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7"/>
  </p:notes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64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4" r:id="rId40"/>
    <p:sldId id="375" r:id="rId41"/>
    <p:sldId id="376" r:id="rId42"/>
    <p:sldId id="377" r:id="rId43"/>
    <p:sldId id="378" r:id="rId44"/>
    <p:sldId id="381" r:id="rId45"/>
    <p:sldId id="382" r:id="rId46"/>
    <p:sldId id="383" r:id="rId47"/>
    <p:sldId id="384" r:id="rId48"/>
    <p:sldId id="385" r:id="rId49"/>
    <p:sldId id="387" r:id="rId50"/>
    <p:sldId id="388" r:id="rId51"/>
    <p:sldId id="389" r:id="rId52"/>
    <p:sldId id="390" r:id="rId53"/>
    <p:sldId id="391" r:id="rId54"/>
    <p:sldId id="392" r:id="rId55"/>
    <p:sldId id="395" r:id="rId56"/>
    <p:sldId id="396" r:id="rId57"/>
    <p:sldId id="397" r:id="rId58"/>
    <p:sldId id="398" r:id="rId59"/>
    <p:sldId id="399" r:id="rId60"/>
    <p:sldId id="400" r:id="rId61"/>
    <p:sldId id="401" r:id="rId62"/>
    <p:sldId id="402" r:id="rId63"/>
    <p:sldId id="403" r:id="rId64"/>
    <p:sldId id="404" r:id="rId65"/>
    <p:sldId id="405" r:id="rId66"/>
    <p:sldId id="406" r:id="rId67"/>
    <p:sldId id="408" r:id="rId68"/>
    <p:sldId id="483" r:id="rId69"/>
    <p:sldId id="409" r:id="rId70"/>
    <p:sldId id="410" r:id="rId71"/>
    <p:sldId id="413" r:id="rId72"/>
    <p:sldId id="411" r:id="rId73"/>
    <p:sldId id="414" r:id="rId74"/>
    <p:sldId id="420" r:id="rId75"/>
    <p:sldId id="422" r:id="rId76"/>
    <p:sldId id="421" r:id="rId77"/>
    <p:sldId id="424" r:id="rId78"/>
    <p:sldId id="425" r:id="rId79"/>
    <p:sldId id="429" r:id="rId80"/>
    <p:sldId id="426" r:id="rId81"/>
    <p:sldId id="430" r:id="rId82"/>
    <p:sldId id="431" r:id="rId83"/>
    <p:sldId id="434" r:id="rId84"/>
    <p:sldId id="432" r:id="rId85"/>
    <p:sldId id="433" r:id="rId86"/>
    <p:sldId id="427" r:id="rId87"/>
    <p:sldId id="428" r:id="rId88"/>
    <p:sldId id="435" r:id="rId89"/>
    <p:sldId id="436" r:id="rId90"/>
    <p:sldId id="438" r:id="rId91"/>
    <p:sldId id="440" r:id="rId92"/>
    <p:sldId id="441" r:id="rId93"/>
    <p:sldId id="437" r:id="rId94"/>
    <p:sldId id="442" r:id="rId95"/>
    <p:sldId id="443" r:id="rId96"/>
    <p:sldId id="423" r:id="rId97"/>
    <p:sldId id="444" r:id="rId98"/>
    <p:sldId id="445" r:id="rId99"/>
    <p:sldId id="415" r:id="rId100"/>
    <p:sldId id="448" r:id="rId101"/>
    <p:sldId id="451" r:id="rId102"/>
    <p:sldId id="452" r:id="rId103"/>
    <p:sldId id="453" r:id="rId104"/>
    <p:sldId id="454" r:id="rId105"/>
    <p:sldId id="449" r:id="rId106"/>
    <p:sldId id="450" r:id="rId107"/>
    <p:sldId id="456" r:id="rId108"/>
    <p:sldId id="457" r:id="rId109"/>
    <p:sldId id="458" r:id="rId110"/>
    <p:sldId id="459" r:id="rId111"/>
    <p:sldId id="455" r:id="rId112"/>
    <p:sldId id="446" r:id="rId113"/>
    <p:sldId id="416" r:id="rId114"/>
    <p:sldId id="460" r:id="rId115"/>
    <p:sldId id="461" r:id="rId116"/>
    <p:sldId id="462" r:id="rId117"/>
    <p:sldId id="463" r:id="rId118"/>
    <p:sldId id="464" r:id="rId119"/>
    <p:sldId id="465" r:id="rId120"/>
    <p:sldId id="466" r:id="rId121"/>
    <p:sldId id="467" r:id="rId122"/>
    <p:sldId id="468" r:id="rId123"/>
    <p:sldId id="417" r:id="rId124"/>
    <p:sldId id="469" r:id="rId125"/>
    <p:sldId id="418" r:id="rId126"/>
    <p:sldId id="470" r:id="rId127"/>
    <p:sldId id="472" r:id="rId128"/>
    <p:sldId id="473" r:id="rId129"/>
    <p:sldId id="474" r:id="rId130"/>
    <p:sldId id="475" r:id="rId131"/>
    <p:sldId id="471" r:id="rId132"/>
    <p:sldId id="476" r:id="rId133"/>
    <p:sldId id="477" r:id="rId134"/>
    <p:sldId id="478" r:id="rId135"/>
    <p:sldId id="479" r:id="rId136"/>
    <p:sldId id="419" r:id="rId137"/>
    <p:sldId id="412" r:id="rId138"/>
    <p:sldId id="480" r:id="rId139"/>
    <p:sldId id="481" r:id="rId140"/>
    <p:sldId id="484" r:id="rId141"/>
    <p:sldId id="485" r:id="rId142"/>
    <p:sldId id="486" r:id="rId143"/>
    <p:sldId id="488" r:id="rId144"/>
    <p:sldId id="489" r:id="rId145"/>
    <p:sldId id="490" r:id="rId146"/>
    <p:sldId id="491" r:id="rId147"/>
    <p:sldId id="492" r:id="rId148"/>
    <p:sldId id="493" r:id="rId149"/>
    <p:sldId id="495" r:id="rId150"/>
    <p:sldId id="494" r:id="rId151"/>
    <p:sldId id="496" r:id="rId152"/>
    <p:sldId id="497" r:id="rId153"/>
    <p:sldId id="498" r:id="rId154"/>
    <p:sldId id="499" r:id="rId155"/>
    <p:sldId id="500" r:id="rId156"/>
    <p:sldId id="513" r:id="rId157"/>
    <p:sldId id="615" r:id="rId158"/>
    <p:sldId id="616" r:id="rId159"/>
    <p:sldId id="617" r:id="rId160"/>
    <p:sldId id="618" r:id="rId161"/>
    <p:sldId id="619" r:id="rId162"/>
    <p:sldId id="626" r:id="rId163"/>
    <p:sldId id="620" r:id="rId164"/>
    <p:sldId id="621" r:id="rId165"/>
    <p:sldId id="622" r:id="rId166"/>
    <p:sldId id="623" r:id="rId167"/>
    <p:sldId id="624" r:id="rId168"/>
    <p:sldId id="625" r:id="rId169"/>
    <p:sldId id="516" r:id="rId170"/>
    <p:sldId id="517" r:id="rId171"/>
    <p:sldId id="518" r:id="rId172"/>
    <p:sldId id="519" r:id="rId173"/>
    <p:sldId id="520" r:id="rId174"/>
    <p:sldId id="521" r:id="rId175"/>
    <p:sldId id="522" r:id="rId176"/>
    <p:sldId id="523" r:id="rId177"/>
    <p:sldId id="524" r:id="rId178"/>
    <p:sldId id="525" r:id="rId179"/>
    <p:sldId id="526" r:id="rId180"/>
    <p:sldId id="527" r:id="rId181"/>
    <p:sldId id="528" r:id="rId182"/>
    <p:sldId id="529" r:id="rId183"/>
    <p:sldId id="530" r:id="rId184"/>
    <p:sldId id="531" r:id="rId185"/>
    <p:sldId id="534" r:id="rId186"/>
    <p:sldId id="533" r:id="rId187"/>
    <p:sldId id="535" r:id="rId188"/>
    <p:sldId id="536" r:id="rId189"/>
    <p:sldId id="537" r:id="rId190"/>
    <p:sldId id="538" r:id="rId191"/>
    <p:sldId id="539" r:id="rId192"/>
    <p:sldId id="540" r:id="rId193"/>
    <p:sldId id="541" r:id="rId194"/>
    <p:sldId id="542" r:id="rId195"/>
    <p:sldId id="543" r:id="rId196"/>
    <p:sldId id="544" r:id="rId197"/>
    <p:sldId id="545" r:id="rId198"/>
    <p:sldId id="546" r:id="rId199"/>
    <p:sldId id="547" r:id="rId200"/>
    <p:sldId id="548" r:id="rId201"/>
    <p:sldId id="549" r:id="rId202"/>
    <p:sldId id="550" r:id="rId203"/>
    <p:sldId id="551" r:id="rId204"/>
    <p:sldId id="552" r:id="rId205"/>
    <p:sldId id="553" r:id="rId206"/>
    <p:sldId id="554" r:id="rId207"/>
    <p:sldId id="555" r:id="rId208"/>
    <p:sldId id="556" r:id="rId209"/>
    <p:sldId id="557" r:id="rId210"/>
    <p:sldId id="558" r:id="rId211"/>
    <p:sldId id="559" r:id="rId212"/>
    <p:sldId id="560" r:id="rId213"/>
    <p:sldId id="561" r:id="rId214"/>
    <p:sldId id="562" r:id="rId215"/>
    <p:sldId id="563" r:id="rId216"/>
    <p:sldId id="564" r:id="rId217"/>
    <p:sldId id="565" r:id="rId218"/>
    <p:sldId id="566" r:id="rId219"/>
    <p:sldId id="567" r:id="rId220"/>
    <p:sldId id="568" r:id="rId221"/>
    <p:sldId id="569" r:id="rId222"/>
    <p:sldId id="570" r:id="rId223"/>
    <p:sldId id="571" r:id="rId224"/>
    <p:sldId id="572" r:id="rId225"/>
    <p:sldId id="574" r:id="rId226"/>
    <p:sldId id="575" r:id="rId227"/>
    <p:sldId id="576" r:id="rId228"/>
    <p:sldId id="577" r:id="rId229"/>
    <p:sldId id="578" r:id="rId230"/>
    <p:sldId id="579" r:id="rId231"/>
    <p:sldId id="580" r:id="rId232"/>
    <p:sldId id="581" r:id="rId233"/>
    <p:sldId id="582" r:id="rId234"/>
    <p:sldId id="583" r:id="rId235"/>
    <p:sldId id="584" r:id="rId236"/>
    <p:sldId id="585" r:id="rId237"/>
    <p:sldId id="586" r:id="rId238"/>
    <p:sldId id="587" r:id="rId239"/>
    <p:sldId id="588" r:id="rId240"/>
    <p:sldId id="589" r:id="rId241"/>
    <p:sldId id="590" r:id="rId242"/>
    <p:sldId id="591" r:id="rId243"/>
    <p:sldId id="592" r:id="rId244"/>
    <p:sldId id="593" r:id="rId245"/>
    <p:sldId id="594" r:id="rId246"/>
    <p:sldId id="595" r:id="rId247"/>
    <p:sldId id="602" r:id="rId248"/>
    <p:sldId id="596" r:id="rId249"/>
    <p:sldId id="597" r:id="rId250"/>
    <p:sldId id="598" r:id="rId251"/>
    <p:sldId id="599" r:id="rId252"/>
    <p:sldId id="600" r:id="rId253"/>
    <p:sldId id="601" r:id="rId254"/>
    <p:sldId id="603" r:id="rId255"/>
    <p:sldId id="604" r:id="rId256"/>
    <p:sldId id="605" r:id="rId257"/>
    <p:sldId id="606" r:id="rId258"/>
    <p:sldId id="607" r:id="rId259"/>
    <p:sldId id="608" r:id="rId260"/>
    <p:sldId id="609" r:id="rId261"/>
    <p:sldId id="610" r:id="rId262"/>
    <p:sldId id="611" r:id="rId263"/>
    <p:sldId id="612" r:id="rId264"/>
    <p:sldId id="613" r:id="rId265"/>
    <p:sldId id="614" r:id="rId2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748536-7AD1-40B3-A12F-D07B95B69C3E}">
          <p14:sldIdLst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4"/>
            <p14:sldId id="375"/>
            <p14:sldId id="376"/>
            <p14:sldId id="377"/>
            <p14:sldId id="378"/>
            <p14:sldId id="381"/>
            <p14:sldId id="382"/>
            <p14:sldId id="383"/>
            <p14:sldId id="384"/>
            <p14:sldId id="385"/>
            <p14:sldId id="387"/>
            <p14:sldId id="388"/>
            <p14:sldId id="389"/>
            <p14:sldId id="390"/>
            <p14:sldId id="391"/>
            <p14:sldId id="392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8"/>
            <p14:sldId id="483"/>
            <p14:sldId id="409"/>
            <p14:sldId id="410"/>
            <p14:sldId id="413"/>
            <p14:sldId id="411"/>
            <p14:sldId id="414"/>
            <p14:sldId id="420"/>
            <p14:sldId id="422"/>
            <p14:sldId id="421"/>
            <p14:sldId id="424"/>
            <p14:sldId id="425"/>
            <p14:sldId id="429"/>
            <p14:sldId id="426"/>
            <p14:sldId id="430"/>
            <p14:sldId id="431"/>
            <p14:sldId id="434"/>
            <p14:sldId id="432"/>
            <p14:sldId id="433"/>
            <p14:sldId id="427"/>
            <p14:sldId id="428"/>
            <p14:sldId id="435"/>
            <p14:sldId id="436"/>
            <p14:sldId id="438"/>
            <p14:sldId id="440"/>
            <p14:sldId id="441"/>
            <p14:sldId id="437"/>
            <p14:sldId id="442"/>
            <p14:sldId id="443"/>
            <p14:sldId id="423"/>
            <p14:sldId id="444"/>
            <p14:sldId id="445"/>
            <p14:sldId id="415"/>
            <p14:sldId id="448"/>
            <p14:sldId id="451"/>
            <p14:sldId id="452"/>
            <p14:sldId id="453"/>
            <p14:sldId id="454"/>
            <p14:sldId id="449"/>
            <p14:sldId id="450"/>
            <p14:sldId id="456"/>
            <p14:sldId id="457"/>
            <p14:sldId id="458"/>
            <p14:sldId id="459"/>
            <p14:sldId id="455"/>
            <p14:sldId id="446"/>
            <p14:sldId id="416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17"/>
            <p14:sldId id="469"/>
            <p14:sldId id="418"/>
            <p14:sldId id="470"/>
            <p14:sldId id="472"/>
            <p14:sldId id="473"/>
            <p14:sldId id="474"/>
            <p14:sldId id="475"/>
            <p14:sldId id="471"/>
            <p14:sldId id="476"/>
            <p14:sldId id="477"/>
            <p14:sldId id="478"/>
            <p14:sldId id="479"/>
            <p14:sldId id="419"/>
            <p14:sldId id="412"/>
            <p14:sldId id="480"/>
            <p14:sldId id="481"/>
            <p14:sldId id="484"/>
            <p14:sldId id="485"/>
            <p14:sldId id="486"/>
            <p14:sldId id="488"/>
            <p14:sldId id="489"/>
            <p14:sldId id="490"/>
            <p14:sldId id="491"/>
            <p14:sldId id="492"/>
            <p14:sldId id="493"/>
            <p14:sldId id="495"/>
            <p14:sldId id="494"/>
            <p14:sldId id="496"/>
            <p14:sldId id="497"/>
            <p14:sldId id="498"/>
            <p14:sldId id="499"/>
            <p14:sldId id="500"/>
            <p14:sldId id="513"/>
            <p14:sldId id="615"/>
            <p14:sldId id="616"/>
            <p14:sldId id="617"/>
            <p14:sldId id="618"/>
            <p14:sldId id="619"/>
            <p14:sldId id="626"/>
            <p14:sldId id="620"/>
            <p14:sldId id="621"/>
            <p14:sldId id="622"/>
            <p14:sldId id="623"/>
            <p14:sldId id="624"/>
            <p14:sldId id="62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4"/>
            <p14:sldId id="533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602"/>
            <p14:sldId id="596"/>
            <p14:sldId id="597"/>
            <p14:sldId id="598"/>
            <p14:sldId id="599"/>
            <p14:sldId id="600"/>
            <p14:sldId id="601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6" pos="7680" userDrawn="1">
          <p15:clr>
            <a:srgbClr val="A4A3A4"/>
          </p15:clr>
        </p15:guide>
        <p15:guide id="14" orient="horz" userDrawn="1">
          <p15:clr>
            <a:srgbClr val="A4A3A4"/>
          </p15:clr>
        </p15:guide>
        <p15:guide id="16" orient="horz" pos="4269" userDrawn="1">
          <p15:clr>
            <a:srgbClr val="A4A3A4"/>
          </p15:clr>
        </p15:guide>
        <p15:guide id="20" userDrawn="1">
          <p15:clr>
            <a:srgbClr val="A4A3A4"/>
          </p15:clr>
        </p15:guide>
        <p15:guide id="21" pos="3931" userDrawn="1">
          <p15:clr>
            <a:srgbClr val="A4A3A4"/>
          </p15:clr>
        </p15:guide>
        <p15:guide id="22" pos="4770" userDrawn="1">
          <p15:clr>
            <a:srgbClr val="A4A3A4"/>
          </p15:clr>
        </p15:guide>
        <p15:guide id="23" pos="6408" userDrawn="1">
          <p15:clr>
            <a:srgbClr val="A4A3A4"/>
          </p15:clr>
        </p15:guide>
        <p15:guide id="24" pos="7106" userDrawn="1">
          <p15:clr>
            <a:srgbClr val="A4A3A4"/>
          </p15:clr>
        </p15:guide>
        <p15:guide id="25" orient="horz" pos="2115" userDrawn="1">
          <p15:clr>
            <a:srgbClr val="A4A3A4"/>
          </p15:clr>
        </p15:guide>
        <p15:guide id="26" orient="horz" pos="2832" userDrawn="1">
          <p15:clr>
            <a:srgbClr val="A4A3A4"/>
          </p15:clr>
        </p15:guide>
        <p15:guide id="27" orient="horz" pos="3680" userDrawn="1">
          <p15:clr>
            <a:srgbClr val="A4A3A4"/>
          </p15:clr>
        </p15:guide>
        <p15:guide id="28" pos="5280" userDrawn="1">
          <p15:clr>
            <a:srgbClr val="A4A3A4"/>
          </p15:clr>
        </p15:guide>
        <p15:guide id="29" pos="5784" userDrawn="1">
          <p15:clr>
            <a:srgbClr val="A4A3A4"/>
          </p15:clr>
        </p15:guide>
        <p15:guide id="30" orient="horz" pos="240" userDrawn="1">
          <p15:clr>
            <a:srgbClr val="A4A3A4"/>
          </p15:clr>
        </p15:guide>
        <p15:guide id="31" orient="horz" pos="1464" userDrawn="1">
          <p15:clr>
            <a:srgbClr val="A4A3A4"/>
          </p15:clr>
        </p15:guide>
        <p15:guide id="32" pos="312" userDrawn="1">
          <p15:clr>
            <a:srgbClr val="A4A3A4"/>
          </p15:clr>
        </p15:guide>
        <p15:guide id="33" pos="51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c syphax" initials="Ps" lastIdx="4" clrIdx="0">
    <p:extLst>
      <p:ext uri="{19B8F6BF-5375-455C-9EA6-DF929625EA0E}">
        <p15:presenceInfo xmlns:p15="http://schemas.microsoft.com/office/powerpoint/2012/main" userId="eac595bf50856a3e" providerId="Windows Live"/>
      </p:ext>
    </p:extLst>
  </p:cmAuthor>
  <p:cmAuthor id="2" name="Syphax Ait oubelli" initials="SAo" lastIdx="1" clrIdx="1">
    <p:extLst>
      <p:ext uri="{19B8F6BF-5375-455C-9EA6-DF929625EA0E}">
        <p15:presenceInfo xmlns:p15="http://schemas.microsoft.com/office/powerpoint/2012/main" userId="ecf726b1934da7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D46"/>
    <a:srgbClr val="00EFD1"/>
    <a:srgbClr val="F9AE57"/>
    <a:srgbClr val="F97B57"/>
    <a:srgbClr val="33CCFF"/>
    <a:srgbClr val="8690FA"/>
    <a:srgbClr val="EC5E66"/>
    <a:srgbClr val="A5FDB9"/>
    <a:srgbClr val="83FF7F"/>
    <a:srgbClr val="C69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4B7AD7-5CD9-4AA3-A110-EDEA56C4C92B}" v="7052" dt="2021-10-11T18:26:10.8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4" autoAdjust="0"/>
    <p:restoredTop sz="96357" autoAdjust="0"/>
  </p:normalViewPr>
  <p:slideViewPr>
    <p:cSldViewPr snapToGrid="0">
      <p:cViewPr varScale="1">
        <p:scale>
          <a:sx n="108" d="100"/>
          <a:sy n="108" d="100"/>
        </p:scale>
        <p:origin x="90" y="234"/>
      </p:cViewPr>
      <p:guideLst>
        <p:guide orient="horz" pos="1968"/>
        <p:guide pos="3840"/>
        <p:guide pos="7680"/>
        <p:guide orient="horz"/>
        <p:guide orient="horz" pos="4269"/>
        <p:guide/>
        <p:guide pos="3931"/>
        <p:guide pos="4770"/>
        <p:guide pos="6408"/>
        <p:guide pos="7106"/>
        <p:guide orient="horz" pos="2115"/>
        <p:guide orient="horz" pos="2832"/>
        <p:guide orient="horz" pos="3680"/>
        <p:guide pos="5280"/>
        <p:guide pos="5784"/>
        <p:guide orient="horz" pos="240"/>
        <p:guide orient="horz" pos="1464"/>
        <p:guide pos="312"/>
        <p:guide pos="51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theme" Target="theme/theme1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microsoft.com/office/2016/11/relationships/changesInfo" Target="changesInfos/changesInfo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microsoft.com/office/2015/10/relationships/revisionInfo" Target="revisionInfo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phax Ait oubelli" userId="ecf726b1934da71b" providerId="LiveId" clId="{B71F60E7-0DDB-42E6-818B-77B87849ADF3}"/>
    <pc:docChg chg="undo custSel addSld delSld modSld sldOrd delSection modSection">
      <pc:chgData name="Syphax Ait oubelli" userId="ecf726b1934da71b" providerId="LiveId" clId="{B71F60E7-0DDB-42E6-818B-77B87849ADF3}" dt="2021-08-29T10:07:54.432" v="4556"/>
      <pc:docMkLst>
        <pc:docMk/>
      </pc:docMkLst>
      <pc:sldChg chg="addSp delSp modSp mod">
        <pc:chgData name="Syphax Ait oubelli" userId="ecf726b1934da71b" providerId="LiveId" clId="{B71F60E7-0DDB-42E6-818B-77B87849ADF3}" dt="2021-08-28T18:24:10.409" v="240" actId="207"/>
        <pc:sldMkLst>
          <pc:docMk/>
          <pc:sldMk cId="14798839" sldId="332"/>
        </pc:sldMkLst>
        <pc:spChg chg="mod">
          <ac:chgData name="Syphax Ait oubelli" userId="ecf726b1934da71b" providerId="LiveId" clId="{B71F60E7-0DDB-42E6-818B-77B87849ADF3}" dt="2021-08-28T18:24:10.409" v="240" actId="207"/>
          <ac:spMkLst>
            <pc:docMk/>
            <pc:sldMk cId="14798839" sldId="332"/>
            <ac:spMk id="2" creationId="{3B058406-6079-4C6C-B29B-FFE8036C3DA8}"/>
          </ac:spMkLst>
        </pc:spChg>
        <pc:picChg chg="add mod">
          <ac:chgData name="Syphax Ait oubelli" userId="ecf726b1934da71b" providerId="LiveId" clId="{B71F60E7-0DDB-42E6-818B-77B87849ADF3}" dt="2021-08-28T18:20:57.435" v="65" actId="1076"/>
          <ac:picMkLst>
            <pc:docMk/>
            <pc:sldMk cId="14798839" sldId="332"/>
            <ac:picMk id="4" creationId="{29234410-017A-4BA5-8502-83B22951A241}"/>
          </ac:picMkLst>
        </pc:picChg>
        <pc:picChg chg="del">
          <ac:chgData name="Syphax Ait oubelli" userId="ecf726b1934da71b" providerId="LiveId" clId="{B71F60E7-0DDB-42E6-818B-77B87849ADF3}" dt="2021-08-28T18:18:59.495" v="4" actId="478"/>
          <ac:picMkLst>
            <pc:docMk/>
            <pc:sldMk cId="14798839" sldId="332"/>
            <ac:picMk id="23" creationId="{0B869DDD-4063-4D03-A3EF-535877597E7E}"/>
          </ac:picMkLst>
        </pc:pic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558747559" sldId="333"/>
        </pc:sldMkLst>
      </pc:sldChg>
      <pc:sldChg chg="addSp modSp add mod">
        <pc:chgData name="Syphax Ait oubelli" userId="ecf726b1934da71b" providerId="LiveId" clId="{B71F60E7-0DDB-42E6-818B-77B87849ADF3}" dt="2021-08-28T18:22:25.689" v="131" actId="1076"/>
        <pc:sldMkLst>
          <pc:docMk/>
          <pc:sldMk cId="2971203194" sldId="333"/>
        </pc:sldMkLst>
        <pc:spChg chg="mod">
          <ac:chgData name="Syphax Ait oubelli" userId="ecf726b1934da71b" providerId="LiveId" clId="{B71F60E7-0DDB-42E6-818B-77B87849ADF3}" dt="2021-08-28T18:21:37.444" v="126" actId="403"/>
          <ac:spMkLst>
            <pc:docMk/>
            <pc:sldMk cId="2971203194" sldId="333"/>
            <ac:spMk id="2" creationId="{3B058406-6079-4C6C-B29B-FFE8036C3DA8}"/>
          </ac:spMkLst>
        </pc:spChg>
        <pc:picChg chg="add mod">
          <ac:chgData name="Syphax Ait oubelli" userId="ecf726b1934da71b" providerId="LiveId" clId="{B71F60E7-0DDB-42E6-818B-77B87849ADF3}" dt="2021-08-28T18:22:25.689" v="131" actId="1076"/>
          <ac:picMkLst>
            <pc:docMk/>
            <pc:sldMk cId="2971203194" sldId="333"/>
            <ac:picMk id="4" creationId="{02238C4D-BD5B-4DFD-84D9-581E7591C103}"/>
          </ac:picMkLst>
        </pc:pic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937023026" sldId="334"/>
        </pc:sldMkLst>
      </pc:sldChg>
      <pc:sldChg chg="addSp delSp modSp add mod">
        <pc:chgData name="Syphax Ait oubelli" userId="ecf726b1934da71b" providerId="LiveId" clId="{B71F60E7-0DDB-42E6-818B-77B87849ADF3}" dt="2021-08-28T18:24:18.279" v="242" actId="113"/>
        <pc:sldMkLst>
          <pc:docMk/>
          <pc:sldMk cId="4110083885" sldId="334"/>
        </pc:sldMkLst>
        <pc:spChg chg="mod">
          <ac:chgData name="Syphax Ait oubelli" userId="ecf726b1934da71b" providerId="LiveId" clId="{B71F60E7-0DDB-42E6-818B-77B87849ADF3}" dt="2021-08-28T18:23:52.461" v="238" actId="207"/>
          <ac:spMkLst>
            <pc:docMk/>
            <pc:sldMk cId="4110083885" sldId="334"/>
            <ac:spMk id="2" creationId="{3B058406-6079-4C6C-B29B-FFE8036C3DA8}"/>
          </ac:spMkLst>
        </pc:spChg>
        <pc:spChg chg="add mod">
          <ac:chgData name="Syphax Ait oubelli" userId="ecf726b1934da71b" providerId="LiveId" clId="{B71F60E7-0DDB-42E6-818B-77B87849ADF3}" dt="2021-08-28T18:24:18.279" v="242" actId="113"/>
          <ac:spMkLst>
            <pc:docMk/>
            <pc:sldMk cId="4110083885" sldId="334"/>
            <ac:spMk id="5" creationId="{E87E9034-754D-4F06-B6C2-52E802BBBAD4}"/>
          </ac:spMkLst>
        </pc:spChg>
        <pc:spChg chg="add mod">
          <ac:chgData name="Syphax Ait oubelli" userId="ecf726b1934da71b" providerId="LiveId" clId="{B71F60E7-0DDB-42E6-818B-77B87849ADF3}" dt="2021-08-28T18:23:47.748" v="235" actId="207"/>
          <ac:spMkLst>
            <pc:docMk/>
            <pc:sldMk cId="4110083885" sldId="334"/>
            <ac:spMk id="6" creationId="{AB7A52C3-D465-48C7-84B3-AE26C04E3510}"/>
          </ac:spMkLst>
        </pc:spChg>
        <pc:picChg chg="del">
          <ac:chgData name="Syphax Ait oubelli" userId="ecf726b1934da71b" providerId="LiveId" clId="{B71F60E7-0DDB-42E6-818B-77B87849ADF3}" dt="2021-08-28T18:22:38.343" v="133" actId="478"/>
          <ac:picMkLst>
            <pc:docMk/>
            <pc:sldMk cId="4110083885" sldId="334"/>
            <ac:picMk id="4" creationId="{02238C4D-BD5B-4DFD-84D9-581E7591C103}"/>
          </ac:picMkLst>
        </pc:pic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770261713" sldId="335"/>
        </pc:sldMkLst>
      </pc:sldChg>
      <pc:sldChg chg="addSp delSp modSp add mod">
        <pc:chgData name="Syphax Ait oubelli" userId="ecf726b1934da71b" providerId="LiveId" clId="{B71F60E7-0DDB-42E6-818B-77B87849ADF3}" dt="2021-08-28T18:26:11.867" v="338" actId="1076"/>
        <pc:sldMkLst>
          <pc:docMk/>
          <pc:sldMk cId="3759032452" sldId="335"/>
        </pc:sldMkLst>
        <pc:spChg chg="del">
          <ac:chgData name="Syphax Ait oubelli" userId="ecf726b1934da71b" providerId="LiveId" clId="{B71F60E7-0DDB-42E6-818B-77B87849ADF3}" dt="2021-08-28T18:24:31.783" v="244" actId="478"/>
          <ac:spMkLst>
            <pc:docMk/>
            <pc:sldMk cId="3759032452" sldId="335"/>
            <ac:spMk id="2" creationId="{3B058406-6079-4C6C-B29B-FFE8036C3DA8}"/>
          </ac:spMkLst>
        </pc:spChg>
        <pc:spChg chg="mod">
          <ac:chgData name="Syphax Ait oubelli" userId="ecf726b1934da71b" providerId="LiveId" clId="{B71F60E7-0DDB-42E6-818B-77B87849ADF3}" dt="2021-08-28T18:24:59.037" v="284" actId="14100"/>
          <ac:spMkLst>
            <pc:docMk/>
            <pc:sldMk cId="3759032452" sldId="335"/>
            <ac:spMk id="5" creationId="{E87E9034-754D-4F06-B6C2-52E802BBBAD4}"/>
          </ac:spMkLst>
        </pc:spChg>
        <pc:spChg chg="del">
          <ac:chgData name="Syphax Ait oubelli" userId="ecf726b1934da71b" providerId="LiveId" clId="{B71F60E7-0DDB-42E6-818B-77B87849ADF3}" dt="2021-08-28T18:24:33.480" v="245" actId="478"/>
          <ac:spMkLst>
            <pc:docMk/>
            <pc:sldMk cId="3759032452" sldId="335"/>
            <ac:spMk id="6" creationId="{AB7A52C3-D465-48C7-84B3-AE26C04E3510}"/>
          </ac:spMkLst>
        </pc:spChg>
        <pc:spChg chg="add mod">
          <ac:chgData name="Syphax Ait oubelli" userId="ecf726b1934da71b" providerId="LiveId" clId="{B71F60E7-0DDB-42E6-818B-77B87849ADF3}" dt="2021-08-28T18:26:11.867" v="338" actId="1076"/>
          <ac:spMkLst>
            <pc:docMk/>
            <pc:sldMk cId="3759032452" sldId="335"/>
            <ac:spMk id="7" creationId="{DEE26312-E87A-48D2-8AE8-4E47B497B092}"/>
          </ac:spMkLst>
        </pc:spChg>
        <pc:spChg chg="add mod">
          <ac:chgData name="Syphax Ait oubelli" userId="ecf726b1934da71b" providerId="LiveId" clId="{B71F60E7-0DDB-42E6-818B-77B87849ADF3}" dt="2021-08-28T18:26:11.867" v="338" actId="1076"/>
          <ac:spMkLst>
            <pc:docMk/>
            <pc:sldMk cId="3759032452" sldId="335"/>
            <ac:spMk id="8" creationId="{1F572E4B-21FA-4967-BB45-C85C72FFBC81}"/>
          </ac:spMkLst>
        </pc:spChg>
        <pc:spChg chg="add mod">
          <ac:chgData name="Syphax Ait oubelli" userId="ecf726b1934da71b" providerId="LiveId" clId="{B71F60E7-0DDB-42E6-818B-77B87849ADF3}" dt="2021-08-28T18:26:11.867" v="338" actId="1076"/>
          <ac:spMkLst>
            <pc:docMk/>
            <pc:sldMk cId="3759032452" sldId="335"/>
            <ac:spMk id="9" creationId="{86ABF832-3998-4FFC-856F-383D52FA370D}"/>
          </ac:spMkLst>
        </pc:spChg>
        <pc:spChg chg="add mod">
          <ac:chgData name="Syphax Ait oubelli" userId="ecf726b1934da71b" providerId="LiveId" clId="{B71F60E7-0DDB-42E6-818B-77B87849ADF3}" dt="2021-08-28T18:26:11.867" v="338" actId="1076"/>
          <ac:spMkLst>
            <pc:docMk/>
            <pc:sldMk cId="3759032452" sldId="335"/>
            <ac:spMk id="10" creationId="{583574F6-7641-44D0-A228-8D51E9E2C85D}"/>
          </ac:spMkLst>
        </pc:spChg>
        <pc:spChg chg="add mod">
          <ac:chgData name="Syphax Ait oubelli" userId="ecf726b1934da71b" providerId="LiveId" clId="{B71F60E7-0DDB-42E6-818B-77B87849ADF3}" dt="2021-08-28T18:26:11.867" v="338" actId="1076"/>
          <ac:spMkLst>
            <pc:docMk/>
            <pc:sldMk cId="3759032452" sldId="335"/>
            <ac:spMk id="11" creationId="{704A3683-C78C-4843-927A-B7D2F1B0521F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564074843" sldId="336"/>
        </pc:sldMkLst>
      </pc:sldChg>
      <pc:sldChg chg="addSp delSp modSp add mod">
        <pc:chgData name="Syphax Ait oubelli" userId="ecf726b1934da71b" providerId="LiveId" clId="{B71F60E7-0DDB-42E6-818B-77B87849ADF3}" dt="2021-08-28T18:26:52.809" v="346" actId="165"/>
        <pc:sldMkLst>
          <pc:docMk/>
          <pc:sldMk cId="3760507734" sldId="336"/>
        </pc:sldMkLst>
        <pc:spChg chg="del">
          <ac:chgData name="Syphax Ait oubelli" userId="ecf726b1934da71b" providerId="LiveId" clId="{B71F60E7-0DDB-42E6-818B-77B87849ADF3}" dt="2021-08-28T18:26:38.760" v="341" actId="478"/>
          <ac:spMkLst>
            <pc:docMk/>
            <pc:sldMk cId="3760507734" sldId="336"/>
            <ac:spMk id="8" creationId="{1F572E4B-21FA-4967-BB45-C85C72FFBC81}"/>
          </ac:spMkLst>
        </pc:spChg>
        <pc:spChg chg="mod ord topLvl">
          <ac:chgData name="Syphax Ait oubelli" userId="ecf726b1934da71b" providerId="LiveId" clId="{B71F60E7-0DDB-42E6-818B-77B87849ADF3}" dt="2021-08-28T18:26:52.809" v="346" actId="165"/>
          <ac:spMkLst>
            <pc:docMk/>
            <pc:sldMk cId="3760507734" sldId="336"/>
            <ac:spMk id="9" creationId="{86ABF832-3998-4FFC-856F-383D52FA370D}"/>
          </ac:spMkLst>
        </pc:spChg>
        <pc:spChg chg="mod topLvl">
          <ac:chgData name="Syphax Ait oubelli" userId="ecf726b1934da71b" providerId="LiveId" clId="{B71F60E7-0DDB-42E6-818B-77B87849ADF3}" dt="2021-08-28T18:26:52.809" v="346" actId="165"/>
          <ac:spMkLst>
            <pc:docMk/>
            <pc:sldMk cId="3760507734" sldId="336"/>
            <ac:spMk id="10" creationId="{583574F6-7641-44D0-A228-8D51E9E2C85D}"/>
          </ac:spMkLst>
        </pc:spChg>
        <pc:spChg chg="mod topLvl">
          <ac:chgData name="Syphax Ait oubelli" userId="ecf726b1934da71b" providerId="LiveId" clId="{B71F60E7-0DDB-42E6-818B-77B87849ADF3}" dt="2021-08-28T18:26:52.809" v="346" actId="165"/>
          <ac:spMkLst>
            <pc:docMk/>
            <pc:sldMk cId="3760507734" sldId="336"/>
            <ac:spMk id="11" creationId="{704A3683-C78C-4843-927A-B7D2F1B0521F}"/>
          </ac:spMkLst>
        </pc:spChg>
        <pc:grpChg chg="add del mod">
          <ac:chgData name="Syphax Ait oubelli" userId="ecf726b1934da71b" providerId="LiveId" clId="{B71F60E7-0DDB-42E6-818B-77B87849ADF3}" dt="2021-08-28T18:26:52.809" v="346" actId="165"/>
          <ac:grpSpMkLst>
            <pc:docMk/>
            <pc:sldMk cId="3760507734" sldId="336"/>
            <ac:grpSpMk id="2" creationId="{56EC3F71-813E-4DF6-B7F2-A57FBC22B0B8}"/>
          </ac:grpSpMkLst>
        </pc:gr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47940788" sldId="337"/>
        </pc:sldMkLst>
      </pc:sldChg>
      <pc:sldChg chg="addSp delSp modSp add mod">
        <pc:chgData name="Syphax Ait oubelli" userId="ecf726b1934da71b" providerId="LiveId" clId="{B71F60E7-0DDB-42E6-818B-77B87849ADF3}" dt="2021-08-28T18:27:12.256" v="353" actId="165"/>
        <pc:sldMkLst>
          <pc:docMk/>
          <pc:sldMk cId="949057661" sldId="337"/>
        </pc:sldMkLst>
        <pc:spChg chg="del">
          <ac:chgData name="Syphax Ait oubelli" userId="ecf726b1934da71b" providerId="LiveId" clId="{B71F60E7-0DDB-42E6-818B-77B87849ADF3}" dt="2021-08-28T18:27:03.479" v="349" actId="478"/>
          <ac:spMkLst>
            <pc:docMk/>
            <pc:sldMk cId="949057661" sldId="337"/>
            <ac:spMk id="9" creationId="{86ABF832-3998-4FFC-856F-383D52FA370D}"/>
          </ac:spMkLst>
        </pc:spChg>
        <pc:spChg chg="mod ord topLvl">
          <ac:chgData name="Syphax Ait oubelli" userId="ecf726b1934da71b" providerId="LiveId" clId="{B71F60E7-0DDB-42E6-818B-77B87849ADF3}" dt="2021-08-28T18:27:12.256" v="353" actId="165"/>
          <ac:spMkLst>
            <pc:docMk/>
            <pc:sldMk cId="949057661" sldId="337"/>
            <ac:spMk id="10" creationId="{583574F6-7641-44D0-A228-8D51E9E2C85D}"/>
          </ac:spMkLst>
        </pc:spChg>
        <pc:spChg chg="mod topLvl">
          <ac:chgData name="Syphax Ait oubelli" userId="ecf726b1934da71b" providerId="LiveId" clId="{B71F60E7-0DDB-42E6-818B-77B87849ADF3}" dt="2021-08-28T18:27:12.256" v="353" actId="165"/>
          <ac:spMkLst>
            <pc:docMk/>
            <pc:sldMk cId="949057661" sldId="337"/>
            <ac:spMk id="11" creationId="{704A3683-C78C-4843-927A-B7D2F1B0521F}"/>
          </ac:spMkLst>
        </pc:spChg>
        <pc:grpChg chg="add del mod">
          <ac:chgData name="Syphax Ait oubelli" userId="ecf726b1934da71b" providerId="LiveId" clId="{B71F60E7-0DDB-42E6-818B-77B87849ADF3}" dt="2021-08-28T18:27:12.256" v="353" actId="165"/>
          <ac:grpSpMkLst>
            <pc:docMk/>
            <pc:sldMk cId="949057661" sldId="337"/>
            <ac:grpSpMk id="2" creationId="{EEB1EC70-CDDF-4458-9463-1F1A7839ED53}"/>
          </ac:grpSpMkLst>
        </pc:gr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49621484" sldId="338"/>
        </pc:sldMkLst>
      </pc:sldChg>
      <pc:sldChg chg="addSp delSp modSp add mod">
        <pc:chgData name="Syphax Ait oubelli" userId="ecf726b1934da71b" providerId="LiveId" clId="{B71F60E7-0DDB-42E6-818B-77B87849ADF3}" dt="2021-08-28T18:28:47.051" v="375" actId="1076"/>
        <pc:sldMkLst>
          <pc:docMk/>
          <pc:sldMk cId="3887476093" sldId="338"/>
        </pc:sldMkLst>
        <pc:spChg chg="add mod topLvl">
          <ac:chgData name="Syphax Ait oubelli" userId="ecf726b1934da71b" providerId="LiveId" clId="{B71F60E7-0DDB-42E6-818B-77B87849ADF3}" dt="2021-08-28T18:28:47.051" v="375" actId="1076"/>
          <ac:spMkLst>
            <pc:docMk/>
            <pc:sldMk cId="3887476093" sldId="338"/>
            <ac:spMk id="6" creationId="{8A312E72-0177-45D3-B831-E5B35A2ADC19}"/>
          </ac:spMkLst>
        </pc:spChg>
        <pc:spChg chg="mod topLvl">
          <ac:chgData name="Syphax Ait oubelli" userId="ecf726b1934da71b" providerId="LiveId" clId="{B71F60E7-0DDB-42E6-818B-77B87849ADF3}" dt="2021-08-28T18:28:47.051" v="375" actId="1076"/>
          <ac:spMkLst>
            <pc:docMk/>
            <pc:sldMk cId="3887476093" sldId="338"/>
            <ac:spMk id="10" creationId="{583574F6-7641-44D0-A228-8D51E9E2C85D}"/>
          </ac:spMkLst>
        </pc:spChg>
        <pc:spChg chg="mod topLvl">
          <ac:chgData name="Syphax Ait oubelli" userId="ecf726b1934da71b" providerId="LiveId" clId="{B71F60E7-0DDB-42E6-818B-77B87849ADF3}" dt="2021-08-28T18:28:47.051" v="375" actId="1076"/>
          <ac:spMkLst>
            <pc:docMk/>
            <pc:sldMk cId="3887476093" sldId="338"/>
            <ac:spMk id="11" creationId="{704A3683-C78C-4843-927A-B7D2F1B0521F}"/>
          </ac:spMkLst>
        </pc:spChg>
        <pc:grpChg chg="add del mod">
          <ac:chgData name="Syphax Ait oubelli" userId="ecf726b1934da71b" providerId="LiveId" clId="{B71F60E7-0DDB-42E6-818B-77B87849ADF3}" dt="2021-08-28T18:27:25.126" v="361" actId="165"/>
          <ac:grpSpMkLst>
            <pc:docMk/>
            <pc:sldMk cId="3887476093" sldId="338"/>
            <ac:grpSpMk id="2" creationId="{21FD5046-BEAE-4068-B95C-175763EED4F7}"/>
          </ac:grpSpMkLst>
        </pc:grpChg>
      </pc:sldChg>
      <pc:sldChg chg="addSp delSp modSp add mod">
        <pc:chgData name="Syphax Ait oubelli" userId="ecf726b1934da71b" providerId="LiveId" clId="{B71F60E7-0DDB-42E6-818B-77B87849ADF3}" dt="2021-08-28T18:28:58.290" v="381" actId="1076"/>
        <pc:sldMkLst>
          <pc:docMk/>
          <pc:sldMk cId="2147634980" sldId="339"/>
        </pc:sldMkLst>
        <pc:spChg chg="del mod">
          <ac:chgData name="Syphax Ait oubelli" userId="ecf726b1934da71b" providerId="LiveId" clId="{B71F60E7-0DDB-42E6-818B-77B87849ADF3}" dt="2021-08-28T18:28:49.862" v="376" actId="478"/>
          <ac:spMkLst>
            <pc:docMk/>
            <pc:sldMk cId="2147634980" sldId="339"/>
            <ac:spMk id="6" creationId="{8A312E72-0177-45D3-B831-E5B35A2ADC19}"/>
          </ac:spMkLst>
        </pc:spChg>
        <pc:spChg chg="mod">
          <ac:chgData name="Syphax Ait oubelli" userId="ecf726b1934da71b" providerId="LiveId" clId="{B71F60E7-0DDB-42E6-818B-77B87849ADF3}" dt="2021-08-28T18:28:58.290" v="381" actId="1076"/>
          <ac:spMkLst>
            <pc:docMk/>
            <pc:sldMk cId="2147634980" sldId="339"/>
            <ac:spMk id="7" creationId="{DEE26312-E87A-48D2-8AE8-4E47B497B092}"/>
          </ac:spMkLst>
        </pc:spChg>
        <pc:spChg chg="add mod">
          <ac:chgData name="Syphax Ait oubelli" userId="ecf726b1934da71b" providerId="LiveId" clId="{B71F60E7-0DDB-42E6-818B-77B87849ADF3}" dt="2021-08-28T18:28:58.290" v="381" actId="1076"/>
          <ac:spMkLst>
            <pc:docMk/>
            <pc:sldMk cId="2147634980" sldId="339"/>
            <ac:spMk id="9" creationId="{161035AB-3E0F-40A0-9F6D-7D1AD41FD685}"/>
          </ac:spMkLst>
        </pc:spChg>
        <pc:spChg chg="del mod">
          <ac:chgData name="Syphax Ait oubelli" userId="ecf726b1934da71b" providerId="LiveId" clId="{B71F60E7-0DDB-42E6-818B-77B87849ADF3}" dt="2021-08-28T18:28:49.862" v="376" actId="478"/>
          <ac:spMkLst>
            <pc:docMk/>
            <pc:sldMk cId="2147634980" sldId="339"/>
            <ac:spMk id="10" creationId="{583574F6-7641-44D0-A228-8D51E9E2C85D}"/>
          </ac:spMkLst>
        </pc:spChg>
        <pc:spChg chg="del mod">
          <ac:chgData name="Syphax Ait oubelli" userId="ecf726b1934da71b" providerId="LiveId" clId="{B71F60E7-0DDB-42E6-818B-77B87849ADF3}" dt="2021-08-28T18:28:49.862" v="376" actId="478"/>
          <ac:spMkLst>
            <pc:docMk/>
            <pc:sldMk cId="2147634980" sldId="339"/>
            <ac:spMk id="11" creationId="{704A3683-C78C-4843-927A-B7D2F1B0521F}"/>
          </ac:spMkLst>
        </pc:spChg>
        <pc:spChg chg="add mod">
          <ac:chgData name="Syphax Ait oubelli" userId="ecf726b1934da71b" providerId="LiveId" clId="{B71F60E7-0DDB-42E6-818B-77B87849ADF3}" dt="2021-08-28T18:28:58.290" v="381" actId="1076"/>
          <ac:spMkLst>
            <pc:docMk/>
            <pc:sldMk cId="2147634980" sldId="339"/>
            <ac:spMk id="12" creationId="{58B8BD46-FDD1-4165-A7C7-7A273A3FFC49}"/>
          </ac:spMkLst>
        </pc:spChg>
        <pc:spChg chg="add mod">
          <ac:chgData name="Syphax Ait oubelli" userId="ecf726b1934da71b" providerId="LiveId" clId="{B71F60E7-0DDB-42E6-818B-77B87849ADF3}" dt="2021-08-28T18:28:58.290" v="381" actId="1076"/>
          <ac:spMkLst>
            <pc:docMk/>
            <pc:sldMk cId="2147634980" sldId="339"/>
            <ac:spMk id="13" creationId="{E94E8B81-521B-48D2-8807-5A12227195DB}"/>
          </ac:spMkLst>
        </pc:spChg>
        <pc:picChg chg="add mod">
          <ac:chgData name="Syphax Ait oubelli" userId="ecf726b1934da71b" providerId="LiveId" clId="{B71F60E7-0DDB-42E6-818B-77B87849ADF3}" dt="2021-08-28T18:28:58.290" v="381" actId="1076"/>
          <ac:picMkLst>
            <pc:docMk/>
            <pc:sldMk cId="2147634980" sldId="339"/>
            <ac:picMk id="3" creationId="{72E3402B-6734-44E8-ADD4-FB1B5C723D42}"/>
          </ac:picMkLst>
        </pc:pic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4102891165" sldId="339"/>
        </pc:sldMkLst>
      </pc:sldChg>
      <pc:sldChg chg="addSp delSp modSp add mod ord">
        <pc:chgData name="Syphax Ait oubelli" userId="ecf726b1934da71b" providerId="LiveId" clId="{B71F60E7-0DDB-42E6-818B-77B87849ADF3}" dt="2021-08-28T18:30:25.061" v="404" actId="207"/>
        <pc:sldMkLst>
          <pc:docMk/>
          <pc:sldMk cId="158172455" sldId="340"/>
        </pc:sldMkLst>
        <pc:spChg chg="add mod">
          <ac:chgData name="Syphax Ait oubelli" userId="ecf726b1934da71b" providerId="LiveId" clId="{B71F60E7-0DDB-42E6-818B-77B87849ADF3}" dt="2021-08-28T18:30:07.822" v="401" actId="1076"/>
          <ac:spMkLst>
            <pc:docMk/>
            <pc:sldMk cId="158172455" sldId="340"/>
            <ac:spMk id="2" creationId="{A6DFF844-0EAC-46F0-BF53-701280334E83}"/>
          </ac:spMkLst>
        </pc:spChg>
        <pc:spChg chg="mod">
          <ac:chgData name="Syphax Ait oubelli" userId="ecf726b1934da71b" providerId="LiveId" clId="{B71F60E7-0DDB-42E6-818B-77B87849ADF3}" dt="2021-08-28T18:30:25.061" v="404" actId="207"/>
          <ac:spMkLst>
            <pc:docMk/>
            <pc:sldMk cId="158172455" sldId="340"/>
            <ac:spMk id="7" creationId="{DEE26312-E87A-48D2-8AE8-4E47B497B092}"/>
          </ac:spMkLst>
        </pc:spChg>
        <pc:spChg chg="del">
          <ac:chgData name="Syphax Ait oubelli" userId="ecf726b1934da71b" providerId="LiveId" clId="{B71F60E7-0DDB-42E6-818B-77B87849ADF3}" dt="2021-08-28T18:29:39.974" v="385" actId="478"/>
          <ac:spMkLst>
            <pc:docMk/>
            <pc:sldMk cId="158172455" sldId="340"/>
            <ac:spMk id="8" creationId="{1F572E4B-21FA-4967-BB45-C85C72FFBC81}"/>
          </ac:spMkLst>
        </pc:spChg>
        <pc:spChg chg="del">
          <ac:chgData name="Syphax Ait oubelli" userId="ecf726b1934da71b" providerId="LiveId" clId="{B71F60E7-0DDB-42E6-818B-77B87849ADF3}" dt="2021-08-28T18:29:39.974" v="385" actId="478"/>
          <ac:spMkLst>
            <pc:docMk/>
            <pc:sldMk cId="158172455" sldId="340"/>
            <ac:spMk id="9" creationId="{86ABF832-3998-4FFC-856F-383D52FA370D}"/>
          </ac:spMkLst>
        </pc:spChg>
        <pc:spChg chg="del">
          <ac:chgData name="Syphax Ait oubelli" userId="ecf726b1934da71b" providerId="LiveId" clId="{B71F60E7-0DDB-42E6-818B-77B87849ADF3}" dt="2021-08-28T18:29:39.974" v="385" actId="478"/>
          <ac:spMkLst>
            <pc:docMk/>
            <pc:sldMk cId="158172455" sldId="340"/>
            <ac:spMk id="10" creationId="{583574F6-7641-44D0-A228-8D51E9E2C85D}"/>
          </ac:spMkLst>
        </pc:spChg>
        <pc:spChg chg="del">
          <ac:chgData name="Syphax Ait oubelli" userId="ecf726b1934da71b" providerId="LiveId" clId="{B71F60E7-0DDB-42E6-818B-77B87849ADF3}" dt="2021-08-28T18:29:39.974" v="385" actId="478"/>
          <ac:spMkLst>
            <pc:docMk/>
            <pc:sldMk cId="158172455" sldId="340"/>
            <ac:spMk id="11" creationId="{704A3683-C78C-4843-927A-B7D2F1B0521F}"/>
          </ac:spMkLst>
        </pc:spChg>
        <pc:spChg chg="add mod">
          <ac:chgData name="Syphax Ait oubelli" userId="ecf726b1934da71b" providerId="LiveId" clId="{B71F60E7-0DDB-42E6-818B-77B87849ADF3}" dt="2021-08-28T18:30:25.061" v="404" actId="207"/>
          <ac:spMkLst>
            <pc:docMk/>
            <pc:sldMk cId="158172455" sldId="340"/>
            <ac:spMk id="12" creationId="{36BB9556-54EC-424B-9DC0-75754725EE2B}"/>
          </ac:spMkLst>
        </pc:spChg>
        <pc:spChg chg="add mod">
          <ac:chgData name="Syphax Ait oubelli" userId="ecf726b1934da71b" providerId="LiveId" clId="{B71F60E7-0DDB-42E6-818B-77B87849ADF3}" dt="2021-08-28T18:30:13.247" v="403" actId="948"/>
          <ac:spMkLst>
            <pc:docMk/>
            <pc:sldMk cId="158172455" sldId="340"/>
            <ac:spMk id="13" creationId="{3E8C23F6-2D2B-4A07-9336-8517ED95EB76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990227506" sldId="340"/>
        </pc:sldMkLst>
      </pc:sldChg>
      <pc:sldChg chg="modSp add mod">
        <pc:chgData name="Syphax Ait oubelli" userId="ecf726b1934da71b" providerId="LiveId" clId="{B71F60E7-0DDB-42E6-818B-77B87849ADF3}" dt="2021-08-28T18:30:42.417" v="408" actId="207"/>
        <pc:sldMkLst>
          <pc:docMk/>
          <pc:sldMk cId="1160893677" sldId="341"/>
        </pc:sldMkLst>
        <pc:spChg chg="mod">
          <ac:chgData name="Syphax Ait oubelli" userId="ecf726b1934da71b" providerId="LiveId" clId="{B71F60E7-0DDB-42E6-818B-77B87849ADF3}" dt="2021-08-28T18:30:36.025" v="406" actId="1076"/>
          <ac:spMkLst>
            <pc:docMk/>
            <pc:sldMk cId="1160893677" sldId="341"/>
            <ac:spMk id="2" creationId="{A6DFF844-0EAC-46F0-BF53-701280334E83}"/>
          </ac:spMkLst>
        </pc:spChg>
        <pc:spChg chg="mod">
          <ac:chgData name="Syphax Ait oubelli" userId="ecf726b1934da71b" providerId="LiveId" clId="{B71F60E7-0DDB-42E6-818B-77B87849ADF3}" dt="2021-08-28T18:30:42.417" v="408" actId="207"/>
          <ac:spMkLst>
            <pc:docMk/>
            <pc:sldMk cId="1160893677" sldId="341"/>
            <ac:spMk id="7" creationId="{DEE26312-E87A-48D2-8AE8-4E47B497B092}"/>
          </ac:spMkLst>
        </pc:spChg>
        <pc:spChg chg="mod">
          <ac:chgData name="Syphax Ait oubelli" userId="ecf726b1934da71b" providerId="LiveId" clId="{B71F60E7-0DDB-42E6-818B-77B87849ADF3}" dt="2021-08-28T18:30:42.417" v="408" actId="207"/>
          <ac:spMkLst>
            <pc:docMk/>
            <pc:sldMk cId="1160893677" sldId="341"/>
            <ac:spMk id="12" creationId="{36BB9556-54EC-424B-9DC0-75754725EE2B}"/>
          </ac:spMkLst>
        </pc:spChg>
        <pc:spChg chg="mod">
          <ac:chgData name="Syphax Ait oubelli" userId="ecf726b1934da71b" providerId="LiveId" clId="{B71F60E7-0DDB-42E6-818B-77B87849ADF3}" dt="2021-08-28T18:30:36.025" v="406" actId="1076"/>
          <ac:spMkLst>
            <pc:docMk/>
            <pc:sldMk cId="1160893677" sldId="341"/>
            <ac:spMk id="13" creationId="{3E8C23F6-2D2B-4A07-9336-8517ED95EB76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4057706424" sldId="341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669037347" sldId="342"/>
        </pc:sldMkLst>
      </pc:sldChg>
      <pc:sldChg chg="addSp modSp add mod">
        <pc:chgData name="Syphax Ait oubelli" userId="ecf726b1934da71b" providerId="LiveId" clId="{B71F60E7-0DDB-42E6-818B-77B87849ADF3}" dt="2021-08-28T18:39:14.967" v="427" actId="1076"/>
        <pc:sldMkLst>
          <pc:docMk/>
          <pc:sldMk cId="3830773373" sldId="342"/>
        </pc:sldMkLst>
        <pc:spChg chg="mod">
          <ac:chgData name="Syphax Ait oubelli" userId="ecf726b1934da71b" providerId="LiveId" clId="{B71F60E7-0DDB-42E6-818B-77B87849ADF3}" dt="2021-08-28T18:30:54.635" v="414" actId="1076"/>
          <ac:spMkLst>
            <pc:docMk/>
            <pc:sldMk cId="3830773373" sldId="342"/>
            <ac:spMk id="2" creationId="{A6DFF844-0EAC-46F0-BF53-701280334E83}"/>
          </ac:spMkLst>
        </pc:spChg>
        <pc:spChg chg="mod">
          <ac:chgData name="Syphax Ait oubelli" userId="ecf726b1934da71b" providerId="LiveId" clId="{B71F60E7-0DDB-42E6-818B-77B87849ADF3}" dt="2021-08-28T18:39:06.810" v="422" actId="1076"/>
          <ac:spMkLst>
            <pc:docMk/>
            <pc:sldMk cId="3830773373" sldId="342"/>
            <ac:spMk id="7" creationId="{DEE26312-E87A-48D2-8AE8-4E47B497B092}"/>
          </ac:spMkLst>
        </pc:spChg>
        <pc:spChg chg="add mod">
          <ac:chgData name="Syphax Ait oubelli" userId="ecf726b1934da71b" providerId="LiveId" clId="{B71F60E7-0DDB-42E6-818B-77B87849ADF3}" dt="2021-08-28T18:39:07.297" v="423" actId="1076"/>
          <ac:spMkLst>
            <pc:docMk/>
            <pc:sldMk cId="3830773373" sldId="342"/>
            <ac:spMk id="8" creationId="{55E3C3F5-4AF9-4D26-BC04-CF3C6B224018}"/>
          </ac:spMkLst>
        </pc:spChg>
        <pc:spChg chg="add mod">
          <ac:chgData name="Syphax Ait oubelli" userId="ecf726b1934da71b" providerId="LiveId" clId="{B71F60E7-0DDB-42E6-818B-77B87849ADF3}" dt="2021-08-28T18:39:07.297" v="423" actId="1076"/>
          <ac:spMkLst>
            <pc:docMk/>
            <pc:sldMk cId="3830773373" sldId="342"/>
            <ac:spMk id="9" creationId="{9EDFC65A-826E-4912-9272-1E885E06E70F}"/>
          </ac:spMkLst>
        </pc:spChg>
        <pc:spChg chg="add mod">
          <ac:chgData name="Syphax Ait oubelli" userId="ecf726b1934da71b" providerId="LiveId" clId="{B71F60E7-0DDB-42E6-818B-77B87849ADF3}" dt="2021-08-28T18:39:12.395" v="425" actId="1076"/>
          <ac:spMkLst>
            <pc:docMk/>
            <pc:sldMk cId="3830773373" sldId="342"/>
            <ac:spMk id="10" creationId="{F8C55EA7-50B7-4517-9ECD-1FE6A5605DB6}"/>
          </ac:spMkLst>
        </pc:spChg>
        <pc:spChg chg="add mod">
          <ac:chgData name="Syphax Ait oubelli" userId="ecf726b1934da71b" providerId="LiveId" clId="{B71F60E7-0DDB-42E6-818B-77B87849ADF3}" dt="2021-08-28T18:39:12.395" v="425" actId="1076"/>
          <ac:spMkLst>
            <pc:docMk/>
            <pc:sldMk cId="3830773373" sldId="342"/>
            <ac:spMk id="11" creationId="{8A72A418-827A-4F19-9ED5-F57972324CC8}"/>
          </ac:spMkLst>
        </pc:spChg>
        <pc:spChg chg="mod">
          <ac:chgData name="Syphax Ait oubelli" userId="ecf726b1934da71b" providerId="LiveId" clId="{B71F60E7-0DDB-42E6-818B-77B87849ADF3}" dt="2021-08-28T18:39:06.810" v="422" actId="1076"/>
          <ac:spMkLst>
            <pc:docMk/>
            <pc:sldMk cId="3830773373" sldId="342"/>
            <ac:spMk id="12" creationId="{36BB9556-54EC-424B-9DC0-75754725EE2B}"/>
          </ac:spMkLst>
        </pc:spChg>
        <pc:spChg chg="mod">
          <ac:chgData name="Syphax Ait oubelli" userId="ecf726b1934da71b" providerId="LiveId" clId="{B71F60E7-0DDB-42E6-818B-77B87849ADF3}" dt="2021-08-28T18:30:57.963" v="415" actId="1076"/>
          <ac:spMkLst>
            <pc:docMk/>
            <pc:sldMk cId="3830773373" sldId="342"/>
            <ac:spMk id="13" creationId="{3E8C23F6-2D2B-4A07-9336-8517ED95EB76}"/>
          </ac:spMkLst>
        </pc:spChg>
        <pc:spChg chg="add mod">
          <ac:chgData name="Syphax Ait oubelli" userId="ecf726b1934da71b" providerId="LiveId" clId="{B71F60E7-0DDB-42E6-818B-77B87849ADF3}" dt="2021-08-28T18:39:14.967" v="427" actId="1076"/>
          <ac:spMkLst>
            <pc:docMk/>
            <pc:sldMk cId="3830773373" sldId="342"/>
            <ac:spMk id="14" creationId="{B85E9231-85A1-4B4B-852D-A31975C1B32D}"/>
          </ac:spMkLst>
        </pc:spChg>
        <pc:spChg chg="add mod">
          <ac:chgData name="Syphax Ait oubelli" userId="ecf726b1934da71b" providerId="LiveId" clId="{B71F60E7-0DDB-42E6-818B-77B87849ADF3}" dt="2021-08-28T18:39:14.967" v="427" actId="1076"/>
          <ac:spMkLst>
            <pc:docMk/>
            <pc:sldMk cId="3830773373" sldId="342"/>
            <ac:spMk id="15" creationId="{4365D0E9-12F0-4BE0-885A-A90CD7365248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097256523" sldId="343"/>
        </pc:sldMkLst>
      </pc:sldChg>
      <pc:sldChg chg="addSp delSp modSp add mod">
        <pc:chgData name="Syphax Ait oubelli" userId="ecf726b1934da71b" providerId="LiveId" clId="{B71F60E7-0DDB-42E6-818B-77B87849ADF3}" dt="2021-08-28T19:49:07.169" v="911" actId="1076"/>
        <pc:sldMkLst>
          <pc:docMk/>
          <pc:sldMk cId="3351165044" sldId="343"/>
        </pc:sldMkLst>
        <pc:spChg chg="mod">
          <ac:chgData name="Syphax Ait oubelli" userId="ecf726b1934da71b" providerId="LiveId" clId="{B71F60E7-0DDB-42E6-818B-77B87849ADF3}" dt="2021-08-28T18:42:13.071" v="441" actId="1076"/>
          <ac:spMkLst>
            <pc:docMk/>
            <pc:sldMk cId="3351165044" sldId="343"/>
            <ac:spMk id="2" creationId="{A6DFF844-0EAC-46F0-BF53-701280334E83}"/>
          </ac:spMkLst>
        </pc:spChg>
        <pc:spChg chg="mod">
          <ac:chgData name="Syphax Ait oubelli" userId="ecf726b1934da71b" providerId="LiveId" clId="{B71F60E7-0DDB-42E6-818B-77B87849ADF3}" dt="2021-08-28T18:41:47.411" v="434" actId="14100"/>
          <ac:spMkLst>
            <pc:docMk/>
            <pc:sldMk cId="3351165044" sldId="343"/>
            <ac:spMk id="5" creationId="{E87E9034-754D-4F06-B6C2-52E802BBBAD4}"/>
          </ac:spMkLst>
        </pc:spChg>
        <pc:spChg chg="mod">
          <ac:chgData name="Syphax Ait oubelli" userId="ecf726b1934da71b" providerId="LiveId" clId="{B71F60E7-0DDB-42E6-818B-77B87849ADF3}" dt="2021-08-28T18:42:13.071" v="441" actId="1076"/>
          <ac:spMkLst>
            <pc:docMk/>
            <pc:sldMk cId="3351165044" sldId="343"/>
            <ac:spMk id="7" creationId="{DEE26312-E87A-48D2-8AE8-4E47B497B092}"/>
          </ac:spMkLst>
        </pc:spChg>
        <pc:spChg chg="del">
          <ac:chgData name="Syphax Ait oubelli" userId="ecf726b1934da71b" providerId="LiveId" clId="{B71F60E7-0DDB-42E6-818B-77B87849ADF3}" dt="2021-08-28T18:42:08.646" v="440" actId="478"/>
          <ac:spMkLst>
            <pc:docMk/>
            <pc:sldMk cId="3351165044" sldId="343"/>
            <ac:spMk id="8" creationId="{55E3C3F5-4AF9-4D26-BC04-CF3C6B224018}"/>
          </ac:spMkLst>
        </pc:spChg>
        <pc:spChg chg="del">
          <ac:chgData name="Syphax Ait oubelli" userId="ecf726b1934da71b" providerId="LiveId" clId="{B71F60E7-0DDB-42E6-818B-77B87849ADF3}" dt="2021-08-28T18:42:08.646" v="440" actId="478"/>
          <ac:spMkLst>
            <pc:docMk/>
            <pc:sldMk cId="3351165044" sldId="343"/>
            <ac:spMk id="9" creationId="{9EDFC65A-826E-4912-9272-1E885E06E70F}"/>
          </ac:spMkLst>
        </pc:spChg>
        <pc:spChg chg="del">
          <ac:chgData name="Syphax Ait oubelli" userId="ecf726b1934da71b" providerId="LiveId" clId="{B71F60E7-0DDB-42E6-818B-77B87849ADF3}" dt="2021-08-28T18:42:06.902" v="439" actId="478"/>
          <ac:spMkLst>
            <pc:docMk/>
            <pc:sldMk cId="3351165044" sldId="343"/>
            <ac:spMk id="10" creationId="{F8C55EA7-50B7-4517-9ECD-1FE6A5605DB6}"/>
          </ac:spMkLst>
        </pc:spChg>
        <pc:spChg chg="del">
          <ac:chgData name="Syphax Ait oubelli" userId="ecf726b1934da71b" providerId="LiveId" clId="{B71F60E7-0DDB-42E6-818B-77B87849ADF3}" dt="2021-08-28T18:42:06.902" v="439" actId="478"/>
          <ac:spMkLst>
            <pc:docMk/>
            <pc:sldMk cId="3351165044" sldId="343"/>
            <ac:spMk id="11" creationId="{8A72A418-827A-4F19-9ED5-F57972324CC8}"/>
          </ac:spMkLst>
        </pc:spChg>
        <pc:spChg chg="mod">
          <ac:chgData name="Syphax Ait oubelli" userId="ecf726b1934da71b" providerId="LiveId" clId="{B71F60E7-0DDB-42E6-818B-77B87849ADF3}" dt="2021-08-28T18:44:10.513" v="488" actId="1076"/>
          <ac:spMkLst>
            <pc:docMk/>
            <pc:sldMk cId="3351165044" sldId="343"/>
            <ac:spMk id="12" creationId="{36BB9556-54EC-424B-9DC0-75754725EE2B}"/>
          </ac:spMkLst>
        </pc:spChg>
        <pc:spChg chg="mod">
          <ac:chgData name="Syphax Ait oubelli" userId="ecf726b1934da71b" providerId="LiveId" clId="{B71F60E7-0DDB-42E6-818B-77B87849ADF3}" dt="2021-08-28T18:42:13.071" v="441" actId="1076"/>
          <ac:spMkLst>
            <pc:docMk/>
            <pc:sldMk cId="3351165044" sldId="343"/>
            <ac:spMk id="13" creationId="{3E8C23F6-2D2B-4A07-9336-8517ED95EB76}"/>
          </ac:spMkLst>
        </pc:spChg>
        <pc:spChg chg="mod">
          <ac:chgData name="Syphax Ait oubelli" userId="ecf726b1934da71b" providerId="LiveId" clId="{B71F60E7-0DDB-42E6-818B-77B87849ADF3}" dt="2021-08-28T19:49:07.169" v="911" actId="1076"/>
          <ac:spMkLst>
            <pc:docMk/>
            <pc:sldMk cId="3351165044" sldId="343"/>
            <ac:spMk id="14" creationId="{B85E9231-85A1-4B4B-852D-A31975C1B32D}"/>
          </ac:spMkLst>
        </pc:spChg>
        <pc:spChg chg="mod">
          <ac:chgData name="Syphax Ait oubelli" userId="ecf726b1934da71b" providerId="LiveId" clId="{B71F60E7-0DDB-42E6-818B-77B87849ADF3}" dt="2021-08-28T19:49:07.169" v="911" actId="1076"/>
          <ac:spMkLst>
            <pc:docMk/>
            <pc:sldMk cId="3351165044" sldId="343"/>
            <ac:spMk id="15" creationId="{4365D0E9-12F0-4BE0-885A-A90CD7365248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16" creationId="{B756B8BB-3A6D-42CC-B378-FC5A7F337FEC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17" creationId="{EE5E7058-C412-4A6A-AAC7-E52E89462846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18" creationId="{C613FA24-7985-4654-B0AF-6BF62F015D68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19" creationId="{D4EF50DA-5253-4A53-AD15-C87043F21A65}"/>
          </ac:spMkLst>
        </pc:spChg>
        <pc:spChg chg="add mod">
          <ac:chgData name="Syphax Ait oubelli" userId="ecf726b1934da71b" providerId="LiveId" clId="{B71F60E7-0DDB-42E6-818B-77B87849ADF3}" dt="2021-08-28T18:43:30.195" v="469" actId="571"/>
          <ac:spMkLst>
            <pc:docMk/>
            <pc:sldMk cId="3351165044" sldId="343"/>
            <ac:spMk id="20" creationId="{12EDD9E8-69BC-4B99-86A6-8BE1C5DA18DF}"/>
          </ac:spMkLst>
        </pc:spChg>
        <pc:spChg chg="add mod">
          <ac:chgData name="Syphax Ait oubelli" userId="ecf726b1934da71b" providerId="LiveId" clId="{B71F60E7-0DDB-42E6-818B-77B87849ADF3}" dt="2021-08-28T18:43:30.195" v="469" actId="571"/>
          <ac:spMkLst>
            <pc:docMk/>
            <pc:sldMk cId="3351165044" sldId="343"/>
            <ac:spMk id="21" creationId="{7D58E947-D320-4C4E-B0FC-F261DFC03360}"/>
          </ac:spMkLst>
        </pc:spChg>
        <pc:spChg chg="add mod">
          <ac:chgData name="Syphax Ait oubelli" userId="ecf726b1934da71b" providerId="LiveId" clId="{B71F60E7-0DDB-42E6-818B-77B87849ADF3}" dt="2021-08-28T18:43:30.195" v="469" actId="571"/>
          <ac:spMkLst>
            <pc:docMk/>
            <pc:sldMk cId="3351165044" sldId="343"/>
            <ac:spMk id="22" creationId="{FD4A6186-88A7-44DA-8D4B-60B9031F36C7}"/>
          </ac:spMkLst>
        </pc:spChg>
        <pc:spChg chg="add mod">
          <ac:chgData name="Syphax Ait oubelli" userId="ecf726b1934da71b" providerId="LiveId" clId="{B71F60E7-0DDB-42E6-818B-77B87849ADF3}" dt="2021-08-28T18:43:30.195" v="469" actId="571"/>
          <ac:spMkLst>
            <pc:docMk/>
            <pc:sldMk cId="3351165044" sldId="343"/>
            <ac:spMk id="23" creationId="{9DA85A4A-1E8F-4DBA-8C89-757782C7AE16}"/>
          </ac:spMkLst>
        </pc:spChg>
        <pc:spChg chg="add mod">
          <ac:chgData name="Syphax Ait oubelli" userId="ecf726b1934da71b" providerId="LiveId" clId="{B71F60E7-0DDB-42E6-818B-77B87849ADF3}" dt="2021-08-28T18:43:30.195" v="469" actId="571"/>
          <ac:spMkLst>
            <pc:docMk/>
            <pc:sldMk cId="3351165044" sldId="343"/>
            <ac:spMk id="24" creationId="{8AF5E9BA-C382-438B-9E93-D788A56A6E1C}"/>
          </ac:spMkLst>
        </pc:spChg>
        <pc:spChg chg="add mod">
          <ac:chgData name="Syphax Ait oubelli" userId="ecf726b1934da71b" providerId="LiveId" clId="{B71F60E7-0DDB-42E6-818B-77B87849ADF3}" dt="2021-08-28T18:43:30.195" v="469" actId="571"/>
          <ac:spMkLst>
            <pc:docMk/>
            <pc:sldMk cId="3351165044" sldId="343"/>
            <ac:spMk id="25" creationId="{DCE131B5-474C-4BCF-9099-1EF4E397CA52}"/>
          </ac:spMkLst>
        </pc:spChg>
        <pc:spChg chg="add mod">
          <ac:chgData name="Syphax Ait oubelli" userId="ecf726b1934da71b" providerId="LiveId" clId="{B71F60E7-0DDB-42E6-818B-77B87849ADF3}" dt="2021-08-28T18:43:29.947" v="468" actId="571"/>
          <ac:spMkLst>
            <pc:docMk/>
            <pc:sldMk cId="3351165044" sldId="343"/>
            <ac:spMk id="26" creationId="{D10B3380-ABEE-4840-BFC9-88194B1FE4BB}"/>
          </ac:spMkLst>
        </pc:spChg>
        <pc:spChg chg="add mod">
          <ac:chgData name="Syphax Ait oubelli" userId="ecf726b1934da71b" providerId="LiveId" clId="{B71F60E7-0DDB-42E6-818B-77B87849ADF3}" dt="2021-08-28T18:43:29.947" v="468" actId="571"/>
          <ac:spMkLst>
            <pc:docMk/>
            <pc:sldMk cId="3351165044" sldId="343"/>
            <ac:spMk id="27" creationId="{E7B01079-D9C6-4409-BE05-61D6CE7550AD}"/>
          </ac:spMkLst>
        </pc:spChg>
        <pc:spChg chg="add mod">
          <ac:chgData name="Syphax Ait oubelli" userId="ecf726b1934da71b" providerId="LiveId" clId="{B71F60E7-0DDB-42E6-818B-77B87849ADF3}" dt="2021-08-28T18:43:29.947" v="468" actId="571"/>
          <ac:spMkLst>
            <pc:docMk/>
            <pc:sldMk cId="3351165044" sldId="343"/>
            <ac:spMk id="28" creationId="{80A95459-7388-49D2-8B9A-B843924C5C4C}"/>
          </ac:spMkLst>
        </pc:spChg>
        <pc:spChg chg="add mod">
          <ac:chgData name="Syphax Ait oubelli" userId="ecf726b1934da71b" providerId="LiveId" clId="{B71F60E7-0DDB-42E6-818B-77B87849ADF3}" dt="2021-08-28T18:43:29.947" v="468" actId="571"/>
          <ac:spMkLst>
            <pc:docMk/>
            <pc:sldMk cId="3351165044" sldId="343"/>
            <ac:spMk id="29" creationId="{173C6AB6-85F3-41AE-9C67-A2E6CBEBA25B}"/>
          </ac:spMkLst>
        </pc:spChg>
        <pc:spChg chg="add mod">
          <ac:chgData name="Syphax Ait oubelli" userId="ecf726b1934da71b" providerId="LiveId" clId="{B71F60E7-0DDB-42E6-818B-77B87849ADF3}" dt="2021-08-28T18:43:29.947" v="468" actId="571"/>
          <ac:spMkLst>
            <pc:docMk/>
            <pc:sldMk cId="3351165044" sldId="343"/>
            <ac:spMk id="30" creationId="{B5258D8B-3D79-431B-AF6D-1F5591D74A9F}"/>
          </ac:spMkLst>
        </pc:spChg>
        <pc:spChg chg="add mod">
          <ac:chgData name="Syphax Ait oubelli" userId="ecf726b1934da71b" providerId="LiveId" clId="{B71F60E7-0DDB-42E6-818B-77B87849ADF3}" dt="2021-08-28T18:43:29.947" v="468" actId="571"/>
          <ac:spMkLst>
            <pc:docMk/>
            <pc:sldMk cId="3351165044" sldId="343"/>
            <ac:spMk id="31" creationId="{0499B33C-F619-4335-9EA1-5B0B92341186}"/>
          </ac:spMkLst>
        </pc:spChg>
        <pc:spChg chg="add mod">
          <ac:chgData name="Syphax Ait oubelli" userId="ecf726b1934da71b" providerId="LiveId" clId="{B71F60E7-0DDB-42E6-818B-77B87849ADF3}" dt="2021-08-28T19:49:07.169" v="911" actId="1076"/>
          <ac:spMkLst>
            <pc:docMk/>
            <pc:sldMk cId="3351165044" sldId="343"/>
            <ac:spMk id="32" creationId="{A2BD85D3-E905-4FD0-9C06-2E65EFD96CB0}"/>
          </ac:spMkLst>
        </pc:spChg>
        <pc:spChg chg="add mod">
          <ac:chgData name="Syphax Ait oubelli" userId="ecf726b1934da71b" providerId="LiveId" clId="{B71F60E7-0DDB-42E6-818B-77B87849ADF3}" dt="2021-08-28T19:49:07.169" v="911" actId="1076"/>
          <ac:spMkLst>
            <pc:docMk/>
            <pc:sldMk cId="3351165044" sldId="343"/>
            <ac:spMk id="33" creationId="{936F74FA-E1A9-4E2D-A7A1-557E920353AD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34" creationId="{000C0A59-26E9-4101-AD24-2D78B3AF227D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35" creationId="{B38D06D3-514E-465F-B6A7-5DC9A6D12EF4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36" creationId="{5B656849-C4B0-4EE9-8604-D0CF9D1812B7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37" creationId="{BD0B9A89-D1B3-459B-893B-FA99C815342F}"/>
          </ac:spMkLst>
        </pc:spChg>
        <pc:spChg chg="add mod">
          <ac:chgData name="Syphax Ait oubelli" userId="ecf726b1934da71b" providerId="LiveId" clId="{B71F60E7-0DDB-42E6-818B-77B87849ADF3}" dt="2021-08-28T19:49:07.169" v="911" actId="1076"/>
          <ac:spMkLst>
            <pc:docMk/>
            <pc:sldMk cId="3351165044" sldId="343"/>
            <ac:spMk id="38" creationId="{5ADBD051-1B0A-44AD-8844-90C63D77317A}"/>
          </ac:spMkLst>
        </pc:spChg>
        <pc:spChg chg="add mod">
          <ac:chgData name="Syphax Ait oubelli" userId="ecf726b1934da71b" providerId="LiveId" clId="{B71F60E7-0DDB-42E6-818B-77B87849ADF3}" dt="2021-08-28T19:49:07.169" v="911" actId="1076"/>
          <ac:spMkLst>
            <pc:docMk/>
            <pc:sldMk cId="3351165044" sldId="343"/>
            <ac:spMk id="39" creationId="{C5531127-FFBE-4714-9343-B3EFD6F298A5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40" creationId="{2EB96E82-D4F0-45BA-AEA8-E38587BDFD63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41" creationId="{96F43814-DB97-4CF2-9072-75E3A4A052E3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42" creationId="{CCF18245-CE29-413F-A8B4-BC61157FFDD9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43" creationId="{1464E232-F601-4230-B2A7-1B58C0369632}"/>
          </ac:spMkLst>
        </pc:spChg>
        <pc:spChg chg="add mod">
          <ac:chgData name="Syphax Ait oubelli" userId="ecf726b1934da71b" providerId="LiveId" clId="{B71F60E7-0DDB-42E6-818B-77B87849ADF3}" dt="2021-08-28T18:47:11.439" v="752" actId="207"/>
          <ac:spMkLst>
            <pc:docMk/>
            <pc:sldMk cId="3351165044" sldId="343"/>
            <ac:spMk id="50" creationId="{8A10BD46-77A4-4504-9AEE-08CF721145F2}"/>
          </ac:spMkLst>
        </pc:spChg>
        <pc:spChg chg="add mod">
          <ac:chgData name="Syphax Ait oubelli" userId="ecf726b1934da71b" providerId="LiveId" clId="{B71F60E7-0DDB-42E6-818B-77B87849ADF3}" dt="2021-08-28T19:49:07.169" v="911" actId="1076"/>
          <ac:spMkLst>
            <pc:docMk/>
            <pc:sldMk cId="3351165044" sldId="343"/>
            <ac:spMk id="55" creationId="{A0150F8E-9F6A-47F1-8A9C-62A56DBDD899}"/>
          </ac:spMkLst>
        </pc:spChg>
        <pc:spChg chg="add mod">
          <ac:chgData name="Syphax Ait oubelli" userId="ecf726b1934da71b" providerId="LiveId" clId="{B71F60E7-0DDB-42E6-818B-77B87849ADF3}" dt="2021-08-28T19:49:07.169" v="911" actId="1076"/>
          <ac:spMkLst>
            <pc:docMk/>
            <pc:sldMk cId="3351165044" sldId="343"/>
            <ac:spMk id="56" creationId="{596F4801-7DC0-4736-8BFB-5F9C2EB971A1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57" creationId="{27FC317F-29F8-4AD7-BFB1-7A5B91A7781A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58" creationId="{9E2B9907-BF85-4C75-A0CD-436A210BB132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59" creationId="{70187E14-FDFA-4217-BFA7-BC66AE9B8AC8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60" creationId="{523CF9C8-6D66-44D7-92B4-FBC98CDA1A0C}"/>
          </ac:spMkLst>
        </pc:spChg>
        <pc:spChg chg="add mod">
          <ac:chgData name="Syphax Ait oubelli" userId="ecf726b1934da71b" providerId="LiveId" clId="{B71F60E7-0DDB-42E6-818B-77B87849ADF3}" dt="2021-08-28T18:48:12.369" v="765" actId="571"/>
          <ac:spMkLst>
            <pc:docMk/>
            <pc:sldMk cId="3351165044" sldId="343"/>
            <ac:spMk id="61" creationId="{561E4929-BE1C-4575-B49F-93A350DF3396}"/>
          </ac:spMkLst>
        </pc:spChg>
        <pc:spChg chg="add mod">
          <ac:chgData name="Syphax Ait oubelli" userId="ecf726b1934da71b" providerId="LiveId" clId="{B71F60E7-0DDB-42E6-818B-77B87849ADF3}" dt="2021-08-28T18:48:12.369" v="765" actId="571"/>
          <ac:spMkLst>
            <pc:docMk/>
            <pc:sldMk cId="3351165044" sldId="343"/>
            <ac:spMk id="62" creationId="{50418CC2-6F69-49FC-B473-453EF2562D8D}"/>
          </ac:spMkLst>
        </pc:spChg>
        <pc:spChg chg="add mod">
          <ac:chgData name="Syphax Ait oubelli" userId="ecf726b1934da71b" providerId="LiveId" clId="{B71F60E7-0DDB-42E6-818B-77B87849ADF3}" dt="2021-08-28T18:48:12.369" v="765" actId="571"/>
          <ac:spMkLst>
            <pc:docMk/>
            <pc:sldMk cId="3351165044" sldId="343"/>
            <ac:spMk id="63" creationId="{33446098-092E-4D52-BC4F-2907D3B84E69}"/>
          </ac:spMkLst>
        </pc:spChg>
        <pc:spChg chg="add mod">
          <ac:chgData name="Syphax Ait oubelli" userId="ecf726b1934da71b" providerId="LiveId" clId="{B71F60E7-0DDB-42E6-818B-77B87849ADF3}" dt="2021-08-28T18:48:12.369" v="765" actId="571"/>
          <ac:spMkLst>
            <pc:docMk/>
            <pc:sldMk cId="3351165044" sldId="343"/>
            <ac:spMk id="64" creationId="{3B7263F2-ACBB-47A9-8C62-0BD117C6314F}"/>
          </ac:spMkLst>
        </pc:spChg>
        <pc:spChg chg="add mod">
          <ac:chgData name="Syphax Ait oubelli" userId="ecf726b1934da71b" providerId="LiveId" clId="{B71F60E7-0DDB-42E6-818B-77B87849ADF3}" dt="2021-08-28T18:48:12.369" v="765" actId="571"/>
          <ac:spMkLst>
            <pc:docMk/>
            <pc:sldMk cId="3351165044" sldId="343"/>
            <ac:spMk id="65" creationId="{91709844-9681-4EED-A513-AAB79C4E6253}"/>
          </ac:spMkLst>
        </pc:spChg>
        <pc:spChg chg="add mod">
          <ac:chgData name="Syphax Ait oubelli" userId="ecf726b1934da71b" providerId="LiveId" clId="{B71F60E7-0DDB-42E6-818B-77B87849ADF3}" dt="2021-08-28T18:48:12.369" v="765" actId="571"/>
          <ac:spMkLst>
            <pc:docMk/>
            <pc:sldMk cId="3351165044" sldId="343"/>
            <ac:spMk id="66" creationId="{0A1C5326-2FF8-41AF-988A-700718B08C32}"/>
          </ac:spMkLst>
        </pc:spChg>
        <pc:spChg chg="add mod">
          <ac:chgData name="Syphax Ait oubelli" userId="ecf726b1934da71b" providerId="LiveId" clId="{B71F60E7-0DDB-42E6-818B-77B87849ADF3}" dt="2021-08-28T19:49:07.169" v="911" actId="1076"/>
          <ac:spMkLst>
            <pc:docMk/>
            <pc:sldMk cId="3351165044" sldId="343"/>
            <ac:spMk id="67" creationId="{2C084A79-0400-494D-9225-364545CD022A}"/>
          </ac:spMkLst>
        </pc:spChg>
        <pc:spChg chg="add mod">
          <ac:chgData name="Syphax Ait oubelli" userId="ecf726b1934da71b" providerId="LiveId" clId="{B71F60E7-0DDB-42E6-818B-77B87849ADF3}" dt="2021-08-28T19:49:07.169" v="911" actId="1076"/>
          <ac:spMkLst>
            <pc:docMk/>
            <pc:sldMk cId="3351165044" sldId="343"/>
            <ac:spMk id="68" creationId="{B6E8E78C-A356-4508-8C5F-763DF41BD707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69" creationId="{4E538135-679F-498A-B6E2-E7B19E08FC51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70" creationId="{BA5870A5-8648-4BE6-A53B-EDD659C452DC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71" creationId="{5E4510E5-C6DF-43BE-A333-89DC47472CB2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72" creationId="{C6235124-BDDB-4753-BBB2-4921A7CE023D}"/>
          </ac:spMkLst>
        </pc:spChg>
        <pc:spChg chg="add del mod">
          <ac:chgData name="Syphax Ait oubelli" userId="ecf726b1934da71b" providerId="LiveId" clId="{B71F60E7-0DDB-42E6-818B-77B87849ADF3}" dt="2021-08-28T18:55:04.151" v="813" actId="478"/>
          <ac:spMkLst>
            <pc:docMk/>
            <pc:sldMk cId="3351165044" sldId="343"/>
            <ac:spMk id="73" creationId="{016CF2FE-EBFA-40D1-A2AC-AC9614B02660}"/>
          </ac:spMkLst>
        </pc:spChg>
        <pc:spChg chg="add del mod">
          <ac:chgData name="Syphax Ait oubelli" userId="ecf726b1934da71b" providerId="LiveId" clId="{B71F60E7-0DDB-42E6-818B-77B87849ADF3}" dt="2021-08-28T18:55:04.151" v="813" actId="478"/>
          <ac:spMkLst>
            <pc:docMk/>
            <pc:sldMk cId="3351165044" sldId="343"/>
            <ac:spMk id="74" creationId="{7468A14C-ABFE-4B3E-921E-A7D67BAD1CAE}"/>
          </ac:spMkLst>
        </pc:spChg>
        <pc:spChg chg="add del mod">
          <ac:chgData name="Syphax Ait oubelli" userId="ecf726b1934da71b" providerId="LiveId" clId="{B71F60E7-0DDB-42E6-818B-77B87849ADF3}" dt="2021-08-28T18:55:04.151" v="813" actId="478"/>
          <ac:spMkLst>
            <pc:docMk/>
            <pc:sldMk cId="3351165044" sldId="343"/>
            <ac:spMk id="75" creationId="{7F8AFAF9-1C53-4F1E-B9AB-D88775AD54AF}"/>
          </ac:spMkLst>
        </pc:spChg>
        <pc:spChg chg="add del mod">
          <ac:chgData name="Syphax Ait oubelli" userId="ecf726b1934da71b" providerId="LiveId" clId="{B71F60E7-0DDB-42E6-818B-77B87849ADF3}" dt="2021-08-28T18:55:04.151" v="813" actId="478"/>
          <ac:spMkLst>
            <pc:docMk/>
            <pc:sldMk cId="3351165044" sldId="343"/>
            <ac:spMk id="76" creationId="{76282A78-EA6D-425D-9CDD-E3C2E28CB59B}"/>
          </ac:spMkLst>
        </pc:spChg>
        <pc:spChg chg="add del mod">
          <ac:chgData name="Syphax Ait oubelli" userId="ecf726b1934da71b" providerId="LiveId" clId="{B71F60E7-0DDB-42E6-818B-77B87849ADF3}" dt="2021-08-28T18:55:04.151" v="813" actId="478"/>
          <ac:spMkLst>
            <pc:docMk/>
            <pc:sldMk cId="3351165044" sldId="343"/>
            <ac:spMk id="77" creationId="{F97C9F02-37AF-423D-BC72-D1E003A5D93A}"/>
          </ac:spMkLst>
        </pc:spChg>
        <pc:spChg chg="add del mod">
          <ac:chgData name="Syphax Ait oubelli" userId="ecf726b1934da71b" providerId="LiveId" clId="{B71F60E7-0DDB-42E6-818B-77B87849ADF3}" dt="2021-08-28T18:55:04.151" v="813" actId="478"/>
          <ac:spMkLst>
            <pc:docMk/>
            <pc:sldMk cId="3351165044" sldId="343"/>
            <ac:spMk id="78" creationId="{6B6B9767-3861-4F58-BCEF-9AA7B7F7EF36}"/>
          </ac:spMkLst>
        </pc:spChg>
        <pc:spChg chg="add del mod">
          <ac:chgData name="Syphax Ait oubelli" userId="ecf726b1934da71b" providerId="LiveId" clId="{B71F60E7-0DDB-42E6-818B-77B87849ADF3}" dt="2021-08-28T18:55:06.202" v="815"/>
          <ac:spMkLst>
            <pc:docMk/>
            <pc:sldMk cId="3351165044" sldId="343"/>
            <ac:spMk id="79" creationId="{8738CAB0-347B-4C6E-AA5D-92BC10CBD22F}"/>
          </ac:spMkLst>
        </pc:spChg>
        <pc:spChg chg="add del mod">
          <ac:chgData name="Syphax Ait oubelli" userId="ecf726b1934da71b" providerId="LiveId" clId="{B71F60E7-0DDB-42E6-818B-77B87849ADF3}" dt="2021-08-28T18:55:06.202" v="815"/>
          <ac:spMkLst>
            <pc:docMk/>
            <pc:sldMk cId="3351165044" sldId="343"/>
            <ac:spMk id="80" creationId="{6F9514DD-F6DA-4610-9C8B-F3A3451DD3B9}"/>
          </ac:spMkLst>
        </pc:spChg>
        <pc:spChg chg="add del mod">
          <ac:chgData name="Syphax Ait oubelli" userId="ecf726b1934da71b" providerId="LiveId" clId="{B71F60E7-0DDB-42E6-818B-77B87849ADF3}" dt="2021-08-28T18:55:06.202" v="815"/>
          <ac:spMkLst>
            <pc:docMk/>
            <pc:sldMk cId="3351165044" sldId="343"/>
            <ac:spMk id="81" creationId="{26022B98-8805-4CF0-A943-FB05A77930CE}"/>
          </ac:spMkLst>
        </pc:spChg>
        <pc:spChg chg="add del mod">
          <ac:chgData name="Syphax Ait oubelli" userId="ecf726b1934da71b" providerId="LiveId" clId="{B71F60E7-0DDB-42E6-818B-77B87849ADF3}" dt="2021-08-28T18:55:06.202" v="815"/>
          <ac:spMkLst>
            <pc:docMk/>
            <pc:sldMk cId="3351165044" sldId="343"/>
            <ac:spMk id="82" creationId="{D0C78BAF-559F-40BF-BC42-5D45FA4CF54D}"/>
          </ac:spMkLst>
        </pc:spChg>
        <pc:spChg chg="add del mod">
          <ac:chgData name="Syphax Ait oubelli" userId="ecf726b1934da71b" providerId="LiveId" clId="{B71F60E7-0DDB-42E6-818B-77B87849ADF3}" dt="2021-08-28T18:55:06.202" v="815"/>
          <ac:spMkLst>
            <pc:docMk/>
            <pc:sldMk cId="3351165044" sldId="343"/>
            <ac:spMk id="83" creationId="{A4673D73-6EE7-477A-992E-92231FBC4E55}"/>
          </ac:spMkLst>
        </pc:spChg>
        <pc:spChg chg="add del mod">
          <ac:chgData name="Syphax Ait oubelli" userId="ecf726b1934da71b" providerId="LiveId" clId="{B71F60E7-0DDB-42E6-818B-77B87849ADF3}" dt="2021-08-28T18:55:06.202" v="815"/>
          <ac:spMkLst>
            <pc:docMk/>
            <pc:sldMk cId="3351165044" sldId="343"/>
            <ac:spMk id="84" creationId="{8BF347CC-3393-4CC1-88B1-972DC0384F1B}"/>
          </ac:spMkLst>
        </pc:spChg>
        <pc:spChg chg="add mod">
          <ac:chgData name="Syphax Ait oubelli" userId="ecf726b1934da71b" providerId="LiveId" clId="{B71F60E7-0DDB-42E6-818B-77B87849ADF3}" dt="2021-08-28T19:49:07.169" v="911" actId="1076"/>
          <ac:spMkLst>
            <pc:docMk/>
            <pc:sldMk cId="3351165044" sldId="343"/>
            <ac:spMk id="85" creationId="{4924EC54-6510-4C8A-9182-584EC238831E}"/>
          </ac:spMkLst>
        </pc:spChg>
        <pc:spChg chg="add mod">
          <ac:chgData name="Syphax Ait oubelli" userId="ecf726b1934da71b" providerId="LiveId" clId="{B71F60E7-0DDB-42E6-818B-77B87849ADF3}" dt="2021-08-28T19:49:07.169" v="911" actId="1076"/>
          <ac:spMkLst>
            <pc:docMk/>
            <pc:sldMk cId="3351165044" sldId="343"/>
            <ac:spMk id="86" creationId="{67A7DD30-79B0-48F1-B4E2-1C6B240143AD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87" creationId="{FA128954-38F3-4E3A-B4DD-137993D6A395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88" creationId="{EC7E12EE-6D6A-4E01-A19A-34B39280E658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89" creationId="{84F58944-48AB-4952-B9A4-67894E1061D9}"/>
          </ac:spMkLst>
        </pc:spChg>
        <pc:spChg chg="add del mod">
          <ac:chgData name="Syphax Ait oubelli" userId="ecf726b1934da71b" providerId="LiveId" clId="{B71F60E7-0DDB-42E6-818B-77B87849ADF3}" dt="2021-08-28T19:48:56.498" v="910" actId="478"/>
          <ac:spMkLst>
            <pc:docMk/>
            <pc:sldMk cId="3351165044" sldId="343"/>
            <ac:spMk id="90" creationId="{3A642677-4055-4265-A143-1DDCA92592A7}"/>
          </ac:spMkLst>
        </pc:spChg>
        <pc:spChg chg="add mod">
          <ac:chgData name="Syphax Ait oubelli" userId="ecf726b1934da71b" providerId="LiveId" clId="{B71F60E7-0DDB-42E6-818B-77B87849ADF3}" dt="2021-08-28T19:00:35.769" v="908" actId="207"/>
          <ac:spMkLst>
            <pc:docMk/>
            <pc:sldMk cId="3351165044" sldId="343"/>
            <ac:spMk id="96" creationId="{92884B9D-53D6-4B19-9072-C89B77FAB239}"/>
          </ac:spMkLst>
        </pc:spChg>
        <pc:spChg chg="add mod">
          <ac:chgData name="Syphax Ait oubelli" userId="ecf726b1934da71b" providerId="LiveId" clId="{B71F60E7-0DDB-42E6-818B-77B87849ADF3}" dt="2021-08-28T19:00:33.967" v="907" actId="207"/>
          <ac:spMkLst>
            <pc:docMk/>
            <pc:sldMk cId="3351165044" sldId="343"/>
            <ac:spMk id="97" creationId="{3F04DB60-35E8-4550-8FED-E07187F4994B}"/>
          </ac:spMkLst>
        </pc:spChg>
        <pc:spChg chg="add mod">
          <ac:chgData name="Syphax Ait oubelli" userId="ecf726b1934da71b" providerId="LiveId" clId="{B71F60E7-0DDB-42E6-818B-77B87849ADF3}" dt="2021-08-28T19:00:31.834" v="906" actId="207"/>
          <ac:spMkLst>
            <pc:docMk/>
            <pc:sldMk cId="3351165044" sldId="343"/>
            <ac:spMk id="98" creationId="{722DAB3D-B8F8-46EB-8BD2-0F18A67ED3E7}"/>
          </ac:spMkLst>
        </pc:spChg>
        <pc:cxnChg chg="add mod">
          <ac:chgData name="Syphax Ait oubelli" userId="ecf726b1934da71b" providerId="LiveId" clId="{B71F60E7-0DDB-42E6-818B-77B87849ADF3}" dt="2021-08-28T18:45:44.200" v="501" actId="14100"/>
          <ac:cxnSpMkLst>
            <pc:docMk/>
            <pc:sldMk cId="3351165044" sldId="343"/>
            <ac:cxnSpMk id="4" creationId="{91E6C1E7-FD45-404C-9CBC-9ACAD9520E41}"/>
          </ac:cxnSpMkLst>
        </pc:cxnChg>
        <pc:cxnChg chg="add mod">
          <ac:chgData name="Syphax Ait oubelli" userId="ecf726b1934da71b" providerId="LiveId" clId="{B71F60E7-0DDB-42E6-818B-77B87849ADF3}" dt="2021-08-28T18:45:44.200" v="501" actId="14100"/>
          <ac:cxnSpMkLst>
            <pc:docMk/>
            <pc:sldMk cId="3351165044" sldId="343"/>
            <ac:cxnSpMk id="45" creationId="{1BF09CF8-EE4E-4E5A-8DF5-4177C5E90A9E}"/>
          </ac:cxnSpMkLst>
        </pc:cxnChg>
        <pc:cxnChg chg="add del mod">
          <ac:chgData name="Syphax Ait oubelli" userId="ecf726b1934da71b" providerId="LiveId" clId="{B71F60E7-0DDB-42E6-818B-77B87849ADF3}" dt="2021-08-28T18:59:32.584" v="831" actId="478"/>
          <ac:cxnSpMkLst>
            <pc:docMk/>
            <pc:sldMk cId="3351165044" sldId="343"/>
            <ac:cxnSpMk id="52" creationId="{E9D921B5-6A4A-4841-9EF8-05656ACEC5DA}"/>
          </ac:cxnSpMkLst>
        </pc:cxnChg>
        <pc:cxnChg chg="add del mod">
          <ac:chgData name="Syphax Ait oubelli" userId="ecf726b1934da71b" providerId="LiveId" clId="{B71F60E7-0DDB-42E6-818B-77B87849ADF3}" dt="2021-08-28T18:59:32.584" v="831" actId="478"/>
          <ac:cxnSpMkLst>
            <pc:docMk/>
            <pc:sldMk cId="3351165044" sldId="343"/>
            <ac:cxnSpMk id="53" creationId="{256B88E7-E3D1-4DFE-8D6A-8502EB6BC320}"/>
          </ac:cxnSpMkLst>
        </pc:cxnChg>
        <pc:cxnChg chg="add mod">
          <ac:chgData name="Syphax Ait oubelli" userId="ecf726b1934da71b" providerId="LiveId" clId="{B71F60E7-0DDB-42E6-818B-77B87849ADF3}" dt="2021-08-28T18:59:30.492" v="830" actId="14100"/>
          <ac:cxnSpMkLst>
            <pc:docMk/>
            <pc:sldMk cId="3351165044" sldId="343"/>
            <ac:cxnSpMk id="54" creationId="{6F34B3FC-B5AF-4F95-9842-19B43E5D1012}"/>
          </ac:cxnSpMkLst>
        </pc:cxnChg>
        <pc:cxnChg chg="add mod">
          <ac:chgData name="Syphax Ait oubelli" userId="ecf726b1934da71b" providerId="LiveId" clId="{B71F60E7-0DDB-42E6-818B-77B87849ADF3}" dt="2021-08-28T18:59:35.090" v="832" actId="571"/>
          <ac:cxnSpMkLst>
            <pc:docMk/>
            <pc:sldMk cId="3351165044" sldId="343"/>
            <ac:cxnSpMk id="94" creationId="{FE9368C4-7FA4-4CAA-8794-E09880A930F9}"/>
          </ac:cxnSpMkLst>
        </pc:cxnChg>
        <pc:cxnChg chg="add mod">
          <ac:chgData name="Syphax Ait oubelli" userId="ecf726b1934da71b" providerId="LiveId" clId="{B71F60E7-0DDB-42E6-818B-77B87849ADF3}" dt="2021-08-28T18:59:37.032" v="833" actId="571"/>
          <ac:cxnSpMkLst>
            <pc:docMk/>
            <pc:sldMk cId="3351165044" sldId="343"/>
            <ac:cxnSpMk id="95" creationId="{43EBE877-CC9F-4540-B65C-92359CE16986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903654206" sldId="344"/>
        </pc:sldMkLst>
      </pc:sldChg>
      <pc:sldChg chg="addSp delSp modSp add mod">
        <pc:chgData name="Syphax Ait oubelli" userId="ecf726b1934da71b" providerId="LiveId" clId="{B71F60E7-0DDB-42E6-818B-77B87849ADF3}" dt="2021-08-28T19:52:49.872" v="916"/>
        <pc:sldMkLst>
          <pc:docMk/>
          <pc:sldMk cId="2238184753" sldId="344"/>
        </pc:sldMkLst>
        <pc:spChg chg="del">
          <ac:chgData name="Syphax Ait oubelli" userId="ecf726b1934da71b" providerId="LiveId" clId="{B71F60E7-0DDB-42E6-818B-77B87849ADF3}" dt="2021-08-28T19:52:49.576" v="915" actId="478"/>
          <ac:spMkLst>
            <pc:docMk/>
            <pc:sldMk cId="2238184753" sldId="344"/>
            <ac:spMk id="32" creationId="{A2BD85D3-E905-4FD0-9C06-2E65EFD96CB0}"/>
          </ac:spMkLst>
        </pc:spChg>
        <pc:spChg chg="del">
          <ac:chgData name="Syphax Ait oubelli" userId="ecf726b1934da71b" providerId="LiveId" clId="{B71F60E7-0DDB-42E6-818B-77B87849ADF3}" dt="2021-08-28T19:52:49.576" v="915" actId="478"/>
          <ac:spMkLst>
            <pc:docMk/>
            <pc:sldMk cId="2238184753" sldId="344"/>
            <ac:spMk id="33" creationId="{936F74FA-E1A9-4E2D-A7A1-557E920353AD}"/>
          </ac:spMkLst>
        </pc:spChg>
        <pc:spChg chg="del">
          <ac:chgData name="Syphax Ait oubelli" userId="ecf726b1934da71b" providerId="LiveId" clId="{B71F60E7-0DDB-42E6-818B-77B87849ADF3}" dt="2021-08-28T19:52:35.194" v="914" actId="478"/>
          <ac:spMkLst>
            <pc:docMk/>
            <pc:sldMk cId="2238184753" sldId="344"/>
            <ac:spMk id="34" creationId="{000C0A59-26E9-4101-AD24-2D78B3AF227D}"/>
          </ac:spMkLst>
        </pc:spChg>
        <pc:spChg chg="del">
          <ac:chgData name="Syphax Ait oubelli" userId="ecf726b1934da71b" providerId="LiveId" clId="{B71F60E7-0DDB-42E6-818B-77B87849ADF3}" dt="2021-08-28T19:52:35.194" v="914" actId="478"/>
          <ac:spMkLst>
            <pc:docMk/>
            <pc:sldMk cId="2238184753" sldId="344"/>
            <ac:spMk id="35" creationId="{B38D06D3-514E-465F-B6A7-5DC9A6D12EF4}"/>
          </ac:spMkLst>
        </pc:spChg>
        <pc:spChg chg="del">
          <ac:chgData name="Syphax Ait oubelli" userId="ecf726b1934da71b" providerId="LiveId" clId="{B71F60E7-0DDB-42E6-818B-77B87849ADF3}" dt="2021-08-28T19:52:35.194" v="914" actId="478"/>
          <ac:spMkLst>
            <pc:docMk/>
            <pc:sldMk cId="2238184753" sldId="344"/>
            <ac:spMk id="36" creationId="{5B656849-C4B0-4EE9-8604-D0CF9D1812B7}"/>
          </ac:spMkLst>
        </pc:spChg>
        <pc:spChg chg="del">
          <ac:chgData name="Syphax Ait oubelli" userId="ecf726b1934da71b" providerId="LiveId" clId="{B71F60E7-0DDB-42E6-818B-77B87849ADF3}" dt="2021-08-28T19:52:35.194" v="914" actId="478"/>
          <ac:spMkLst>
            <pc:docMk/>
            <pc:sldMk cId="2238184753" sldId="344"/>
            <ac:spMk id="37" creationId="{BD0B9A89-D1B3-459B-893B-FA99C815342F}"/>
          </ac:spMkLst>
        </pc:spChg>
        <pc:spChg chg="del">
          <ac:chgData name="Syphax Ait oubelli" userId="ecf726b1934da71b" providerId="LiveId" clId="{B71F60E7-0DDB-42E6-818B-77B87849ADF3}" dt="2021-08-28T19:52:49.576" v="915" actId="478"/>
          <ac:spMkLst>
            <pc:docMk/>
            <pc:sldMk cId="2238184753" sldId="344"/>
            <ac:spMk id="38" creationId="{5ADBD051-1B0A-44AD-8844-90C63D77317A}"/>
          </ac:spMkLst>
        </pc:spChg>
        <pc:spChg chg="del">
          <ac:chgData name="Syphax Ait oubelli" userId="ecf726b1934da71b" providerId="LiveId" clId="{B71F60E7-0DDB-42E6-818B-77B87849ADF3}" dt="2021-08-28T19:52:49.576" v="915" actId="478"/>
          <ac:spMkLst>
            <pc:docMk/>
            <pc:sldMk cId="2238184753" sldId="344"/>
            <ac:spMk id="39" creationId="{C5531127-FFBE-4714-9343-B3EFD6F298A5}"/>
          </ac:spMkLst>
        </pc:spChg>
        <pc:spChg chg="del">
          <ac:chgData name="Syphax Ait oubelli" userId="ecf726b1934da71b" providerId="LiveId" clId="{B71F60E7-0DDB-42E6-818B-77B87849ADF3}" dt="2021-08-28T19:52:35.194" v="914" actId="478"/>
          <ac:spMkLst>
            <pc:docMk/>
            <pc:sldMk cId="2238184753" sldId="344"/>
            <ac:spMk id="40" creationId="{2EB96E82-D4F0-45BA-AEA8-E38587BDFD63}"/>
          </ac:spMkLst>
        </pc:spChg>
        <pc:spChg chg="del">
          <ac:chgData name="Syphax Ait oubelli" userId="ecf726b1934da71b" providerId="LiveId" clId="{B71F60E7-0DDB-42E6-818B-77B87849ADF3}" dt="2021-08-28T19:52:35.194" v="914" actId="478"/>
          <ac:spMkLst>
            <pc:docMk/>
            <pc:sldMk cId="2238184753" sldId="344"/>
            <ac:spMk id="41" creationId="{96F43814-DB97-4CF2-9072-75E3A4A052E3}"/>
          </ac:spMkLst>
        </pc:spChg>
        <pc:spChg chg="del">
          <ac:chgData name="Syphax Ait oubelli" userId="ecf726b1934da71b" providerId="LiveId" clId="{B71F60E7-0DDB-42E6-818B-77B87849ADF3}" dt="2021-08-28T19:52:35.194" v="914" actId="478"/>
          <ac:spMkLst>
            <pc:docMk/>
            <pc:sldMk cId="2238184753" sldId="344"/>
            <ac:spMk id="42" creationId="{CCF18245-CE29-413F-A8B4-BC61157FFDD9}"/>
          </ac:spMkLst>
        </pc:spChg>
        <pc:spChg chg="del">
          <ac:chgData name="Syphax Ait oubelli" userId="ecf726b1934da71b" providerId="LiveId" clId="{B71F60E7-0DDB-42E6-818B-77B87849ADF3}" dt="2021-08-28T19:52:35.194" v="914" actId="478"/>
          <ac:spMkLst>
            <pc:docMk/>
            <pc:sldMk cId="2238184753" sldId="344"/>
            <ac:spMk id="43" creationId="{1464E232-F601-4230-B2A7-1B58C0369632}"/>
          </ac:spMkLst>
        </pc:spChg>
        <pc:spChg chg="add mod">
          <ac:chgData name="Syphax Ait oubelli" userId="ecf726b1934da71b" providerId="LiveId" clId="{B71F60E7-0DDB-42E6-818B-77B87849ADF3}" dt="2021-08-28T19:52:49.872" v="916"/>
          <ac:spMkLst>
            <pc:docMk/>
            <pc:sldMk cId="2238184753" sldId="344"/>
            <ac:spMk id="52" creationId="{D88E1FCC-697A-4327-B737-0C85691D0FAD}"/>
          </ac:spMkLst>
        </pc:spChg>
        <pc:spChg chg="add mod">
          <ac:chgData name="Syphax Ait oubelli" userId="ecf726b1934da71b" providerId="LiveId" clId="{B71F60E7-0DDB-42E6-818B-77B87849ADF3}" dt="2021-08-28T19:52:49.872" v="916"/>
          <ac:spMkLst>
            <pc:docMk/>
            <pc:sldMk cId="2238184753" sldId="344"/>
            <ac:spMk id="53" creationId="{E8A0B549-C7B1-45E8-B283-D20738749AA9}"/>
          </ac:spMkLst>
        </pc:spChg>
        <pc:spChg chg="del">
          <ac:chgData name="Syphax Ait oubelli" userId="ecf726b1934da71b" providerId="LiveId" clId="{B71F60E7-0DDB-42E6-818B-77B87849ADF3}" dt="2021-08-28T19:52:49.576" v="915" actId="478"/>
          <ac:spMkLst>
            <pc:docMk/>
            <pc:sldMk cId="2238184753" sldId="344"/>
            <ac:spMk id="55" creationId="{A0150F8E-9F6A-47F1-8A9C-62A56DBDD899}"/>
          </ac:spMkLst>
        </pc:spChg>
        <pc:spChg chg="del">
          <ac:chgData name="Syphax Ait oubelli" userId="ecf726b1934da71b" providerId="LiveId" clId="{B71F60E7-0DDB-42E6-818B-77B87849ADF3}" dt="2021-08-28T19:52:49.576" v="915" actId="478"/>
          <ac:spMkLst>
            <pc:docMk/>
            <pc:sldMk cId="2238184753" sldId="344"/>
            <ac:spMk id="56" creationId="{596F4801-7DC0-4736-8BFB-5F9C2EB971A1}"/>
          </ac:spMkLst>
        </pc:spChg>
        <pc:spChg chg="del">
          <ac:chgData name="Syphax Ait oubelli" userId="ecf726b1934da71b" providerId="LiveId" clId="{B71F60E7-0DDB-42E6-818B-77B87849ADF3}" dt="2021-08-28T19:52:35.194" v="914" actId="478"/>
          <ac:spMkLst>
            <pc:docMk/>
            <pc:sldMk cId="2238184753" sldId="344"/>
            <ac:spMk id="57" creationId="{27FC317F-29F8-4AD7-BFB1-7A5B91A7781A}"/>
          </ac:spMkLst>
        </pc:spChg>
        <pc:spChg chg="del">
          <ac:chgData name="Syphax Ait oubelli" userId="ecf726b1934da71b" providerId="LiveId" clId="{B71F60E7-0DDB-42E6-818B-77B87849ADF3}" dt="2021-08-28T19:52:35.194" v="914" actId="478"/>
          <ac:spMkLst>
            <pc:docMk/>
            <pc:sldMk cId="2238184753" sldId="344"/>
            <ac:spMk id="58" creationId="{9E2B9907-BF85-4C75-A0CD-436A210BB132}"/>
          </ac:spMkLst>
        </pc:spChg>
        <pc:spChg chg="del">
          <ac:chgData name="Syphax Ait oubelli" userId="ecf726b1934da71b" providerId="LiveId" clId="{B71F60E7-0DDB-42E6-818B-77B87849ADF3}" dt="2021-08-28T19:52:35.194" v="914" actId="478"/>
          <ac:spMkLst>
            <pc:docMk/>
            <pc:sldMk cId="2238184753" sldId="344"/>
            <ac:spMk id="59" creationId="{70187E14-FDFA-4217-BFA7-BC66AE9B8AC8}"/>
          </ac:spMkLst>
        </pc:spChg>
        <pc:spChg chg="del">
          <ac:chgData name="Syphax Ait oubelli" userId="ecf726b1934da71b" providerId="LiveId" clId="{B71F60E7-0DDB-42E6-818B-77B87849ADF3}" dt="2021-08-28T19:52:35.194" v="914" actId="478"/>
          <ac:spMkLst>
            <pc:docMk/>
            <pc:sldMk cId="2238184753" sldId="344"/>
            <ac:spMk id="60" creationId="{523CF9C8-6D66-44D7-92B4-FBC98CDA1A0C}"/>
          </ac:spMkLst>
        </pc:spChg>
        <pc:spChg chg="add mod">
          <ac:chgData name="Syphax Ait oubelli" userId="ecf726b1934da71b" providerId="LiveId" clId="{B71F60E7-0DDB-42E6-818B-77B87849ADF3}" dt="2021-08-28T19:52:49.872" v="916"/>
          <ac:spMkLst>
            <pc:docMk/>
            <pc:sldMk cId="2238184753" sldId="344"/>
            <ac:spMk id="61" creationId="{BFF47841-5E25-4ECE-9423-BAD94FD440A1}"/>
          </ac:spMkLst>
        </pc:spChg>
        <pc:spChg chg="add mod">
          <ac:chgData name="Syphax Ait oubelli" userId="ecf726b1934da71b" providerId="LiveId" clId="{B71F60E7-0DDB-42E6-818B-77B87849ADF3}" dt="2021-08-28T19:52:49.872" v="916"/>
          <ac:spMkLst>
            <pc:docMk/>
            <pc:sldMk cId="2238184753" sldId="344"/>
            <ac:spMk id="62" creationId="{A511BD01-DDE3-4229-A9D0-A9FE55195A42}"/>
          </ac:spMkLst>
        </pc:spChg>
        <pc:spChg chg="add mod">
          <ac:chgData name="Syphax Ait oubelli" userId="ecf726b1934da71b" providerId="LiveId" clId="{B71F60E7-0DDB-42E6-818B-77B87849ADF3}" dt="2021-08-28T19:52:49.872" v="916"/>
          <ac:spMkLst>
            <pc:docMk/>
            <pc:sldMk cId="2238184753" sldId="344"/>
            <ac:spMk id="63" creationId="{95480F09-2850-4906-819C-289FE87A5ADA}"/>
          </ac:spMkLst>
        </pc:spChg>
        <pc:spChg chg="add mod">
          <ac:chgData name="Syphax Ait oubelli" userId="ecf726b1934da71b" providerId="LiveId" clId="{B71F60E7-0DDB-42E6-818B-77B87849ADF3}" dt="2021-08-28T19:52:49.872" v="916"/>
          <ac:spMkLst>
            <pc:docMk/>
            <pc:sldMk cId="2238184753" sldId="344"/>
            <ac:spMk id="64" creationId="{D8F56978-BC1C-4908-AA2E-2010BF271FC6}"/>
          </ac:spMkLst>
        </pc:spChg>
        <pc:spChg chg="add mod">
          <ac:chgData name="Syphax Ait oubelli" userId="ecf726b1934da71b" providerId="LiveId" clId="{B71F60E7-0DDB-42E6-818B-77B87849ADF3}" dt="2021-08-28T19:52:49.872" v="916"/>
          <ac:spMkLst>
            <pc:docMk/>
            <pc:sldMk cId="2238184753" sldId="344"/>
            <ac:spMk id="65" creationId="{0436BB66-C912-40F7-8EA0-3E72CCA4C6DC}"/>
          </ac:spMkLst>
        </pc:spChg>
        <pc:spChg chg="add mod">
          <ac:chgData name="Syphax Ait oubelli" userId="ecf726b1934da71b" providerId="LiveId" clId="{B71F60E7-0DDB-42E6-818B-77B87849ADF3}" dt="2021-08-28T19:52:49.872" v="916"/>
          <ac:spMkLst>
            <pc:docMk/>
            <pc:sldMk cId="2238184753" sldId="344"/>
            <ac:spMk id="66" creationId="{5175ADD3-6EE6-4DBE-B74B-DAD510C71EF5}"/>
          </ac:spMkLst>
        </pc:spChg>
        <pc:spChg chg="del">
          <ac:chgData name="Syphax Ait oubelli" userId="ecf726b1934da71b" providerId="LiveId" clId="{B71F60E7-0DDB-42E6-818B-77B87849ADF3}" dt="2021-08-28T19:52:49.576" v="915" actId="478"/>
          <ac:spMkLst>
            <pc:docMk/>
            <pc:sldMk cId="2238184753" sldId="344"/>
            <ac:spMk id="67" creationId="{2C084A79-0400-494D-9225-364545CD022A}"/>
          </ac:spMkLst>
        </pc:spChg>
        <pc:spChg chg="del">
          <ac:chgData name="Syphax Ait oubelli" userId="ecf726b1934da71b" providerId="LiveId" clId="{B71F60E7-0DDB-42E6-818B-77B87849ADF3}" dt="2021-08-28T19:52:49.576" v="915" actId="478"/>
          <ac:spMkLst>
            <pc:docMk/>
            <pc:sldMk cId="2238184753" sldId="344"/>
            <ac:spMk id="68" creationId="{B6E8E78C-A356-4508-8C5F-763DF41BD707}"/>
          </ac:spMkLst>
        </pc:spChg>
        <pc:spChg chg="del">
          <ac:chgData name="Syphax Ait oubelli" userId="ecf726b1934da71b" providerId="LiveId" clId="{B71F60E7-0DDB-42E6-818B-77B87849ADF3}" dt="2021-08-28T19:52:35.194" v="914" actId="478"/>
          <ac:spMkLst>
            <pc:docMk/>
            <pc:sldMk cId="2238184753" sldId="344"/>
            <ac:spMk id="69" creationId="{4E538135-679F-498A-B6E2-E7B19E08FC51}"/>
          </ac:spMkLst>
        </pc:spChg>
        <pc:spChg chg="del">
          <ac:chgData name="Syphax Ait oubelli" userId="ecf726b1934da71b" providerId="LiveId" clId="{B71F60E7-0DDB-42E6-818B-77B87849ADF3}" dt="2021-08-28T19:52:35.194" v="914" actId="478"/>
          <ac:spMkLst>
            <pc:docMk/>
            <pc:sldMk cId="2238184753" sldId="344"/>
            <ac:spMk id="70" creationId="{BA5870A5-8648-4BE6-A53B-EDD659C452DC}"/>
          </ac:spMkLst>
        </pc:spChg>
        <pc:spChg chg="del">
          <ac:chgData name="Syphax Ait oubelli" userId="ecf726b1934da71b" providerId="LiveId" clId="{B71F60E7-0DDB-42E6-818B-77B87849ADF3}" dt="2021-08-28T19:52:35.194" v="914" actId="478"/>
          <ac:spMkLst>
            <pc:docMk/>
            <pc:sldMk cId="2238184753" sldId="344"/>
            <ac:spMk id="71" creationId="{5E4510E5-C6DF-43BE-A333-89DC47472CB2}"/>
          </ac:spMkLst>
        </pc:spChg>
        <pc:spChg chg="del">
          <ac:chgData name="Syphax Ait oubelli" userId="ecf726b1934da71b" providerId="LiveId" clId="{B71F60E7-0DDB-42E6-818B-77B87849ADF3}" dt="2021-08-28T19:52:35.194" v="914" actId="478"/>
          <ac:spMkLst>
            <pc:docMk/>
            <pc:sldMk cId="2238184753" sldId="344"/>
            <ac:spMk id="72" creationId="{C6235124-BDDB-4753-BBB2-4921A7CE023D}"/>
          </ac:spMkLst>
        </pc:spChg>
      </pc:sldChg>
      <pc:sldChg chg="addSp delSp modSp add mod">
        <pc:chgData name="Syphax Ait oubelli" userId="ecf726b1934da71b" providerId="LiveId" clId="{B71F60E7-0DDB-42E6-818B-77B87849ADF3}" dt="2021-08-28T19:53:01.212" v="918"/>
        <pc:sldMkLst>
          <pc:docMk/>
          <pc:sldMk cId="161392630" sldId="345"/>
        </pc:sldMkLst>
        <pc:spChg chg="del">
          <ac:chgData name="Syphax Ait oubelli" userId="ecf726b1934da71b" providerId="LiveId" clId="{B71F60E7-0DDB-42E6-818B-77B87849ADF3}" dt="2021-08-28T19:53:00.841" v="917" actId="478"/>
          <ac:spMkLst>
            <pc:docMk/>
            <pc:sldMk cId="161392630" sldId="345"/>
            <ac:spMk id="38" creationId="{5ADBD051-1B0A-44AD-8844-90C63D77317A}"/>
          </ac:spMkLst>
        </pc:spChg>
        <pc:spChg chg="del">
          <ac:chgData name="Syphax Ait oubelli" userId="ecf726b1934da71b" providerId="LiveId" clId="{B71F60E7-0DDB-42E6-818B-77B87849ADF3}" dt="2021-08-28T19:53:00.841" v="917" actId="478"/>
          <ac:spMkLst>
            <pc:docMk/>
            <pc:sldMk cId="161392630" sldId="345"/>
            <ac:spMk id="39" creationId="{C5531127-FFBE-4714-9343-B3EFD6F298A5}"/>
          </ac:spMkLst>
        </pc:spChg>
        <pc:spChg chg="del">
          <ac:chgData name="Syphax Ait oubelli" userId="ecf726b1934da71b" providerId="LiveId" clId="{B71F60E7-0DDB-42E6-818B-77B87849ADF3}" dt="2021-08-28T19:53:00.841" v="917" actId="478"/>
          <ac:spMkLst>
            <pc:docMk/>
            <pc:sldMk cId="161392630" sldId="345"/>
            <ac:spMk id="40" creationId="{2EB96E82-D4F0-45BA-AEA8-E38587BDFD63}"/>
          </ac:spMkLst>
        </pc:spChg>
        <pc:spChg chg="del">
          <ac:chgData name="Syphax Ait oubelli" userId="ecf726b1934da71b" providerId="LiveId" clId="{B71F60E7-0DDB-42E6-818B-77B87849ADF3}" dt="2021-08-28T19:53:00.841" v="917" actId="478"/>
          <ac:spMkLst>
            <pc:docMk/>
            <pc:sldMk cId="161392630" sldId="345"/>
            <ac:spMk id="41" creationId="{96F43814-DB97-4CF2-9072-75E3A4A052E3}"/>
          </ac:spMkLst>
        </pc:spChg>
        <pc:spChg chg="del">
          <ac:chgData name="Syphax Ait oubelli" userId="ecf726b1934da71b" providerId="LiveId" clId="{B71F60E7-0DDB-42E6-818B-77B87849ADF3}" dt="2021-08-28T19:53:00.841" v="917" actId="478"/>
          <ac:spMkLst>
            <pc:docMk/>
            <pc:sldMk cId="161392630" sldId="345"/>
            <ac:spMk id="42" creationId="{CCF18245-CE29-413F-A8B4-BC61157FFDD9}"/>
          </ac:spMkLst>
        </pc:spChg>
        <pc:spChg chg="del">
          <ac:chgData name="Syphax Ait oubelli" userId="ecf726b1934da71b" providerId="LiveId" clId="{B71F60E7-0DDB-42E6-818B-77B87849ADF3}" dt="2021-08-28T19:53:00.841" v="917" actId="478"/>
          <ac:spMkLst>
            <pc:docMk/>
            <pc:sldMk cId="161392630" sldId="345"/>
            <ac:spMk id="43" creationId="{1464E232-F601-4230-B2A7-1B58C0369632}"/>
          </ac:spMkLst>
        </pc:spChg>
        <pc:spChg chg="add mod">
          <ac:chgData name="Syphax Ait oubelli" userId="ecf726b1934da71b" providerId="LiveId" clId="{B71F60E7-0DDB-42E6-818B-77B87849ADF3}" dt="2021-08-28T19:53:01.212" v="918"/>
          <ac:spMkLst>
            <pc:docMk/>
            <pc:sldMk cId="161392630" sldId="345"/>
            <ac:spMk id="52" creationId="{530DF3A7-4D2B-4CD8-B4E3-1A9B91EF7685}"/>
          </ac:spMkLst>
        </pc:spChg>
        <pc:spChg chg="add mod">
          <ac:chgData name="Syphax Ait oubelli" userId="ecf726b1934da71b" providerId="LiveId" clId="{B71F60E7-0DDB-42E6-818B-77B87849ADF3}" dt="2021-08-28T19:53:01.212" v="918"/>
          <ac:spMkLst>
            <pc:docMk/>
            <pc:sldMk cId="161392630" sldId="345"/>
            <ac:spMk id="53" creationId="{B1A214C3-A4FA-4535-B769-4C2E88E0C331}"/>
          </ac:spMkLst>
        </pc:spChg>
        <pc:spChg chg="del">
          <ac:chgData name="Syphax Ait oubelli" userId="ecf726b1934da71b" providerId="LiveId" clId="{B71F60E7-0DDB-42E6-818B-77B87849ADF3}" dt="2021-08-28T19:53:00.841" v="917" actId="478"/>
          <ac:spMkLst>
            <pc:docMk/>
            <pc:sldMk cId="161392630" sldId="345"/>
            <ac:spMk id="55" creationId="{A0150F8E-9F6A-47F1-8A9C-62A56DBDD899}"/>
          </ac:spMkLst>
        </pc:spChg>
        <pc:spChg chg="del">
          <ac:chgData name="Syphax Ait oubelli" userId="ecf726b1934da71b" providerId="LiveId" clId="{B71F60E7-0DDB-42E6-818B-77B87849ADF3}" dt="2021-08-28T19:53:00.841" v="917" actId="478"/>
          <ac:spMkLst>
            <pc:docMk/>
            <pc:sldMk cId="161392630" sldId="345"/>
            <ac:spMk id="56" creationId="{596F4801-7DC0-4736-8BFB-5F9C2EB971A1}"/>
          </ac:spMkLst>
        </pc:spChg>
        <pc:spChg chg="del">
          <ac:chgData name="Syphax Ait oubelli" userId="ecf726b1934da71b" providerId="LiveId" clId="{B71F60E7-0DDB-42E6-818B-77B87849ADF3}" dt="2021-08-28T19:53:00.841" v="917" actId="478"/>
          <ac:spMkLst>
            <pc:docMk/>
            <pc:sldMk cId="161392630" sldId="345"/>
            <ac:spMk id="57" creationId="{27FC317F-29F8-4AD7-BFB1-7A5B91A7781A}"/>
          </ac:spMkLst>
        </pc:spChg>
        <pc:spChg chg="del">
          <ac:chgData name="Syphax Ait oubelli" userId="ecf726b1934da71b" providerId="LiveId" clId="{B71F60E7-0DDB-42E6-818B-77B87849ADF3}" dt="2021-08-28T19:53:00.841" v="917" actId="478"/>
          <ac:spMkLst>
            <pc:docMk/>
            <pc:sldMk cId="161392630" sldId="345"/>
            <ac:spMk id="58" creationId="{9E2B9907-BF85-4C75-A0CD-436A210BB132}"/>
          </ac:spMkLst>
        </pc:spChg>
        <pc:spChg chg="del">
          <ac:chgData name="Syphax Ait oubelli" userId="ecf726b1934da71b" providerId="LiveId" clId="{B71F60E7-0DDB-42E6-818B-77B87849ADF3}" dt="2021-08-28T19:53:00.841" v="917" actId="478"/>
          <ac:spMkLst>
            <pc:docMk/>
            <pc:sldMk cId="161392630" sldId="345"/>
            <ac:spMk id="59" creationId="{70187E14-FDFA-4217-BFA7-BC66AE9B8AC8}"/>
          </ac:spMkLst>
        </pc:spChg>
        <pc:spChg chg="del">
          <ac:chgData name="Syphax Ait oubelli" userId="ecf726b1934da71b" providerId="LiveId" clId="{B71F60E7-0DDB-42E6-818B-77B87849ADF3}" dt="2021-08-28T19:53:00.841" v="917" actId="478"/>
          <ac:spMkLst>
            <pc:docMk/>
            <pc:sldMk cId="161392630" sldId="345"/>
            <ac:spMk id="60" creationId="{523CF9C8-6D66-44D7-92B4-FBC98CDA1A0C}"/>
          </ac:spMkLst>
        </pc:spChg>
        <pc:spChg chg="add mod">
          <ac:chgData name="Syphax Ait oubelli" userId="ecf726b1934da71b" providerId="LiveId" clId="{B71F60E7-0DDB-42E6-818B-77B87849ADF3}" dt="2021-08-28T19:53:01.212" v="918"/>
          <ac:spMkLst>
            <pc:docMk/>
            <pc:sldMk cId="161392630" sldId="345"/>
            <ac:spMk id="61" creationId="{055EDB40-9C7B-4CCB-A11B-012320C73EEC}"/>
          </ac:spMkLst>
        </pc:spChg>
        <pc:spChg chg="add mod">
          <ac:chgData name="Syphax Ait oubelli" userId="ecf726b1934da71b" providerId="LiveId" clId="{B71F60E7-0DDB-42E6-818B-77B87849ADF3}" dt="2021-08-28T19:53:01.212" v="918"/>
          <ac:spMkLst>
            <pc:docMk/>
            <pc:sldMk cId="161392630" sldId="345"/>
            <ac:spMk id="62" creationId="{E362BB03-010A-4F87-83D4-83D29BD6AC42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12050649" sldId="345"/>
        </pc:sldMkLst>
      </pc:sldChg>
      <pc:sldChg chg="add">
        <pc:chgData name="Syphax Ait oubelli" userId="ecf726b1934da71b" providerId="LiveId" clId="{B71F60E7-0DDB-42E6-818B-77B87849ADF3}" dt="2021-08-28T19:52:24.333" v="913" actId="2890"/>
        <pc:sldMkLst>
          <pc:docMk/>
          <pc:sldMk cId="1712987891" sldId="346"/>
        </pc:sldMkLst>
      </pc:sldChg>
      <pc:sldChg chg="addSp delSp modSp add mod">
        <pc:chgData name="Syphax Ait oubelli" userId="ecf726b1934da71b" providerId="LiveId" clId="{B71F60E7-0DDB-42E6-818B-77B87849ADF3}" dt="2021-08-28T22:19:07.762" v="1363" actId="20577"/>
        <pc:sldMkLst>
          <pc:docMk/>
          <pc:sldMk cId="796176509" sldId="347"/>
        </pc:sldMkLst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2" creationId="{A6DFF844-0EAC-46F0-BF53-701280334E83}"/>
          </ac:spMkLst>
        </pc:spChg>
        <pc:spChg chg="add mod">
          <ac:chgData name="Syphax Ait oubelli" userId="ecf726b1934da71b" providerId="LiveId" clId="{B71F60E7-0DDB-42E6-818B-77B87849ADF3}" dt="2021-08-28T19:58:30.581" v="1092" actId="207"/>
          <ac:spMkLst>
            <pc:docMk/>
            <pc:sldMk cId="796176509" sldId="347"/>
            <ac:spMk id="3" creationId="{EFAF0ED9-3090-4F69-9489-FB3CD910CBC9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5" creationId="{E87E9034-754D-4F06-B6C2-52E802BBBAD4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7" creationId="{DEE26312-E87A-48D2-8AE8-4E47B497B092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12" creationId="{36BB9556-54EC-424B-9DC0-75754725EE2B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13" creationId="{3E8C23F6-2D2B-4A07-9336-8517ED95EB76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14" creationId="{B85E9231-85A1-4B4B-852D-A31975C1B32D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15" creationId="{4365D0E9-12F0-4BE0-885A-A90CD7365248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16" creationId="{B756B8BB-3A6D-42CC-B378-FC5A7F337FEC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17" creationId="{EE5E7058-C412-4A6A-AAC7-E52E89462846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18" creationId="{C613FA24-7985-4654-B0AF-6BF62F015D68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19" creationId="{D4EF50DA-5253-4A53-AD15-C87043F21A65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32" creationId="{A2BD85D3-E905-4FD0-9C06-2E65EFD96CB0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33" creationId="{936F74FA-E1A9-4E2D-A7A1-557E920353AD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34" creationId="{000C0A59-26E9-4101-AD24-2D78B3AF227D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35" creationId="{B38D06D3-514E-465F-B6A7-5DC9A6D12EF4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36" creationId="{5B656849-C4B0-4EE9-8604-D0CF9D1812B7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37" creationId="{BD0B9A89-D1B3-459B-893B-FA99C815342F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38" creationId="{5ADBD051-1B0A-44AD-8844-90C63D77317A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39" creationId="{C5531127-FFBE-4714-9343-B3EFD6F298A5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40" creationId="{2EB96E82-D4F0-45BA-AEA8-E38587BDFD63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41" creationId="{96F43814-DB97-4CF2-9072-75E3A4A052E3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42" creationId="{CCF18245-CE29-413F-A8B4-BC61157FFDD9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43" creationId="{1464E232-F601-4230-B2A7-1B58C0369632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50" creationId="{8A10BD46-77A4-4504-9AEE-08CF721145F2}"/>
          </ac:spMkLst>
        </pc:spChg>
        <pc:spChg chg="add mod">
          <ac:chgData name="Syphax Ait oubelli" userId="ecf726b1934da71b" providerId="LiveId" clId="{B71F60E7-0DDB-42E6-818B-77B87849ADF3}" dt="2021-08-28T22:19:07.762" v="1363" actId="20577"/>
          <ac:spMkLst>
            <pc:docMk/>
            <pc:sldMk cId="796176509" sldId="347"/>
            <ac:spMk id="53" creationId="{66BF9392-1DE8-4A52-A59C-D89C5928F634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55" creationId="{A0150F8E-9F6A-47F1-8A9C-62A56DBDD899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56" creationId="{596F4801-7DC0-4736-8BFB-5F9C2EB971A1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57" creationId="{27FC317F-29F8-4AD7-BFB1-7A5B91A7781A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58" creationId="{9E2B9907-BF85-4C75-A0CD-436A210BB132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59" creationId="{70187E14-FDFA-4217-BFA7-BC66AE9B8AC8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60" creationId="{523CF9C8-6D66-44D7-92B4-FBC98CDA1A0C}"/>
          </ac:spMkLst>
        </pc:spChg>
        <pc:spChg chg="add mod">
          <ac:chgData name="Syphax Ait oubelli" userId="ecf726b1934da71b" providerId="LiveId" clId="{B71F60E7-0DDB-42E6-818B-77B87849ADF3}" dt="2021-08-28T19:58:24.850" v="1091" actId="1076"/>
          <ac:spMkLst>
            <pc:docMk/>
            <pc:sldMk cId="796176509" sldId="347"/>
            <ac:spMk id="61" creationId="{7009E85D-77CD-47B3-8D26-D250B8A935B6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67" creationId="{2C084A79-0400-494D-9225-364545CD022A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68" creationId="{B6E8E78C-A356-4508-8C5F-763DF41BD707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69" creationId="{4E538135-679F-498A-B6E2-E7B19E08FC51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70" creationId="{BA5870A5-8648-4BE6-A53B-EDD659C452DC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71" creationId="{5E4510E5-C6DF-43BE-A333-89DC47472CB2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72" creationId="{C6235124-BDDB-4753-BBB2-4921A7CE023D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85" creationId="{4924EC54-6510-4C8A-9182-584EC238831E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86" creationId="{67A7DD30-79B0-48F1-B4E2-1C6B240143AD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87" creationId="{FA128954-38F3-4E3A-B4DD-137993D6A395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88" creationId="{EC7E12EE-6D6A-4E01-A19A-34B39280E658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89" creationId="{84F58944-48AB-4952-B9A4-67894E1061D9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90" creationId="{3A642677-4055-4265-A143-1DDCA92592A7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96" creationId="{92884B9D-53D6-4B19-9072-C89B77FAB239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97" creationId="{3F04DB60-35E8-4550-8FED-E07187F4994B}"/>
          </ac:spMkLst>
        </pc:spChg>
        <pc:spChg chg="del">
          <ac:chgData name="Syphax Ait oubelli" userId="ecf726b1934da71b" providerId="LiveId" clId="{B71F60E7-0DDB-42E6-818B-77B87849ADF3}" dt="2021-08-28T19:53:21.300" v="920" actId="478"/>
          <ac:spMkLst>
            <pc:docMk/>
            <pc:sldMk cId="796176509" sldId="347"/>
            <ac:spMk id="98" creationId="{722DAB3D-B8F8-46EB-8BD2-0F18A67ED3E7}"/>
          </ac:spMkLst>
        </pc:spChg>
        <pc:cxnChg chg="del">
          <ac:chgData name="Syphax Ait oubelli" userId="ecf726b1934da71b" providerId="LiveId" clId="{B71F60E7-0DDB-42E6-818B-77B87849ADF3}" dt="2021-08-28T19:53:21.300" v="920" actId="478"/>
          <ac:cxnSpMkLst>
            <pc:docMk/>
            <pc:sldMk cId="796176509" sldId="347"/>
            <ac:cxnSpMk id="4" creationId="{91E6C1E7-FD45-404C-9CBC-9ACAD9520E41}"/>
          </ac:cxnSpMkLst>
        </pc:cxnChg>
        <pc:cxnChg chg="del">
          <ac:chgData name="Syphax Ait oubelli" userId="ecf726b1934da71b" providerId="LiveId" clId="{B71F60E7-0DDB-42E6-818B-77B87849ADF3}" dt="2021-08-28T19:53:21.300" v="920" actId="478"/>
          <ac:cxnSpMkLst>
            <pc:docMk/>
            <pc:sldMk cId="796176509" sldId="347"/>
            <ac:cxnSpMk id="45" creationId="{1BF09CF8-EE4E-4E5A-8DF5-4177C5E90A9E}"/>
          </ac:cxnSpMkLst>
        </pc:cxnChg>
        <pc:cxnChg chg="del">
          <ac:chgData name="Syphax Ait oubelli" userId="ecf726b1934da71b" providerId="LiveId" clId="{B71F60E7-0DDB-42E6-818B-77B87849ADF3}" dt="2021-08-28T19:53:21.300" v="920" actId="478"/>
          <ac:cxnSpMkLst>
            <pc:docMk/>
            <pc:sldMk cId="796176509" sldId="347"/>
            <ac:cxnSpMk id="54" creationId="{6F34B3FC-B5AF-4F95-9842-19B43E5D1012}"/>
          </ac:cxnSpMkLst>
        </pc:cxnChg>
        <pc:cxnChg chg="del">
          <ac:chgData name="Syphax Ait oubelli" userId="ecf726b1934da71b" providerId="LiveId" clId="{B71F60E7-0DDB-42E6-818B-77B87849ADF3}" dt="2021-08-28T19:53:21.300" v="920" actId="478"/>
          <ac:cxnSpMkLst>
            <pc:docMk/>
            <pc:sldMk cId="796176509" sldId="347"/>
            <ac:cxnSpMk id="94" creationId="{FE9368C4-7FA4-4CAA-8794-E09880A930F9}"/>
          </ac:cxnSpMkLst>
        </pc:cxnChg>
        <pc:cxnChg chg="del">
          <ac:chgData name="Syphax Ait oubelli" userId="ecf726b1934da71b" providerId="LiveId" clId="{B71F60E7-0DDB-42E6-818B-77B87849ADF3}" dt="2021-08-28T19:53:21.300" v="920" actId="478"/>
          <ac:cxnSpMkLst>
            <pc:docMk/>
            <pc:sldMk cId="796176509" sldId="347"/>
            <ac:cxnSpMk id="95" creationId="{43EBE877-CC9F-4540-B65C-92359CE16986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285001271" sldId="347"/>
        </pc:sldMkLst>
      </pc:sldChg>
      <pc:sldChg chg="add del">
        <pc:chgData name="Syphax Ait oubelli" userId="ecf726b1934da71b" providerId="LiveId" clId="{B71F60E7-0DDB-42E6-818B-77B87849ADF3}" dt="2021-08-28T19:58:12.646" v="1088" actId="2890"/>
        <pc:sldMkLst>
          <pc:docMk/>
          <pc:sldMk cId="807415436" sldId="348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014993237" sldId="348"/>
        </pc:sldMkLst>
      </pc:sldChg>
      <pc:sldChg chg="addSp modSp add mod">
        <pc:chgData name="Syphax Ait oubelli" userId="ecf726b1934da71b" providerId="LiveId" clId="{B71F60E7-0DDB-42E6-818B-77B87849ADF3}" dt="2021-08-28T22:19:12.741" v="1365" actId="20577"/>
        <pc:sldMkLst>
          <pc:docMk/>
          <pc:sldMk cId="3928348151" sldId="348"/>
        </pc:sldMkLst>
        <pc:spChg chg="add mod">
          <ac:chgData name="Syphax Ait oubelli" userId="ecf726b1934da71b" providerId="LiveId" clId="{B71F60E7-0DDB-42E6-818B-77B87849ADF3}" dt="2021-08-28T19:59:41.705" v="1116" actId="1076"/>
          <ac:spMkLst>
            <pc:docMk/>
            <pc:sldMk cId="3928348151" sldId="348"/>
            <ac:spMk id="2" creationId="{A928AFCD-2F18-41A7-A47B-059CAEF0D8FE}"/>
          </ac:spMkLst>
        </pc:spChg>
        <pc:spChg chg="mod">
          <ac:chgData name="Syphax Ait oubelli" userId="ecf726b1934da71b" providerId="LiveId" clId="{B71F60E7-0DDB-42E6-818B-77B87849ADF3}" dt="2021-08-28T19:59:41.705" v="1116" actId="1076"/>
          <ac:spMkLst>
            <pc:docMk/>
            <pc:sldMk cId="3928348151" sldId="348"/>
            <ac:spMk id="3" creationId="{EFAF0ED9-3090-4F69-9489-FB3CD910CBC9}"/>
          </ac:spMkLst>
        </pc:spChg>
        <pc:spChg chg="add mod">
          <ac:chgData name="Syphax Ait oubelli" userId="ecf726b1934da71b" providerId="LiveId" clId="{B71F60E7-0DDB-42E6-818B-77B87849ADF3}" dt="2021-08-28T19:59:41.705" v="1116" actId="1076"/>
          <ac:spMkLst>
            <pc:docMk/>
            <pc:sldMk cId="3928348151" sldId="348"/>
            <ac:spMk id="5" creationId="{80B009C1-A0D6-49A0-9AF4-399AF1220B42}"/>
          </ac:spMkLst>
        </pc:spChg>
        <pc:spChg chg="add mod">
          <ac:chgData name="Syphax Ait oubelli" userId="ecf726b1934da71b" providerId="LiveId" clId="{B71F60E7-0DDB-42E6-818B-77B87849ADF3}" dt="2021-08-28T22:19:11.087" v="1364" actId="20577"/>
          <ac:spMkLst>
            <pc:docMk/>
            <pc:sldMk cId="3928348151" sldId="348"/>
            <ac:spMk id="6" creationId="{4B9F5BBD-A180-4FFD-8DFB-081AF6E7E304}"/>
          </ac:spMkLst>
        </pc:spChg>
        <pc:spChg chg="mod">
          <ac:chgData name="Syphax Ait oubelli" userId="ecf726b1934da71b" providerId="LiveId" clId="{B71F60E7-0DDB-42E6-818B-77B87849ADF3}" dt="2021-08-28T22:19:12.741" v="1365" actId="20577"/>
          <ac:spMkLst>
            <pc:docMk/>
            <pc:sldMk cId="3928348151" sldId="348"/>
            <ac:spMk id="53" creationId="{66BF9392-1DE8-4A52-A59C-D89C5928F634}"/>
          </ac:spMkLst>
        </pc:spChg>
      </pc:sldChg>
      <pc:sldChg chg="delSp add del mod">
        <pc:chgData name="Syphax Ait oubelli" userId="ecf726b1934da71b" providerId="LiveId" clId="{B71F60E7-0DDB-42E6-818B-77B87849ADF3}" dt="2021-08-28T20:22:39.111" v="1120" actId="47"/>
        <pc:sldMkLst>
          <pc:docMk/>
          <pc:sldMk cId="208990014" sldId="349"/>
        </pc:sldMkLst>
        <pc:spChg chg="del">
          <ac:chgData name="Syphax Ait oubelli" userId="ecf726b1934da71b" providerId="LiveId" clId="{B71F60E7-0DDB-42E6-818B-77B87849ADF3}" dt="2021-08-28T20:22:30.681" v="1118" actId="478"/>
          <ac:spMkLst>
            <pc:docMk/>
            <pc:sldMk cId="208990014" sldId="349"/>
            <ac:spMk id="2" creationId="{A928AFCD-2F18-41A7-A47B-059CAEF0D8FE}"/>
          </ac:spMkLst>
        </pc:spChg>
        <pc:spChg chg="del">
          <ac:chgData name="Syphax Ait oubelli" userId="ecf726b1934da71b" providerId="LiveId" clId="{B71F60E7-0DDB-42E6-818B-77B87849ADF3}" dt="2021-08-28T20:22:30.681" v="1118" actId="478"/>
          <ac:spMkLst>
            <pc:docMk/>
            <pc:sldMk cId="208990014" sldId="349"/>
            <ac:spMk id="3" creationId="{EFAF0ED9-3090-4F69-9489-FB3CD910CBC9}"/>
          </ac:spMkLst>
        </pc:spChg>
        <pc:spChg chg="del">
          <ac:chgData name="Syphax Ait oubelli" userId="ecf726b1934da71b" providerId="LiveId" clId="{B71F60E7-0DDB-42E6-818B-77B87849ADF3}" dt="2021-08-28T20:22:30.681" v="1118" actId="478"/>
          <ac:spMkLst>
            <pc:docMk/>
            <pc:sldMk cId="208990014" sldId="349"/>
            <ac:spMk id="5" creationId="{80B009C1-A0D6-49A0-9AF4-399AF1220B42}"/>
          </ac:spMkLst>
        </pc:spChg>
        <pc:spChg chg="del">
          <ac:chgData name="Syphax Ait oubelli" userId="ecf726b1934da71b" providerId="LiveId" clId="{B71F60E7-0DDB-42E6-818B-77B87849ADF3}" dt="2021-08-28T20:22:30.681" v="1118" actId="478"/>
          <ac:spMkLst>
            <pc:docMk/>
            <pc:sldMk cId="208990014" sldId="349"/>
            <ac:spMk id="6" creationId="{4B9F5BBD-A180-4FFD-8DFB-081AF6E7E304}"/>
          </ac:spMkLst>
        </pc:spChg>
        <pc:spChg chg="del">
          <ac:chgData name="Syphax Ait oubelli" userId="ecf726b1934da71b" providerId="LiveId" clId="{B71F60E7-0DDB-42E6-818B-77B87849ADF3}" dt="2021-08-28T20:22:30.681" v="1118" actId="478"/>
          <ac:spMkLst>
            <pc:docMk/>
            <pc:sldMk cId="208990014" sldId="349"/>
            <ac:spMk id="53" creationId="{66BF9392-1DE8-4A52-A59C-D89C5928F634}"/>
          </ac:spMkLst>
        </pc:spChg>
        <pc:spChg chg="del">
          <ac:chgData name="Syphax Ait oubelli" userId="ecf726b1934da71b" providerId="LiveId" clId="{B71F60E7-0DDB-42E6-818B-77B87849ADF3}" dt="2021-08-28T20:22:30.681" v="1118" actId="478"/>
          <ac:spMkLst>
            <pc:docMk/>
            <pc:sldMk cId="208990014" sldId="349"/>
            <ac:spMk id="61" creationId="{7009E85D-77CD-47B3-8D26-D250B8A935B6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668540787" sldId="349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650168091" sldId="350"/>
        </pc:sldMkLst>
      </pc:sldChg>
      <pc:sldChg chg="addSp delSp modSp add mod">
        <pc:chgData name="Syphax Ait oubelli" userId="ecf726b1934da71b" providerId="LiveId" clId="{B71F60E7-0DDB-42E6-818B-77B87849ADF3}" dt="2021-08-28T20:24:05.388" v="1157" actId="1076"/>
        <pc:sldMkLst>
          <pc:docMk/>
          <pc:sldMk cId="4072128973" sldId="350"/>
        </pc:sldMkLst>
        <pc:spChg chg="mod">
          <ac:chgData name="Syphax Ait oubelli" userId="ecf726b1934da71b" providerId="LiveId" clId="{B71F60E7-0DDB-42E6-818B-77B87849ADF3}" dt="2021-08-28T20:22:41.632" v="1122" actId="20577"/>
          <ac:spMkLst>
            <pc:docMk/>
            <pc:sldMk cId="4072128973" sldId="350"/>
            <ac:spMk id="5" creationId="{E87E9034-754D-4F06-B6C2-52E802BBBAD4}"/>
          </ac:spMkLst>
        </pc:spChg>
        <pc:spChg chg="del">
          <ac:chgData name="Syphax Ait oubelli" userId="ecf726b1934da71b" providerId="LiveId" clId="{B71F60E7-0DDB-42E6-818B-77B87849ADF3}" dt="2021-08-28T20:22:51.089" v="1125" actId="478"/>
          <ac:spMkLst>
            <pc:docMk/>
            <pc:sldMk cId="4072128973" sldId="350"/>
            <ac:spMk id="6" creationId="{8A312E72-0177-45D3-B831-E5B35A2ADC19}"/>
          </ac:spMkLst>
        </pc:spChg>
        <pc:spChg chg="mod">
          <ac:chgData name="Syphax Ait oubelli" userId="ecf726b1934da71b" providerId="LiveId" clId="{B71F60E7-0DDB-42E6-818B-77B87849ADF3}" dt="2021-08-28T20:24:05.388" v="1157" actId="1076"/>
          <ac:spMkLst>
            <pc:docMk/>
            <pc:sldMk cId="4072128973" sldId="350"/>
            <ac:spMk id="7" creationId="{DEE26312-E87A-48D2-8AE8-4E47B497B092}"/>
          </ac:spMkLst>
        </pc:spChg>
        <pc:spChg chg="add mod">
          <ac:chgData name="Syphax Ait oubelli" userId="ecf726b1934da71b" providerId="LiveId" clId="{B71F60E7-0DDB-42E6-818B-77B87849ADF3}" dt="2021-08-28T20:24:05.388" v="1157" actId="1076"/>
          <ac:spMkLst>
            <pc:docMk/>
            <pc:sldMk cId="4072128973" sldId="350"/>
            <ac:spMk id="8" creationId="{9F3B12E9-D3B7-4617-910E-95F8FC4C1544}"/>
          </ac:spMkLst>
        </pc:spChg>
        <pc:spChg chg="add mod">
          <ac:chgData name="Syphax Ait oubelli" userId="ecf726b1934da71b" providerId="LiveId" clId="{B71F60E7-0DDB-42E6-818B-77B87849ADF3}" dt="2021-08-28T20:24:05.388" v="1157" actId="1076"/>
          <ac:spMkLst>
            <pc:docMk/>
            <pc:sldMk cId="4072128973" sldId="350"/>
            <ac:spMk id="9" creationId="{9FE475E7-401B-48A0-B11C-890B5380A402}"/>
          </ac:spMkLst>
        </pc:spChg>
        <pc:spChg chg="del">
          <ac:chgData name="Syphax Ait oubelli" userId="ecf726b1934da71b" providerId="LiveId" clId="{B71F60E7-0DDB-42E6-818B-77B87849ADF3}" dt="2021-08-28T20:22:51.089" v="1125" actId="478"/>
          <ac:spMkLst>
            <pc:docMk/>
            <pc:sldMk cId="4072128973" sldId="350"/>
            <ac:spMk id="10" creationId="{583574F6-7641-44D0-A228-8D51E9E2C85D}"/>
          </ac:spMkLst>
        </pc:spChg>
        <pc:spChg chg="mod">
          <ac:chgData name="Syphax Ait oubelli" userId="ecf726b1934da71b" providerId="LiveId" clId="{B71F60E7-0DDB-42E6-818B-77B87849ADF3}" dt="2021-08-28T20:24:05.388" v="1157" actId="1076"/>
          <ac:spMkLst>
            <pc:docMk/>
            <pc:sldMk cId="4072128973" sldId="350"/>
            <ac:spMk id="11" creationId="{704A3683-C78C-4843-927A-B7D2F1B0521F}"/>
          </ac:spMkLst>
        </pc:spChg>
        <pc:spChg chg="add mod">
          <ac:chgData name="Syphax Ait oubelli" userId="ecf726b1934da71b" providerId="LiveId" clId="{B71F60E7-0DDB-42E6-818B-77B87849ADF3}" dt="2021-08-28T20:24:05.388" v="1157" actId="1076"/>
          <ac:spMkLst>
            <pc:docMk/>
            <pc:sldMk cId="4072128973" sldId="350"/>
            <ac:spMk id="12" creationId="{413D9EEE-1CF1-4D7C-A611-5241728F5516}"/>
          </ac:spMkLst>
        </pc:spChg>
        <pc:spChg chg="add mod">
          <ac:chgData name="Syphax Ait oubelli" userId="ecf726b1934da71b" providerId="LiveId" clId="{B71F60E7-0DDB-42E6-818B-77B87849ADF3}" dt="2021-08-28T20:24:05.388" v="1157" actId="1076"/>
          <ac:spMkLst>
            <pc:docMk/>
            <pc:sldMk cId="4072128973" sldId="350"/>
            <ac:spMk id="13" creationId="{B007EFD7-CC87-4124-AD10-D9425B048EB8}"/>
          </ac:spMkLst>
        </pc:spChg>
        <pc:spChg chg="add mod">
          <ac:chgData name="Syphax Ait oubelli" userId="ecf726b1934da71b" providerId="LiveId" clId="{B71F60E7-0DDB-42E6-818B-77B87849ADF3}" dt="2021-08-28T20:24:05.388" v="1157" actId="1076"/>
          <ac:spMkLst>
            <pc:docMk/>
            <pc:sldMk cId="4072128973" sldId="350"/>
            <ac:spMk id="14" creationId="{2DD9782D-5976-4F45-BE50-572277C824E1}"/>
          </ac:spMkLst>
        </pc:spChg>
        <pc:spChg chg="add mod">
          <ac:chgData name="Syphax Ait oubelli" userId="ecf726b1934da71b" providerId="LiveId" clId="{B71F60E7-0DDB-42E6-818B-77B87849ADF3}" dt="2021-08-28T20:24:05.388" v="1157" actId="1076"/>
          <ac:spMkLst>
            <pc:docMk/>
            <pc:sldMk cId="4072128973" sldId="350"/>
            <ac:spMk id="15" creationId="{858317AE-0E78-482A-B3E5-7B654676603E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84502415" sldId="351"/>
        </pc:sldMkLst>
      </pc:sldChg>
      <pc:sldChg chg="modSp add mod">
        <pc:chgData name="Syphax Ait oubelli" userId="ecf726b1934da71b" providerId="LiveId" clId="{B71F60E7-0DDB-42E6-818B-77B87849ADF3}" dt="2021-08-28T20:24:12.046" v="1159" actId="1076"/>
        <pc:sldMkLst>
          <pc:docMk/>
          <pc:sldMk cId="3017242487" sldId="351"/>
        </pc:sldMkLst>
        <pc:spChg chg="mod">
          <ac:chgData name="Syphax Ait oubelli" userId="ecf726b1934da71b" providerId="LiveId" clId="{B71F60E7-0DDB-42E6-818B-77B87849ADF3}" dt="2021-08-28T20:24:12.046" v="1159" actId="1076"/>
          <ac:spMkLst>
            <pc:docMk/>
            <pc:sldMk cId="3017242487" sldId="351"/>
            <ac:spMk id="14" creationId="{2DD9782D-5976-4F45-BE50-572277C824E1}"/>
          </ac:spMkLst>
        </pc:spChg>
        <pc:spChg chg="mod">
          <ac:chgData name="Syphax Ait oubelli" userId="ecf726b1934da71b" providerId="LiveId" clId="{B71F60E7-0DDB-42E6-818B-77B87849ADF3}" dt="2021-08-28T20:24:12.046" v="1159" actId="1076"/>
          <ac:spMkLst>
            <pc:docMk/>
            <pc:sldMk cId="3017242487" sldId="351"/>
            <ac:spMk id="15" creationId="{858317AE-0E78-482A-B3E5-7B654676603E}"/>
          </ac:spMkLst>
        </pc:spChg>
      </pc:sldChg>
      <pc:sldChg chg="modSp add mod">
        <pc:chgData name="Syphax Ait oubelli" userId="ecf726b1934da71b" providerId="LiveId" clId="{B71F60E7-0DDB-42E6-818B-77B87849ADF3}" dt="2021-08-28T20:24:18.719" v="1161" actId="1076"/>
        <pc:sldMkLst>
          <pc:docMk/>
          <pc:sldMk cId="609537760" sldId="352"/>
        </pc:sldMkLst>
        <pc:spChg chg="mod">
          <ac:chgData name="Syphax Ait oubelli" userId="ecf726b1934da71b" providerId="LiveId" clId="{B71F60E7-0DDB-42E6-818B-77B87849ADF3}" dt="2021-08-28T20:24:18.719" v="1161" actId="1076"/>
          <ac:spMkLst>
            <pc:docMk/>
            <pc:sldMk cId="609537760" sldId="352"/>
            <ac:spMk id="14" creationId="{2DD9782D-5976-4F45-BE50-572277C824E1}"/>
          </ac:spMkLst>
        </pc:spChg>
        <pc:spChg chg="mod">
          <ac:chgData name="Syphax Ait oubelli" userId="ecf726b1934da71b" providerId="LiveId" clId="{B71F60E7-0DDB-42E6-818B-77B87849ADF3}" dt="2021-08-28T20:24:18.719" v="1161" actId="1076"/>
          <ac:spMkLst>
            <pc:docMk/>
            <pc:sldMk cId="609537760" sldId="352"/>
            <ac:spMk id="15" creationId="{858317AE-0E78-482A-B3E5-7B654676603E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883039570" sldId="352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548990098" sldId="353"/>
        </pc:sldMkLst>
      </pc:sldChg>
      <pc:sldChg chg="add modAnim">
        <pc:chgData name="Syphax Ait oubelli" userId="ecf726b1934da71b" providerId="LiveId" clId="{B71F60E7-0DDB-42E6-818B-77B87849ADF3}" dt="2021-08-28T20:25:35.005" v="1173"/>
        <pc:sldMkLst>
          <pc:docMk/>
          <pc:sldMk cId="2778068555" sldId="353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047352961" sldId="354"/>
        </pc:sldMkLst>
      </pc:sldChg>
      <pc:sldChg chg="modSp add mod ord">
        <pc:chgData name="Syphax Ait oubelli" userId="ecf726b1934da71b" providerId="LiveId" clId="{B71F60E7-0DDB-42E6-818B-77B87849ADF3}" dt="2021-08-28T20:26:06.482" v="1184" actId="20577"/>
        <pc:sldMkLst>
          <pc:docMk/>
          <pc:sldMk cId="3564388238" sldId="354"/>
        </pc:sldMkLst>
        <pc:spChg chg="mod">
          <ac:chgData name="Syphax Ait oubelli" userId="ecf726b1934da71b" providerId="LiveId" clId="{B71F60E7-0DDB-42E6-818B-77B87849ADF3}" dt="2021-08-28T20:26:06.482" v="1184" actId="20577"/>
          <ac:spMkLst>
            <pc:docMk/>
            <pc:sldMk cId="3564388238" sldId="354"/>
            <ac:spMk id="5" creationId="{E87E9034-754D-4F06-B6C2-52E802BBBAD4}"/>
          </ac:spMkLst>
        </pc:spChg>
        <pc:spChg chg="mod">
          <ac:chgData name="Syphax Ait oubelli" userId="ecf726b1934da71b" providerId="LiveId" clId="{B71F60E7-0DDB-42E6-818B-77B87849ADF3}" dt="2021-08-28T20:25:58.390" v="1177" actId="1076"/>
          <ac:spMkLst>
            <pc:docMk/>
            <pc:sldMk cId="3564388238" sldId="354"/>
            <ac:spMk id="8" creationId="{9F3B12E9-D3B7-4617-910E-95F8FC4C1544}"/>
          </ac:spMkLst>
        </pc:spChg>
        <pc:spChg chg="mod">
          <ac:chgData name="Syphax Ait oubelli" userId="ecf726b1934da71b" providerId="LiveId" clId="{B71F60E7-0DDB-42E6-818B-77B87849ADF3}" dt="2021-08-28T20:25:58.390" v="1177" actId="1076"/>
          <ac:spMkLst>
            <pc:docMk/>
            <pc:sldMk cId="3564388238" sldId="354"/>
            <ac:spMk id="9" creationId="{9FE475E7-401B-48A0-B11C-890B5380A402}"/>
          </ac:spMkLst>
        </pc:spChg>
        <pc:spChg chg="mod">
          <ac:chgData name="Syphax Ait oubelli" userId="ecf726b1934da71b" providerId="LiveId" clId="{B71F60E7-0DDB-42E6-818B-77B87849ADF3}" dt="2021-08-28T20:25:58.390" v="1177" actId="1076"/>
          <ac:spMkLst>
            <pc:docMk/>
            <pc:sldMk cId="3564388238" sldId="354"/>
            <ac:spMk id="12" creationId="{413D9EEE-1CF1-4D7C-A611-5241728F5516}"/>
          </ac:spMkLst>
        </pc:spChg>
        <pc:spChg chg="mod">
          <ac:chgData name="Syphax Ait oubelli" userId="ecf726b1934da71b" providerId="LiveId" clId="{B71F60E7-0DDB-42E6-818B-77B87849ADF3}" dt="2021-08-28T20:25:58.390" v="1177" actId="1076"/>
          <ac:spMkLst>
            <pc:docMk/>
            <pc:sldMk cId="3564388238" sldId="354"/>
            <ac:spMk id="13" creationId="{B007EFD7-CC87-4124-AD10-D9425B048EB8}"/>
          </ac:spMkLst>
        </pc:spChg>
        <pc:spChg chg="mod">
          <ac:chgData name="Syphax Ait oubelli" userId="ecf726b1934da71b" providerId="LiveId" clId="{B71F60E7-0DDB-42E6-818B-77B87849ADF3}" dt="2021-08-28T20:26:02.680" v="1178" actId="1076"/>
          <ac:spMkLst>
            <pc:docMk/>
            <pc:sldMk cId="3564388238" sldId="354"/>
            <ac:spMk id="14" creationId="{2DD9782D-5976-4F45-BE50-572277C824E1}"/>
          </ac:spMkLst>
        </pc:spChg>
        <pc:spChg chg="mod">
          <ac:chgData name="Syphax Ait oubelli" userId="ecf726b1934da71b" providerId="LiveId" clId="{B71F60E7-0DDB-42E6-818B-77B87849ADF3}" dt="2021-08-28T20:26:02.680" v="1178" actId="1076"/>
          <ac:spMkLst>
            <pc:docMk/>
            <pc:sldMk cId="3564388238" sldId="354"/>
            <ac:spMk id="15" creationId="{858317AE-0E78-482A-B3E5-7B654676603E}"/>
          </ac:spMkLst>
        </pc:spChg>
      </pc:sldChg>
      <pc:sldChg chg="modSp add mod">
        <pc:chgData name="Syphax Ait oubelli" userId="ecf726b1934da71b" providerId="LiveId" clId="{B71F60E7-0DDB-42E6-818B-77B87849ADF3}" dt="2021-08-28T20:26:20.216" v="1186" actId="1076"/>
        <pc:sldMkLst>
          <pc:docMk/>
          <pc:sldMk cId="1155243116" sldId="355"/>
        </pc:sldMkLst>
        <pc:spChg chg="mod">
          <ac:chgData name="Syphax Ait oubelli" userId="ecf726b1934da71b" providerId="LiveId" clId="{B71F60E7-0DDB-42E6-818B-77B87849ADF3}" dt="2021-08-28T20:26:20.216" v="1186" actId="1076"/>
          <ac:spMkLst>
            <pc:docMk/>
            <pc:sldMk cId="1155243116" sldId="355"/>
            <ac:spMk id="14" creationId="{2DD9782D-5976-4F45-BE50-572277C824E1}"/>
          </ac:spMkLst>
        </pc:spChg>
        <pc:spChg chg="mod">
          <ac:chgData name="Syphax Ait oubelli" userId="ecf726b1934da71b" providerId="LiveId" clId="{B71F60E7-0DDB-42E6-818B-77B87849ADF3}" dt="2021-08-28T20:26:20.216" v="1186" actId="1076"/>
          <ac:spMkLst>
            <pc:docMk/>
            <pc:sldMk cId="1155243116" sldId="355"/>
            <ac:spMk id="15" creationId="{858317AE-0E78-482A-B3E5-7B654676603E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748354137" sldId="355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09463949" sldId="356"/>
        </pc:sldMkLst>
      </pc:sldChg>
      <pc:sldChg chg="modSp add mod">
        <pc:chgData name="Syphax Ait oubelli" userId="ecf726b1934da71b" providerId="LiveId" clId="{B71F60E7-0DDB-42E6-818B-77B87849ADF3}" dt="2021-08-28T20:26:24.708" v="1188" actId="1076"/>
        <pc:sldMkLst>
          <pc:docMk/>
          <pc:sldMk cId="1593183418" sldId="356"/>
        </pc:sldMkLst>
        <pc:spChg chg="mod">
          <ac:chgData name="Syphax Ait oubelli" userId="ecf726b1934da71b" providerId="LiveId" clId="{B71F60E7-0DDB-42E6-818B-77B87849ADF3}" dt="2021-08-28T20:26:24.708" v="1188" actId="1076"/>
          <ac:spMkLst>
            <pc:docMk/>
            <pc:sldMk cId="1593183418" sldId="356"/>
            <ac:spMk id="14" creationId="{2DD9782D-5976-4F45-BE50-572277C824E1}"/>
          </ac:spMkLst>
        </pc:spChg>
        <pc:spChg chg="mod">
          <ac:chgData name="Syphax Ait oubelli" userId="ecf726b1934da71b" providerId="LiveId" clId="{B71F60E7-0DDB-42E6-818B-77B87849ADF3}" dt="2021-08-28T20:26:24.708" v="1188" actId="1076"/>
          <ac:spMkLst>
            <pc:docMk/>
            <pc:sldMk cId="1593183418" sldId="356"/>
            <ac:spMk id="15" creationId="{858317AE-0E78-482A-B3E5-7B654676603E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283668762" sldId="357"/>
        </pc:sldMkLst>
      </pc:sldChg>
      <pc:sldChg chg="addSp modSp add modAnim">
        <pc:chgData name="Syphax Ait oubelli" userId="ecf726b1934da71b" providerId="LiveId" clId="{B71F60E7-0DDB-42E6-818B-77B87849ADF3}" dt="2021-08-28T22:15:00.385" v="1263"/>
        <pc:sldMkLst>
          <pc:docMk/>
          <pc:sldMk cId="4039849417" sldId="357"/>
        </pc:sldMkLst>
        <pc:spChg chg="add mod">
          <ac:chgData name="Syphax Ait oubelli" userId="ecf726b1934da71b" providerId="LiveId" clId="{B71F60E7-0DDB-42E6-818B-77B87849ADF3}" dt="2021-08-28T20:26:41.909" v="1190"/>
          <ac:spMkLst>
            <pc:docMk/>
            <pc:sldMk cId="4039849417" sldId="357"/>
            <ac:spMk id="16" creationId="{FF262821-C957-4CF6-BAC0-6C4FDF43D814}"/>
          </ac:spMkLst>
        </pc:spChg>
        <pc:spChg chg="add mod">
          <ac:chgData name="Syphax Ait oubelli" userId="ecf726b1934da71b" providerId="LiveId" clId="{B71F60E7-0DDB-42E6-818B-77B87849ADF3}" dt="2021-08-28T20:26:41.909" v="1190"/>
          <ac:spMkLst>
            <pc:docMk/>
            <pc:sldMk cId="4039849417" sldId="357"/>
            <ac:spMk id="17" creationId="{57C91284-D2BC-40C0-9909-0556CE207404}"/>
          </ac:spMkLst>
        </pc:spChg>
        <pc:spChg chg="add mod">
          <ac:chgData name="Syphax Ait oubelli" userId="ecf726b1934da71b" providerId="LiveId" clId="{B71F60E7-0DDB-42E6-818B-77B87849ADF3}" dt="2021-08-28T20:26:41.909" v="1190"/>
          <ac:spMkLst>
            <pc:docMk/>
            <pc:sldMk cId="4039849417" sldId="357"/>
            <ac:spMk id="18" creationId="{0884857E-34D0-442B-995A-7F8D4396BD76}"/>
          </ac:spMkLst>
        </pc:spChg>
        <pc:spChg chg="add mod">
          <ac:chgData name="Syphax Ait oubelli" userId="ecf726b1934da71b" providerId="LiveId" clId="{B71F60E7-0DDB-42E6-818B-77B87849ADF3}" dt="2021-08-28T20:26:41.909" v="1190"/>
          <ac:spMkLst>
            <pc:docMk/>
            <pc:sldMk cId="4039849417" sldId="357"/>
            <ac:spMk id="19" creationId="{1D365BA6-4FE3-4E35-B778-D25E33D02A24}"/>
          </ac:spMkLst>
        </pc:spChg>
      </pc:sldChg>
      <pc:sldChg chg="addSp delSp modSp add mod modTransition">
        <pc:chgData name="Syphax Ait oubelli" userId="ecf726b1934da71b" providerId="LiveId" clId="{B71F60E7-0DDB-42E6-818B-77B87849ADF3}" dt="2021-08-28T22:16:09.125" v="1275"/>
        <pc:sldMkLst>
          <pc:docMk/>
          <pc:sldMk cId="4039584223" sldId="358"/>
        </pc:sldMkLst>
        <pc:spChg chg="add del mod">
          <ac:chgData name="Syphax Ait oubelli" userId="ecf726b1934da71b" providerId="LiveId" clId="{B71F60E7-0DDB-42E6-818B-77B87849ADF3}" dt="2021-08-28T21:08:27.865" v="1228" actId="478"/>
          <ac:spMkLst>
            <pc:docMk/>
            <pc:sldMk cId="4039584223" sldId="358"/>
            <ac:spMk id="2" creationId="{B4D162B4-0C07-4A0B-9D6A-27733AC5D775}"/>
          </ac:spMkLst>
        </pc:spChg>
        <pc:spChg chg="mod">
          <ac:chgData name="Syphax Ait oubelli" userId="ecf726b1934da71b" providerId="LiveId" clId="{B71F60E7-0DDB-42E6-818B-77B87849ADF3}" dt="2021-08-28T21:09:07.479" v="1252" actId="207"/>
          <ac:spMkLst>
            <pc:docMk/>
            <pc:sldMk cId="4039584223" sldId="358"/>
            <ac:spMk id="8" creationId="{9F3B12E9-D3B7-4617-910E-95F8FC4C1544}"/>
          </ac:spMkLst>
        </pc:spChg>
        <pc:spChg chg="mod">
          <ac:chgData name="Syphax Ait oubelli" userId="ecf726b1934da71b" providerId="LiveId" clId="{B71F60E7-0DDB-42E6-818B-77B87849ADF3}" dt="2021-08-28T21:09:07.479" v="1252" actId="207"/>
          <ac:spMkLst>
            <pc:docMk/>
            <pc:sldMk cId="4039584223" sldId="358"/>
            <ac:spMk id="9" creationId="{9FE475E7-401B-48A0-B11C-890B5380A402}"/>
          </ac:spMkLst>
        </pc:spChg>
        <pc:spChg chg="mod">
          <ac:chgData name="Syphax Ait oubelli" userId="ecf726b1934da71b" providerId="LiveId" clId="{B71F60E7-0DDB-42E6-818B-77B87849ADF3}" dt="2021-08-28T20:28:23.793" v="1202" actId="1076"/>
          <ac:spMkLst>
            <pc:docMk/>
            <pc:sldMk cId="4039584223" sldId="358"/>
            <ac:spMk id="11" creationId="{704A3683-C78C-4843-927A-B7D2F1B0521F}"/>
          </ac:spMkLst>
        </pc:spChg>
        <pc:spChg chg="mod">
          <ac:chgData name="Syphax Ait oubelli" userId="ecf726b1934da71b" providerId="LiveId" clId="{B71F60E7-0DDB-42E6-818B-77B87849ADF3}" dt="2021-08-28T21:09:07.479" v="1252" actId="207"/>
          <ac:spMkLst>
            <pc:docMk/>
            <pc:sldMk cId="4039584223" sldId="358"/>
            <ac:spMk id="12" creationId="{413D9EEE-1CF1-4D7C-A611-5241728F5516}"/>
          </ac:spMkLst>
        </pc:spChg>
        <pc:spChg chg="mod">
          <ac:chgData name="Syphax Ait oubelli" userId="ecf726b1934da71b" providerId="LiveId" clId="{B71F60E7-0DDB-42E6-818B-77B87849ADF3}" dt="2021-08-28T21:09:07.479" v="1252" actId="207"/>
          <ac:spMkLst>
            <pc:docMk/>
            <pc:sldMk cId="4039584223" sldId="358"/>
            <ac:spMk id="13" creationId="{B007EFD7-CC87-4124-AD10-D9425B048EB8}"/>
          </ac:spMkLst>
        </pc:spChg>
        <pc:spChg chg="mod">
          <ac:chgData name="Syphax Ait oubelli" userId="ecf726b1934da71b" providerId="LiveId" clId="{B71F60E7-0DDB-42E6-818B-77B87849ADF3}" dt="2021-08-28T20:28:23.793" v="1202" actId="1076"/>
          <ac:spMkLst>
            <pc:docMk/>
            <pc:sldMk cId="4039584223" sldId="358"/>
            <ac:spMk id="14" creationId="{2DD9782D-5976-4F45-BE50-572277C824E1}"/>
          </ac:spMkLst>
        </pc:spChg>
        <pc:spChg chg="add mod">
          <ac:chgData name="Syphax Ait oubelli" userId="ecf726b1934da71b" providerId="LiveId" clId="{B71F60E7-0DDB-42E6-818B-77B87849ADF3}" dt="2021-08-28T21:09:26.762" v="1262" actId="207"/>
          <ac:spMkLst>
            <pc:docMk/>
            <pc:sldMk cId="4039584223" sldId="358"/>
            <ac:spMk id="16" creationId="{DCEEBE31-1DA9-47AC-B93A-4F14A57EA25C}"/>
          </ac:spMkLst>
        </pc:spChg>
        <pc:spChg chg="add mod">
          <ac:chgData name="Syphax Ait oubelli" userId="ecf726b1934da71b" providerId="LiveId" clId="{B71F60E7-0DDB-42E6-818B-77B87849ADF3}" dt="2021-08-28T22:15:20.148" v="1264" actId="207"/>
          <ac:spMkLst>
            <pc:docMk/>
            <pc:sldMk cId="4039584223" sldId="358"/>
            <ac:spMk id="17" creationId="{5C2F5859-B580-4A32-933F-2718A8756113}"/>
          </ac:spMkLst>
        </pc:spChg>
        <pc:spChg chg="add del mod">
          <ac:chgData name="Syphax Ait oubelli" userId="ecf726b1934da71b" providerId="LiveId" clId="{B71F60E7-0DDB-42E6-818B-77B87849ADF3}" dt="2021-08-28T21:08:29.753" v="1229" actId="478"/>
          <ac:spMkLst>
            <pc:docMk/>
            <pc:sldMk cId="4039584223" sldId="358"/>
            <ac:spMk id="18" creationId="{F18F1045-02D9-4305-A3A9-3041C8618D72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4156340816" sldId="358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292219486" sldId="359"/>
        </pc:sldMkLst>
      </pc:sldChg>
      <pc:sldChg chg="modSp add mod modTransition">
        <pc:chgData name="Syphax Ait oubelli" userId="ecf726b1934da71b" providerId="LiveId" clId="{B71F60E7-0DDB-42E6-818B-77B87849ADF3}" dt="2021-08-28T22:16:09.125" v="1275"/>
        <pc:sldMkLst>
          <pc:docMk/>
          <pc:sldMk cId="4134808615" sldId="359"/>
        </pc:sldMkLst>
        <pc:spChg chg="mod">
          <ac:chgData name="Syphax Ait oubelli" userId="ecf726b1934da71b" providerId="LiveId" clId="{B71F60E7-0DDB-42E6-818B-77B87849ADF3}" dt="2021-08-28T22:15:30.129" v="1266" actId="1076"/>
          <ac:spMkLst>
            <pc:docMk/>
            <pc:sldMk cId="4134808615" sldId="359"/>
            <ac:spMk id="8" creationId="{9F3B12E9-D3B7-4617-910E-95F8FC4C1544}"/>
          </ac:spMkLst>
        </pc:spChg>
        <pc:spChg chg="mod">
          <ac:chgData name="Syphax Ait oubelli" userId="ecf726b1934da71b" providerId="LiveId" clId="{B71F60E7-0DDB-42E6-818B-77B87849ADF3}" dt="2021-08-28T22:15:30.129" v="1266" actId="1076"/>
          <ac:spMkLst>
            <pc:docMk/>
            <pc:sldMk cId="4134808615" sldId="359"/>
            <ac:spMk id="9" creationId="{9FE475E7-401B-48A0-B11C-890B5380A402}"/>
          </ac:spMkLst>
        </pc:spChg>
        <pc:spChg chg="mod">
          <ac:chgData name="Syphax Ait oubelli" userId="ecf726b1934da71b" providerId="LiveId" clId="{B71F60E7-0DDB-42E6-818B-77B87849ADF3}" dt="2021-08-28T22:15:30.129" v="1266" actId="1076"/>
          <ac:spMkLst>
            <pc:docMk/>
            <pc:sldMk cId="4134808615" sldId="359"/>
            <ac:spMk id="12" creationId="{413D9EEE-1CF1-4D7C-A611-5241728F5516}"/>
          </ac:spMkLst>
        </pc:spChg>
        <pc:spChg chg="mod">
          <ac:chgData name="Syphax Ait oubelli" userId="ecf726b1934da71b" providerId="LiveId" clId="{B71F60E7-0DDB-42E6-818B-77B87849ADF3}" dt="2021-08-28T22:15:30.129" v="1266" actId="1076"/>
          <ac:spMkLst>
            <pc:docMk/>
            <pc:sldMk cId="4134808615" sldId="359"/>
            <ac:spMk id="13" creationId="{B007EFD7-CC87-4124-AD10-D9425B048EB8}"/>
          </ac:spMkLst>
        </pc:spChg>
        <pc:spChg chg="mod">
          <ac:chgData name="Syphax Ait oubelli" userId="ecf726b1934da71b" providerId="LiveId" clId="{B71F60E7-0DDB-42E6-818B-77B87849ADF3}" dt="2021-08-28T22:15:37.169" v="1268" actId="20577"/>
          <ac:spMkLst>
            <pc:docMk/>
            <pc:sldMk cId="4134808615" sldId="359"/>
            <ac:spMk id="16" creationId="{DCEEBE31-1DA9-47AC-B93A-4F14A57EA25C}"/>
          </ac:spMkLst>
        </pc:spChg>
        <pc:spChg chg="mod">
          <ac:chgData name="Syphax Ait oubelli" userId="ecf726b1934da71b" providerId="LiveId" clId="{B71F60E7-0DDB-42E6-818B-77B87849ADF3}" dt="2021-08-28T22:15:41.218" v="1271" actId="20577"/>
          <ac:spMkLst>
            <pc:docMk/>
            <pc:sldMk cId="4134808615" sldId="359"/>
            <ac:spMk id="17" creationId="{5C2F5859-B580-4A32-933F-2718A8756113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780808045" sldId="360"/>
        </pc:sldMkLst>
      </pc:sldChg>
      <pc:sldChg chg="addSp delSp modSp add mod">
        <pc:chgData name="Syphax Ait oubelli" userId="ecf726b1934da71b" providerId="LiveId" clId="{B71F60E7-0DDB-42E6-818B-77B87849ADF3}" dt="2021-08-28T22:20:00.837" v="1366" actId="166"/>
        <pc:sldMkLst>
          <pc:docMk/>
          <pc:sldMk cId="2994011422" sldId="360"/>
        </pc:sldMkLst>
        <pc:spChg chg="mod ord topLvl">
          <ac:chgData name="Syphax Ait oubelli" userId="ecf726b1934da71b" providerId="LiveId" clId="{B71F60E7-0DDB-42E6-818B-77B87849ADF3}" dt="2021-08-28T22:20:00.837" v="1366" actId="166"/>
          <ac:spMkLst>
            <pc:docMk/>
            <pc:sldMk cId="2994011422" sldId="360"/>
            <ac:spMk id="2" creationId="{A928AFCD-2F18-41A7-A47B-059CAEF0D8FE}"/>
          </ac:spMkLst>
        </pc:spChg>
        <pc:spChg chg="mod topLvl">
          <ac:chgData name="Syphax Ait oubelli" userId="ecf726b1934da71b" providerId="LiveId" clId="{B71F60E7-0DDB-42E6-818B-77B87849ADF3}" dt="2021-08-28T22:18:46.805" v="1361" actId="165"/>
          <ac:spMkLst>
            <pc:docMk/>
            <pc:sldMk cId="2994011422" sldId="360"/>
            <ac:spMk id="3" creationId="{EFAF0ED9-3090-4F69-9489-FB3CD910CBC9}"/>
          </ac:spMkLst>
        </pc:spChg>
        <pc:spChg chg="mod topLvl">
          <ac:chgData name="Syphax Ait oubelli" userId="ecf726b1934da71b" providerId="LiveId" clId="{B71F60E7-0DDB-42E6-818B-77B87849ADF3}" dt="2021-08-28T22:18:46.805" v="1361" actId="165"/>
          <ac:spMkLst>
            <pc:docMk/>
            <pc:sldMk cId="2994011422" sldId="360"/>
            <ac:spMk id="5" creationId="{80B009C1-A0D6-49A0-9AF4-399AF1220B42}"/>
          </ac:spMkLst>
        </pc:spChg>
        <pc:spChg chg="mod topLvl">
          <ac:chgData name="Syphax Ait oubelli" userId="ecf726b1934da71b" providerId="LiveId" clId="{B71F60E7-0DDB-42E6-818B-77B87849ADF3}" dt="2021-08-28T22:18:52.007" v="1362" actId="20577"/>
          <ac:spMkLst>
            <pc:docMk/>
            <pc:sldMk cId="2994011422" sldId="360"/>
            <ac:spMk id="6" creationId="{4B9F5BBD-A180-4FFD-8DFB-081AF6E7E304}"/>
          </ac:spMkLst>
        </pc:spChg>
        <pc:spChg chg="add mod topLvl">
          <ac:chgData name="Syphax Ait oubelli" userId="ecf726b1934da71b" providerId="LiveId" clId="{B71F60E7-0DDB-42E6-818B-77B87849ADF3}" dt="2021-08-28T22:18:46.805" v="1361" actId="165"/>
          <ac:spMkLst>
            <pc:docMk/>
            <pc:sldMk cId="2994011422" sldId="360"/>
            <ac:spMk id="8" creationId="{911D0639-EC8E-4AF8-9009-4BACB413480F}"/>
          </ac:spMkLst>
        </pc:spChg>
        <pc:spChg chg="add mod topLvl">
          <ac:chgData name="Syphax Ait oubelli" userId="ecf726b1934da71b" providerId="LiveId" clId="{B71F60E7-0DDB-42E6-818B-77B87849ADF3}" dt="2021-08-28T22:18:46.805" v="1361" actId="165"/>
          <ac:spMkLst>
            <pc:docMk/>
            <pc:sldMk cId="2994011422" sldId="360"/>
            <ac:spMk id="9" creationId="{CDE1A37A-27C3-421E-B02F-72D6E3E849AD}"/>
          </ac:spMkLst>
        </pc:spChg>
        <pc:spChg chg="add mod topLvl">
          <ac:chgData name="Syphax Ait oubelli" userId="ecf726b1934da71b" providerId="LiveId" clId="{B71F60E7-0DDB-42E6-818B-77B87849ADF3}" dt="2021-08-28T22:18:46.805" v="1361" actId="165"/>
          <ac:spMkLst>
            <pc:docMk/>
            <pc:sldMk cId="2994011422" sldId="360"/>
            <ac:spMk id="10" creationId="{B2B34911-319C-4758-8874-80ADD65691C5}"/>
          </ac:spMkLst>
        </pc:spChg>
        <pc:spChg chg="add mod topLvl">
          <ac:chgData name="Syphax Ait oubelli" userId="ecf726b1934da71b" providerId="LiveId" clId="{B71F60E7-0DDB-42E6-818B-77B87849ADF3}" dt="2021-08-28T22:18:46.805" v="1361" actId="165"/>
          <ac:spMkLst>
            <pc:docMk/>
            <pc:sldMk cId="2994011422" sldId="360"/>
            <ac:spMk id="11" creationId="{03C9099A-F533-4DB8-9748-628294C9F890}"/>
          </ac:spMkLst>
        </pc:spChg>
        <pc:spChg chg="mod topLvl">
          <ac:chgData name="Syphax Ait oubelli" userId="ecf726b1934da71b" providerId="LiveId" clId="{B71F60E7-0DDB-42E6-818B-77B87849ADF3}" dt="2021-08-28T22:18:46.805" v="1361" actId="165"/>
          <ac:spMkLst>
            <pc:docMk/>
            <pc:sldMk cId="2994011422" sldId="360"/>
            <ac:spMk id="53" creationId="{66BF9392-1DE8-4A52-A59C-D89C5928F634}"/>
          </ac:spMkLst>
        </pc:spChg>
        <pc:spChg chg="mod ord topLvl">
          <ac:chgData name="Syphax Ait oubelli" userId="ecf726b1934da71b" providerId="LiveId" clId="{B71F60E7-0DDB-42E6-818B-77B87849ADF3}" dt="2021-08-28T22:18:46.805" v="1361" actId="165"/>
          <ac:spMkLst>
            <pc:docMk/>
            <pc:sldMk cId="2994011422" sldId="360"/>
            <ac:spMk id="61" creationId="{7009E85D-77CD-47B3-8D26-D250B8A935B6}"/>
          </ac:spMkLst>
        </pc:spChg>
        <pc:grpChg chg="add del mod">
          <ac:chgData name="Syphax Ait oubelli" userId="ecf726b1934da71b" providerId="LiveId" clId="{B71F60E7-0DDB-42E6-818B-77B87849ADF3}" dt="2021-08-28T22:17:55.522" v="1344" actId="165"/>
          <ac:grpSpMkLst>
            <pc:docMk/>
            <pc:sldMk cId="2994011422" sldId="360"/>
            <ac:grpSpMk id="4" creationId="{DAB0F7ED-CE8D-4A01-841D-B848AC01EAC9}"/>
          </ac:grpSpMkLst>
        </pc:grpChg>
        <pc:grpChg chg="add del mod">
          <ac:chgData name="Syphax Ait oubelli" userId="ecf726b1934da71b" providerId="LiveId" clId="{B71F60E7-0DDB-42E6-818B-77B87849ADF3}" dt="2021-08-28T22:18:46.805" v="1361" actId="165"/>
          <ac:grpSpMkLst>
            <pc:docMk/>
            <pc:sldMk cId="2994011422" sldId="360"/>
            <ac:grpSpMk id="7" creationId="{EDBFFE6B-C326-4CED-BB76-CFDBD1C1ED43}"/>
          </ac:grpSpMkLst>
        </pc:grpChg>
      </pc:sldChg>
      <pc:sldChg chg="addSp delSp modSp add mod">
        <pc:chgData name="Syphax Ait oubelli" userId="ecf726b1934da71b" providerId="LiveId" clId="{B71F60E7-0DDB-42E6-818B-77B87849ADF3}" dt="2021-08-28T22:25:53.835" v="1386" actId="1076"/>
        <pc:sldMkLst>
          <pc:docMk/>
          <pc:sldMk cId="2773429937" sldId="361"/>
        </pc:sldMkLst>
        <pc:spChg chg="mod topLvl">
          <ac:chgData name="Syphax Ait oubelli" userId="ecf726b1934da71b" providerId="LiveId" clId="{B71F60E7-0DDB-42E6-818B-77B87849ADF3}" dt="2021-08-28T22:25:47.428" v="1383" actId="165"/>
          <ac:spMkLst>
            <pc:docMk/>
            <pc:sldMk cId="2773429937" sldId="361"/>
            <ac:spMk id="2" creationId="{A928AFCD-2F18-41A7-A47B-059CAEF0D8FE}"/>
          </ac:spMkLst>
        </pc:spChg>
        <pc:spChg chg="mod topLvl">
          <ac:chgData name="Syphax Ait oubelli" userId="ecf726b1934da71b" providerId="LiveId" clId="{B71F60E7-0DDB-42E6-818B-77B87849ADF3}" dt="2021-08-28T22:25:47.428" v="1383" actId="165"/>
          <ac:spMkLst>
            <pc:docMk/>
            <pc:sldMk cId="2773429937" sldId="361"/>
            <ac:spMk id="3" creationId="{EFAF0ED9-3090-4F69-9489-FB3CD910CBC9}"/>
          </ac:spMkLst>
        </pc:spChg>
        <pc:spChg chg="mod topLvl">
          <ac:chgData name="Syphax Ait oubelli" userId="ecf726b1934da71b" providerId="LiveId" clId="{B71F60E7-0DDB-42E6-818B-77B87849ADF3}" dt="2021-08-28T22:25:47.428" v="1383" actId="165"/>
          <ac:spMkLst>
            <pc:docMk/>
            <pc:sldMk cId="2773429937" sldId="361"/>
            <ac:spMk id="5" creationId="{80B009C1-A0D6-49A0-9AF4-399AF1220B42}"/>
          </ac:spMkLst>
        </pc:spChg>
        <pc:spChg chg="mod topLvl">
          <ac:chgData name="Syphax Ait oubelli" userId="ecf726b1934da71b" providerId="LiveId" clId="{B71F60E7-0DDB-42E6-818B-77B87849ADF3}" dt="2021-08-28T22:25:47.428" v="1383" actId="165"/>
          <ac:spMkLst>
            <pc:docMk/>
            <pc:sldMk cId="2773429937" sldId="361"/>
            <ac:spMk id="6" creationId="{4B9F5BBD-A180-4FFD-8DFB-081AF6E7E304}"/>
          </ac:spMkLst>
        </pc:spChg>
        <pc:spChg chg="add mod">
          <ac:chgData name="Syphax Ait oubelli" userId="ecf726b1934da71b" providerId="LiveId" clId="{B71F60E7-0DDB-42E6-818B-77B87849ADF3}" dt="2021-08-28T22:25:53.835" v="1386" actId="1076"/>
          <ac:spMkLst>
            <pc:docMk/>
            <pc:sldMk cId="2773429937" sldId="361"/>
            <ac:spMk id="7" creationId="{F1D55254-B992-420C-9F1D-D22AE88F3BE8}"/>
          </ac:spMkLst>
        </pc:spChg>
        <pc:spChg chg="mod topLvl">
          <ac:chgData name="Syphax Ait oubelli" userId="ecf726b1934da71b" providerId="LiveId" clId="{B71F60E7-0DDB-42E6-818B-77B87849ADF3}" dt="2021-08-28T22:25:47.428" v="1383" actId="165"/>
          <ac:spMkLst>
            <pc:docMk/>
            <pc:sldMk cId="2773429937" sldId="361"/>
            <ac:spMk id="8" creationId="{911D0639-EC8E-4AF8-9009-4BACB413480F}"/>
          </ac:spMkLst>
        </pc:spChg>
        <pc:spChg chg="mod topLvl">
          <ac:chgData name="Syphax Ait oubelli" userId="ecf726b1934da71b" providerId="LiveId" clId="{B71F60E7-0DDB-42E6-818B-77B87849ADF3}" dt="2021-08-28T22:25:47.428" v="1383" actId="165"/>
          <ac:spMkLst>
            <pc:docMk/>
            <pc:sldMk cId="2773429937" sldId="361"/>
            <ac:spMk id="9" creationId="{CDE1A37A-27C3-421E-B02F-72D6E3E849AD}"/>
          </ac:spMkLst>
        </pc:spChg>
        <pc:spChg chg="mod topLvl">
          <ac:chgData name="Syphax Ait oubelli" userId="ecf726b1934da71b" providerId="LiveId" clId="{B71F60E7-0DDB-42E6-818B-77B87849ADF3}" dt="2021-08-28T22:25:47.428" v="1383" actId="165"/>
          <ac:spMkLst>
            <pc:docMk/>
            <pc:sldMk cId="2773429937" sldId="361"/>
            <ac:spMk id="10" creationId="{B2B34911-319C-4758-8874-80ADD65691C5}"/>
          </ac:spMkLst>
        </pc:spChg>
        <pc:spChg chg="mod topLvl">
          <ac:chgData name="Syphax Ait oubelli" userId="ecf726b1934da71b" providerId="LiveId" clId="{B71F60E7-0DDB-42E6-818B-77B87849ADF3}" dt="2021-08-28T22:25:47.428" v="1383" actId="165"/>
          <ac:spMkLst>
            <pc:docMk/>
            <pc:sldMk cId="2773429937" sldId="361"/>
            <ac:spMk id="11" creationId="{03C9099A-F533-4DB8-9748-628294C9F890}"/>
          </ac:spMkLst>
        </pc:spChg>
        <pc:spChg chg="mod topLvl">
          <ac:chgData name="Syphax Ait oubelli" userId="ecf726b1934da71b" providerId="LiveId" clId="{B71F60E7-0DDB-42E6-818B-77B87849ADF3}" dt="2021-08-28T22:25:47.428" v="1383" actId="165"/>
          <ac:spMkLst>
            <pc:docMk/>
            <pc:sldMk cId="2773429937" sldId="361"/>
            <ac:spMk id="53" creationId="{66BF9392-1DE8-4A52-A59C-D89C5928F634}"/>
          </ac:spMkLst>
        </pc:spChg>
        <pc:spChg chg="mod topLvl">
          <ac:chgData name="Syphax Ait oubelli" userId="ecf726b1934da71b" providerId="LiveId" clId="{B71F60E7-0DDB-42E6-818B-77B87849ADF3}" dt="2021-08-28T22:25:47.428" v="1383" actId="165"/>
          <ac:spMkLst>
            <pc:docMk/>
            <pc:sldMk cId="2773429937" sldId="361"/>
            <ac:spMk id="61" creationId="{7009E85D-77CD-47B3-8D26-D250B8A935B6}"/>
          </ac:spMkLst>
        </pc:spChg>
        <pc:grpChg chg="add del mod">
          <ac:chgData name="Syphax Ait oubelli" userId="ecf726b1934da71b" providerId="LiveId" clId="{B71F60E7-0DDB-42E6-818B-77B87849ADF3}" dt="2021-08-28T22:25:47.428" v="1383" actId="165"/>
          <ac:grpSpMkLst>
            <pc:docMk/>
            <pc:sldMk cId="2773429937" sldId="361"/>
            <ac:grpSpMk id="4" creationId="{8AED0997-07B0-49C9-A1D8-51D497D7D8B0}"/>
          </ac:grpSpMkLst>
        </pc:gr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079992820" sldId="361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712660966" sldId="362"/>
        </pc:sldMkLst>
      </pc:sldChg>
      <pc:sldChg chg="addSp delSp modSp add mod modAnim">
        <pc:chgData name="Syphax Ait oubelli" userId="ecf726b1934da71b" providerId="LiveId" clId="{B71F60E7-0DDB-42E6-818B-77B87849ADF3}" dt="2021-08-28T22:48:11.747" v="1519"/>
        <pc:sldMkLst>
          <pc:docMk/>
          <pc:sldMk cId="1419898474" sldId="362"/>
        </pc:sldMkLst>
        <pc:spChg chg="del">
          <ac:chgData name="Syphax Ait oubelli" userId="ecf726b1934da71b" providerId="LiveId" clId="{B71F60E7-0DDB-42E6-818B-77B87849ADF3}" dt="2021-08-28T22:34:00.402" v="1388" actId="478"/>
          <ac:spMkLst>
            <pc:docMk/>
            <pc:sldMk cId="1419898474" sldId="362"/>
            <ac:spMk id="2" creationId="{A928AFCD-2F18-41A7-A47B-059CAEF0D8FE}"/>
          </ac:spMkLst>
        </pc:spChg>
        <pc:spChg chg="del">
          <ac:chgData name="Syphax Ait oubelli" userId="ecf726b1934da71b" providerId="LiveId" clId="{B71F60E7-0DDB-42E6-818B-77B87849ADF3}" dt="2021-08-28T22:34:00.402" v="1388" actId="478"/>
          <ac:spMkLst>
            <pc:docMk/>
            <pc:sldMk cId="1419898474" sldId="362"/>
            <ac:spMk id="3" creationId="{EFAF0ED9-3090-4F69-9489-FB3CD910CBC9}"/>
          </ac:spMkLst>
        </pc:spChg>
        <pc:spChg chg="add del">
          <ac:chgData name="Syphax Ait oubelli" userId="ecf726b1934da71b" providerId="LiveId" clId="{B71F60E7-0DDB-42E6-818B-77B87849ADF3}" dt="2021-08-28T22:35:40.979" v="1390" actId="478"/>
          <ac:spMkLst>
            <pc:docMk/>
            <pc:sldMk cId="1419898474" sldId="362"/>
            <ac:spMk id="4" creationId="{33044068-0DB1-47E7-B5AC-98B6A9C0DF60}"/>
          </ac:spMkLst>
        </pc:spChg>
        <pc:spChg chg="del">
          <ac:chgData name="Syphax Ait oubelli" userId="ecf726b1934da71b" providerId="LiveId" clId="{B71F60E7-0DDB-42E6-818B-77B87849ADF3}" dt="2021-08-28T22:34:00.402" v="1388" actId="478"/>
          <ac:spMkLst>
            <pc:docMk/>
            <pc:sldMk cId="1419898474" sldId="362"/>
            <ac:spMk id="5" creationId="{80B009C1-A0D6-49A0-9AF4-399AF1220B42}"/>
          </ac:spMkLst>
        </pc:spChg>
        <pc:spChg chg="del">
          <ac:chgData name="Syphax Ait oubelli" userId="ecf726b1934da71b" providerId="LiveId" clId="{B71F60E7-0DDB-42E6-818B-77B87849ADF3}" dt="2021-08-28T22:34:00.402" v="1388" actId="478"/>
          <ac:spMkLst>
            <pc:docMk/>
            <pc:sldMk cId="1419898474" sldId="362"/>
            <ac:spMk id="6" creationId="{4B9F5BBD-A180-4FFD-8DFB-081AF6E7E304}"/>
          </ac:spMkLst>
        </pc:spChg>
        <pc:spChg chg="del">
          <ac:chgData name="Syphax Ait oubelli" userId="ecf726b1934da71b" providerId="LiveId" clId="{B71F60E7-0DDB-42E6-818B-77B87849ADF3}" dt="2021-08-28T22:34:00.402" v="1388" actId="478"/>
          <ac:spMkLst>
            <pc:docMk/>
            <pc:sldMk cId="1419898474" sldId="362"/>
            <ac:spMk id="7" creationId="{F1D55254-B992-420C-9F1D-D22AE88F3BE8}"/>
          </ac:spMkLst>
        </pc:spChg>
        <pc:spChg chg="del">
          <ac:chgData name="Syphax Ait oubelli" userId="ecf726b1934da71b" providerId="LiveId" clId="{B71F60E7-0DDB-42E6-818B-77B87849ADF3}" dt="2021-08-28T22:34:00.402" v="1388" actId="478"/>
          <ac:spMkLst>
            <pc:docMk/>
            <pc:sldMk cId="1419898474" sldId="362"/>
            <ac:spMk id="8" creationId="{911D0639-EC8E-4AF8-9009-4BACB413480F}"/>
          </ac:spMkLst>
        </pc:spChg>
        <pc:spChg chg="del">
          <ac:chgData name="Syphax Ait oubelli" userId="ecf726b1934da71b" providerId="LiveId" clId="{B71F60E7-0DDB-42E6-818B-77B87849ADF3}" dt="2021-08-28T22:34:00.402" v="1388" actId="478"/>
          <ac:spMkLst>
            <pc:docMk/>
            <pc:sldMk cId="1419898474" sldId="362"/>
            <ac:spMk id="9" creationId="{CDE1A37A-27C3-421E-B02F-72D6E3E849AD}"/>
          </ac:spMkLst>
        </pc:spChg>
        <pc:spChg chg="del">
          <ac:chgData name="Syphax Ait oubelli" userId="ecf726b1934da71b" providerId="LiveId" clId="{B71F60E7-0DDB-42E6-818B-77B87849ADF3}" dt="2021-08-28T22:34:00.402" v="1388" actId="478"/>
          <ac:spMkLst>
            <pc:docMk/>
            <pc:sldMk cId="1419898474" sldId="362"/>
            <ac:spMk id="10" creationId="{B2B34911-319C-4758-8874-80ADD65691C5}"/>
          </ac:spMkLst>
        </pc:spChg>
        <pc:spChg chg="del">
          <ac:chgData name="Syphax Ait oubelli" userId="ecf726b1934da71b" providerId="LiveId" clId="{B71F60E7-0DDB-42E6-818B-77B87849ADF3}" dt="2021-08-28T22:34:00.402" v="1388" actId="478"/>
          <ac:spMkLst>
            <pc:docMk/>
            <pc:sldMk cId="1419898474" sldId="362"/>
            <ac:spMk id="11" creationId="{03C9099A-F533-4DB8-9748-628294C9F890}"/>
          </ac:spMkLst>
        </pc:spChg>
        <pc:spChg chg="add mod">
          <ac:chgData name="Syphax Ait oubelli" userId="ecf726b1934da71b" providerId="LiveId" clId="{B71F60E7-0DDB-42E6-818B-77B87849ADF3}" dt="2021-08-28T22:40:07.600" v="1451" actId="20577"/>
          <ac:spMkLst>
            <pc:docMk/>
            <pc:sldMk cId="1419898474" sldId="362"/>
            <ac:spMk id="12" creationId="{525CBC9D-1999-4CF4-AF7B-1E96ADAD2221}"/>
          </ac:spMkLst>
        </pc:spChg>
        <pc:spChg chg="add mod">
          <ac:chgData name="Syphax Ait oubelli" userId="ecf726b1934da71b" providerId="LiveId" clId="{B71F60E7-0DDB-42E6-818B-77B87849ADF3}" dt="2021-08-28T22:36:35.164" v="1418" actId="571"/>
          <ac:spMkLst>
            <pc:docMk/>
            <pc:sldMk cId="1419898474" sldId="362"/>
            <ac:spMk id="15" creationId="{9FC13C02-6EBC-40E8-A6B3-478B4A2F5FCB}"/>
          </ac:spMkLst>
        </pc:spChg>
        <pc:spChg chg="add mod">
          <ac:chgData name="Syphax Ait oubelli" userId="ecf726b1934da71b" providerId="LiveId" clId="{B71F60E7-0DDB-42E6-818B-77B87849ADF3}" dt="2021-08-28T22:36:33.085" v="1417" actId="571"/>
          <ac:spMkLst>
            <pc:docMk/>
            <pc:sldMk cId="1419898474" sldId="362"/>
            <ac:spMk id="16" creationId="{A7D1D79C-BCCD-4092-87FF-BECD991A2E47}"/>
          </ac:spMkLst>
        </pc:spChg>
        <pc:spChg chg="add mod">
          <ac:chgData name="Syphax Ait oubelli" userId="ecf726b1934da71b" providerId="LiveId" clId="{B71F60E7-0DDB-42E6-818B-77B87849ADF3}" dt="2021-08-28T22:36:33.085" v="1417" actId="571"/>
          <ac:spMkLst>
            <pc:docMk/>
            <pc:sldMk cId="1419898474" sldId="362"/>
            <ac:spMk id="17" creationId="{9598F502-8F24-4F2B-8F0A-9F9709657059}"/>
          </ac:spMkLst>
        </pc:spChg>
        <pc:spChg chg="add mod">
          <ac:chgData name="Syphax Ait oubelli" userId="ecf726b1934da71b" providerId="LiveId" clId="{B71F60E7-0DDB-42E6-818B-77B87849ADF3}" dt="2021-08-28T22:40:02.904" v="1450" actId="20577"/>
          <ac:spMkLst>
            <pc:docMk/>
            <pc:sldMk cId="1419898474" sldId="362"/>
            <ac:spMk id="18" creationId="{61026CAB-CA5C-4A99-9BBE-43D6E794010B}"/>
          </ac:spMkLst>
        </pc:spChg>
        <pc:spChg chg="add mod">
          <ac:chgData name="Syphax Ait oubelli" userId="ecf726b1934da71b" providerId="LiveId" clId="{B71F60E7-0DDB-42E6-818B-77B87849ADF3}" dt="2021-08-28T22:36:59.517" v="1428" actId="571"/>
          <ac:spMkLst>
            <pc:docMk/>
            <pc:sldMk cId="1419898474" sldId="362"/>
            <ac:spMk id="19" creationId="{3241E15C-2B68-469C-95D4-5D7A6675AB90}"/>
          </ac:spMkLst>
        </pc:spChg>
        <pc:spChg chg="add mod">
          <ac:chgData name="Syphax Ait oubelli" userId="ecf726b1934da71b" providerId="LiveId" clId="{B71F60E7-0DDB-42E6-818B-77B87849ADF3}" dt="2021-08-28T22:36:59.517" v="1428" actId="571"/>
          <ac:spMkLst>
            <pc:docMk/>
            <pc:sldMk cId="1419898474" sldId="362"/>
            <ac:spMk id="20" creationId="{69B784F7-84CF-4E39-9638-F01ED44EB9F7}"/>
          </ac:spMkLst>
        </pc:spChg>
        <pc:spChg chg="add mod">
          <ac:chgData name="Syphax Ait oubelli" userId="ecf726b1934da71b" providerId="LiveId" clId="{B71F60E7-0DDB-42E6-818B-77B87849ADF3}" dt="2021-08-28T22:39:50.936" v="1448" actId="20577"/>
          <ac:spMkLst>
            <pc:docMk/>
            <pc:sldMk cId="1419898474" sldId="362"/>
            <ac:spMk id="21" creationId="{60941605-9863-429C-A6D2-7F370952B518}"/>
          </ac:spMkLst>
        </pc:spChg>
        <pc:spChg chg="add mod">
          <ac:chgData name="Syphax Ait oubelli" userId="ecf726b1934da71b" providerId="LiveId" clId="{B71F60E7-0DDB-42E6-818B-77B87849ADF3}" dt="2021-08-28T22:39:44.529" v="1446" actId="20577"/>
          <ac:spMkLst>
            <pc:docMk/>
            <pc:sldMk cId="1419898474" sldId="362"/>
            <ac:spMk id="22" creationId="{F4A3E931-8933-428C-AD0B-379F350FBFDB}"/>
          </ac:spMkLst>
        </pc:spChg>
        <pc:spChg chg="add mod">
          <ac:chgData name="Syphax Ait oubelli" userId="ecf726b1934da71b" providerId="LiveId" clId="{B71F60E7-0DDB-42E6-818B-77B87849ADF3}" dt="2021-08-28T22:39:16.109" v="1444" actId="20577"/>
          <ac:spMkLst>
            <pc:docMk/>
            <pc:sldMk cId="1419898474" sldId="362"/>
            <ac:spMk id="23" creationId="{B6D74433-9175-41AA-B395-134CF795D073}"/>
          </ac:spMkLst>
        </pc:spChg>
        <pc:spChg chg="add mod">
          <ac:chgData name="Syphax Ait oubelli" userId="ecf726b1934da71b" providerId="LiveId" clId="{B71F60E7-0DDB-42E6-818B-77B87849ADF3}" dt="2021-08-28T22:40:23.259" v="1459" actId="20577"/>
          <ac:spMkLst>
            <pc:docMk/>
            <pc:sldMk cId="1419898474" sldId="362"/>
            <ac:spMk id="24" creationId="{1768C003-84F3-4EFA-8B45-221C80ABFE54}"/>
          </ac:spMkLst>
        </pc:spChg>
        <pc:spChg chg="add mod">
          <ac:chgData name="Syphax Ait oubelli" userId="ecf726b1934da71b" providerId="LiveId" clId="{B71F60E7-0DDB-42E6-818B-77B87849ADF3}" dt="2021-08-28T22:40:19.755" v="1457" actId="20577"/>
          <ac:spMkLst>
            <pc:docMk/>
            <pc:sldMk cId="1419898474" sldId="362"/>
            <ac:spMk id="25" creationId="{9B103CA4-EB18-4DB9-AB87-600F5137CF89}"/>
          </ac:spMkLst>
        </pc:spChg>
        <pc:spChg chg="add mod">
          <ac:chgData name="Syphax Ait oubelli" userId="ecf726b1934da71b" providerId="LiveId" clId="{B71F60E7-0DDB-42E6-818B-77B87849ADF3}" dt="2021-08-28T22:40:14.668" v="1455" actId="20577"/>
          <ac:spMkLst>
            <pc:docMk/>
            <pc:sldMk cId="1419898474" sldId="362"/>
            <ac:spMk id="26" creationId="{CAE33999-6816-4B57-91AF-A796F87A6DF9}"/>
          </ac:spMkLst>
        </pc:spChg>
        <pc:spChg chg="add mod">
          <ac:chgData name="Syphax Ait oubelli" userId="ecf726b1934da71b" providerId="LiveId" clId="{B71F60E7-0DDB-42E6-818B-77B87849ADF3}" dt="2021-08-28T22:40:11.530" v="1453" actId="20577"/>
          <ac:spMkLst>
            <pc:docMk/>
            <pc:sldMk cId="1419898474" sldId="362"/>
            <ac:spMk id="27" creationId="{2E1543B4-DF0B-4A30-B6BB-B28A77E86F40}"/>
          </ac:spMkLst>
        </pc:spChg>
        <pc:spChg chg="add mod">
          <ac:chgData name="Syphax Ait oubelli" userId="ecf726b1934da71b" providerId="LiveId" clId="{B71F60E7-0DDB-42E6-818B-77B87849ADF3}" dt="2021-08-28T22:38:15.648" v="1440" actId="20577"/>
          <ac:spMkLst>
            <pc:docMk/>
            <pc:sldMk cId="1419898474" sldId="362"/>
            <ac:spMk id="28" creationId="{9B0EA184-43C5-43F0-A61C-496C6E34E599}"/>
          </ac:spMkLst>
        </pc:spChg>
        <pc:spChg chg="add mod">
          <ac:chgData name="Syphax Ait oubelli" userId="ecf726b1934da71b" providerId="LiveId" clId="{B71F60E7-0DDB-42E6-818B-77B87849ADF3}" dt="2021-08-28T22:38:19.402" v="1441" actId="20577"/>
          <ac:spMkLst>
            <pc:docMk/>
            <pc:sldMk cId="1419898474" sldId="362"/>
            <ac:spMk id="29" creationId="{2976A3D8-0ACD-43FA-9B0C-021467C22A8F}"/>
          </ac:spMkLst>
        </pc:spChg>
        <pc:spChg chg="add mod">
          <ac:chgData name="Syphax Ait oubelli" userId="ecf726b1934da71b" providerId="LiveId" clId="{B71F60E7-0DDB-42E6-818B-77B87849ADF3}" dt="2021-08-28T22:39:04.576" v="1443" actId="20577"/>
          <ac:spMkLst>
            <pc:docMk/>
            <pc:sldMk cId="1419898474" sldId="362"/>
            <ac:spMk id="30" creationId="{4242EDA7-398B-4654-83D7-AC8DCF1D3430}"/>
          </ac:spMkLst>
        </pc:spChg>
        <pc:spChg chg="add mod">
          <ac:chgData name="Syphax Ait oubelli" userId="ecf726b1934da71b" providerId="LiveId" clId="{B71F60E7-0DDB-42E6-818B-77B87849ADF3}" dt="2021-08-28T22:38:03.548" v="1439" actId="1076"/>
          <ac:spMkLst>
            <pc:docMk/>
            <pc:sldMk cId="1419898474" sldId="362"/>
            <ac:spMk id="31" creationId="{0F2D9427-355D-499D-9631-1903B98E850B}"/>
          </ac:spMkLst>
        </pc:spChg>
        <pc:spChg chg="add mod">
          <ac:chgData name="Syphax Ait oubelli" userId="ecf726b1934da71b" providerId="LiveId" clId="{B71F60E7-0DDB-42E6-818B-77B87849ADF3}" dt="2021-08-28T22:42:15.942" v="1501" actId="1076"/>
          <ac:spMkLst>
            <pc:docMk/>
            <pc:sldMk cId="1419898474" sldId="362"/>
            <ac:spMk id="48" creationId="{CA1FFAB5-0D8B-48B5-BAC0-9CA89A48B9DA}"/>
          </ac:spMkLst>
        </pc:spChg>
        <pc:spChg chg="del">
          <ac:chgData name="Syphax Ait oubelli" userId="ecf726b1934da71b" providerId="LiveId" clId="{B71F60E7-0DDB-42E6-818B-77B87849ADF3}" dt="2021-08-28T22:34:00.402" v="1388" actId="478"/>
          <ac:spMkLst>
            <pc:docMk/>
            <pc:sldMk cId="1419898474" sldId="362"/>
            <ac:spMk id="53" creationId="{66BF9392-1DE8-4A52-A59C-D89C5928F634}"/>
          </ac:spMkLst>
        </pc:spChg>
        <pc:spChg chg="add mod">
          <ac:chgData name="Syphax Ait oubelli" userId="ecf726b1934da71b" providerId="LiveId" clId="{B71F60E7-0DDB-42E6-818B-77B87849ADF3}" dt="2021-08-28T22:42:17.610" v="1502" actId="571"/>
          <ac:spMkLst>
            <pc:docMk/>
            <pc:sldMk cId="1419898474" sldId="362"/>
            <ac:spMk id="57" creationId="{E37F8ADF-D79D-4194-A978-1E8A9DC22BA0}"/>
          </ac:spMkLst>
        </pc:spChg>
        <pc:spChg chg="add mod">
          <ac:chgData name="Syphax Ait oubelli" userId="ecf726b1934da71b" providerId="LiveId" clId="{B71F60E7-0DDB-42E6-818B-77B87849ADF3}" dt="2021-08-28T22:42:21.034" v="1503" actId="571"/>
          <ac:spMkLst>
            <pc:docMk/>
            <pc:sldMk cId="1419898474" sldId="362"/>
            <ac:spMk id="58" creationId="{A560F1FA-2023-46E6-AFAE-F4F2C36F4AE2}"/>
          </ac:spMkLst>
        </pc:spChg>
        <pc:spChg chg="add mod">
          <ac:chgData name="Syphax Ait oubelli" userId="ecf726b1934da71b" providerId="LiveId" clId="{B71F60E7-0DDB-42E6-818B-77B87849ADF3}" dt="2021-08-28T22:42:49.175" v="1504" actId="571"/>
          <ac:spMkLst>
            <pc:docMk/>
            <pc:sldMk cId="1419898474" sldId="362"/>
            <ac:spMk id="59" creationId="{0A02C955-EB18-4ADF-BCE5-026A48656F2D}"/>
          </ac:spMkLst>
        </pc:spChg>
        <pc:spChg chg="add mod">
          <ac:chgData name="Syphax Ait oubelli" userId="ecf726b1934da71b" providerId="LiveId" clId="{B71F60E7-0DDB-42E6-818B-77B87849ADF3}" dt="2021-08-28T22:42:49.175" v="1504" actId="571"/>
          <ac:spMkLst>
            <pc:docMk/>
            <pc:sldMk cId="1419898474" sldId="362"/>
            <ac:spMk id="60" creationId="{F5DCCAE7-6AF2-4B66-9CE4-4AFB8E3593EA}"/>
          </ac:spMkLst>
        </pc:spChg>
        <pc:spChg chg="del">
          <ac:chgData name="Syphax Ait oubelli" userId="ecf726b1934da71b" providerId="LiveId" clId="{B71F60E7-0DDB-42E6-818B-77B87849ADF3}" dt="2021-08-28T22:34:00.402" v="1388" actId="478"/>
          <ac:spMkLst>
            <pc:docMk/>
            <pc:sldMk cId="1419898474" sldId="362"/>
            <ac:spMk id="61" creationId="{7009E85D-77CD-47B3-8D26-D250B8A935B6}"/>
          </ac:spMkLst>
        </pc:spChg>
        <pc:spChg chg="add mod">
          <ac:chgData name="Syphax Ait oubelli" userId="ecf726b1934da71b" providerId="LiveId" clId="{B71F60E7-0DDB-42E6-818B-77B87849ADF3}" dt="2021-08-28T22:42:49.175" v="1504" actId="571"/>
          <ac:spMkLst>
            <pc:docMk/>
            <pc:sldMk cId="1419898474" sldId="362"/>
            <ac:spMk id="62" creationId="{EC1FCB2E-5F71-4EDB-9474-132735BDACFD}"/>
          </ac:spMkLst>
        </pc:spChg>
        <pc:spChg chg="add mod">
          <ac:chgData name="Syphax Ait oubelli" userId="ecf726b1934da71b" providerId="LiveId" clId="{B71F60E7-0DDB-42E6-818B-77B87849ADF3}" dt="2021-08-28T22:42:53.708" v="1505" actId="571"/>
          <ac:spMkLst>
            <pc:docMk/>
            <pc:sldMk cId="1419898474" sldId="362"/>
            <ac:spMk id="63" creationId="{CAC5B611-CD31-446A-B112-603A50653BB6}"/>
          </ac:spMkLst>
        </pc:spChg>
        <pc:spChg chg="add mod">
          <ac:chgData name="Syphax Ait oubelli" userId="ecf726b1934da71b" providerId="LiveId" clId="{B71F60E7-0DDB-42E6-818B-77B87849ADF3}" dt="2021-08-28T22:42:53.708" v="1505" actId="571"/>
          <ac:spMkLst>
            <pc:docMk/>
            <pc:sldMk cId="1419898474" sldId="362"/>
            <ac:spMk id="64" creationId="{288D61B8-3C3B-4B83-B096-9FE430CB72E1}"/>
          </ac:spMkLst>
        </pc:spChg>
        <pc:spChg chg="add mod">
          <ac:chgData name="Syphax Ait oubelli" userId="ecf726b1934da71b" providerId="LiveId" clId="{B71F60E7-0DDB-42E6-818B-77B87849ADF3}" dt="2021-08-28T22:42:53.708" v="1505" actId="571"/>
          <ac:spMkLst>
            <pc:docMk/>
            <pc:sldMk cId="1419898474" sldId="362"/>
            <ac:spMk id="65" creationId="{899C1BB1-DBE0-43DA-A999-7B99D8F247B9}"/>
          </ac:spMkLst>
        </pc:spChg>
        <pc:cxnChg chg="add mod">
          <ac:chgData name="Syphax Ait oubelli" userId="ecf726b1934da71b" providerId="LiveId" clId="{B71F60E7-0DDB-42E6-818B-77B87849ADF3}" dt="2021-08-28T22:40:34.376" v="1462" actId="1582"/>
          <ac:cxnSpMkLst>
            <pc:docMk/>
            <pc:sldMk cId="1419898474" sldId="362"/>
            <ac:cxnSpMk id="14" creationId="{810003AF-8E0D-4840-BF51-60717C66BE3A}"/>
          </ac:cxnSpMkLst>
        </pc:cxnChg>
        <pc:cxnChg chg="add mod ord">
          <ac:chgData name="Syphax Ait oubelli" userId="ecf726b1934da71b" providerId="LiveId" clId="{B71F60E7-0DDB-42E6-818B-77B87849ADF3}" dt="2021-08-28T22:40:51.460" v="1466" actId="167"/>
          <ac:cxnSpMkLst>
            <pc:docMk/>
            <pc:sldMk cId="1419898474" sldId="362"/>
            <ac:cxnSpMk id="34" creationId="{302AD18C-A7DC-4D9A-8E68-DDE708B62688}"/>
          </ac:cxnSpMkLst>
        </pc:cxnChg>
        <pc:cxnChg chg="add mod ord">
          <ac:chgData name="Syphax Ait oubelli" userId="ecf726b1934da71b" providerId="LiveId" clId="{B71F60E7-0DDB-42E6-818B-77B87849ADF3}" dt="2021-08-28T22:41:01.311" v="1470" actId="167"/>
          <ac:cxnSpMkLst>
            <pc:docMk/>
            <pc:sldMk cId="1419898474" sldId="362"/>
            <ac:cxnSpMk id="37" creationId="{83C3A4C5-F7D2-4991-BEC2-E6A1C178D192}"/>
          </ac:cxnSpMkLst>
        </pc:cxnChg>
        <pc:cxnChg chg="add mod">
          <ac:chgData name="Syphax Ait oubelli" userId="ecf726b1934da71b" providerId="LiveId" clId="{B71F60E7-0DDB-42E6-818B-77B87849ADF3}" dt="2021-08-28T22:41:08.223" v="1474" actId="14100"/>
          <ac:cxnSpMkLst>
            <pc:docMk/>
            <pc:sldMk cId="1419898474" sldId="362"/>
            <ac:cxnSpMk id="38" creationId="{D6ACB37D-866C-4F39-9FB8-FD1FD5ADAB58}"/>
          </ac:cxnSpMkLst>
        </pc:cxnChg>
        <pc:cxnChg chg="add mod">
          <ac:chgData name="Syphax Ait oubelli" userId="ecf726b1934da71b" providerId="LiveId" clId="{B71F60E7-0DDB-42E6-818B-77B87849ADF3}" dt="2021-08-28T22:41:14.620" v="1477" actId="14100"/>
          <ac:cxnSpMkLst>
            <pc:docMk/>
            <pc:sldMk cId="1419898474" sldId="362"/>
            <ac:cxnSpMk id="42" creationId="{DCEF6224-A1A5-4D98-AC08-B058390D395B}"/>
          </ac:cxnSpMkLst>
        </pc:cxnChg>
        <pc:cxnChg chg="add mod">
          <ac:chgData name="Syphax Ait oubelli" userId="ecf726b1934da71b" providerId="LiveId" clId="{B71F60E7-0DDB-42E6-818B-77B87849ADF3}" dt="2021-08-28T22:41:18.579" v="1480" actId="14100"/>
          <ac:cxnSpMkLst>
            <pc:docMk/>
            <pc:sldMk cId="1419898474" sldId="362"/>
            <ac:cxnSpMk id="45" creationId="{0E637FA8-77CA-408B-AE77-0A73D310D5C2}"/>
          </ac:cxnSpMkLst>
        </pc:cxnChg>
        <pc:cxnChg chg="add mod ord">
          <ac:chgData name="Syphax Ait oubelli" userId="ecf726b1934da71b" providerId="LiveId" clId="{B71F60E7-0DDB-42E6-818B-77B87849ADF3}" dt="2021-08-28T22:41:53.147" v="1490" actId="167"/>
          <ac:cxnSpMkLst>
            <pc:docMk/>
            <pc:sldMk cId="1419898474" sldId="362"/>
            <ac:cxnSpMk id="49" creationId="{B4D8CC88-008B-400C-876F-A10A6853FA39}"/>
          </ac:cxnSpMkLst>
        </pc:cxnChg>
        <pc:cxnChg chg="add mod ord">
          <ac:chgData name="Syphax Ait oubelli" userId="ecf726b1934da71b" providerId="LiveId" clId="{B71F60E7-0DDB-42E6-818B-77B87849ADF3}" dt="2021-08-28T22:41:53.147" v="1490" actId="167"/>
          <ac:cxnSpMkLst>
            <pc:docMk/>
            <pc:sldMk cId="1419898474" sldId="362"/>
            <ac:cxnSpMk id="51" creationId="{71C2E385-729B-4AAA-B686-9AF2C59F533B}"/>
          </ac:cxnSpMkLst>
        </pc:cxnChg>
        <pc:cxnChg chg="add mod ord">
          <ac:chgData name="Syphax Ait oubelli" userId="ecf726b1934da71b" providerId="LiveId" clId="{B71F60E7-0DDB-42E6-818B-77B87849ADF3}" dt="2021-08-28T22:41:50.773" v="1489" actId="167"/>
          <ac:cxnSpMkLst>
            <pc:docMk/>
            <pc:sldMk cId="1419898474" sldId="362"/>
            <ac:cxnSpMk id="52" creationId="{1CC8A8F7-CDF6-4AE1-94EA-9B9EB569EE6D}"/>
          </ac:cxnSpMkLst>
        </pc:cxnChg>
        <pc:cxnChg chg="add mod ord">
          <ac:chgData name="Syphax Ait oubelli" userId="ecf726b1934da71b" providerId="LiveId" clId="{B71F60E7-0DDB-42E6-818B-77B87849ADF3}" dt="2021-08-28T22:41:50.773" v="1489" actId="167"/>
          <ac:cxnSpMkLst>
            <pc:docMk/>
            <pc:sldMk cId="1419898474" sldId="362"/>
            <ac:cxnSpMk id="54" creationId="{9C083F9F-3845-4884-8790-D1A973037267}"/>
          </ac:cxnSpMkLst>
        </pc:cxnChg>
        <pc:cxnChg chg="add mod ord">
          <ac:chgData name="Syphax Ait oubelli" userId="ecf726b1934da71b" providerId="LiveId" clId="{B71F60E7-0DDB-42E6-818B-77B87849ADF3}" dt="2021-08-28T22:41:48.344" v="1488" actId="167"/>
          <ac:cxnSpMkLst>
            <pc:docMk/>
            <pc:sldMk cId="1419898474" sldId="362"/>
            <ac:cxnSpMk id="55" creationId="{30DADACA-2DC6-45FC-828F-3CB3382B9450}"/>
          </ac:cxnSpMkLst>
        </pc:cxnChg>
        <pc:cxnChg chg="add mod ord">
          <ac:chgData name="Syphax Ait oubelli" userId="ecf726b1934da71b" providerId="LiveId" clId="{B71F60E7-0DDB-42E6-818B-77B87849ADF3}" dt="2021-08-28T22:41:48.344" v="1488" actId="167"/>
          <ac:cxnSpMkLst>
            <pc:docMk/>
            <pc:sldMk cId="1419898474" sldId="362"/>
            <ac:cxnSpMk id="56" creationId="{A47DED77-D93F-4921-AC3B-9422BF260ADA}"/>
          </ac:cxnSpMkLst>
        </pc:cxnChg>
      </pc:sldChg>
      <pc:sldChg chg="addSp modSp add mod modAnim">
        <pc:chgData name="Syphax Ait oubelli" userId="ecf726b1934da71b" providerId="LiveId" clId="{B71F60E7-0DDB-42E6-818B-77B87849ADF3}" dt="2021-08-28T22:51:25.663" v="1551" actId="207"/>
        <pc:sldMkLst>
          <pc:docMk/>
          <pc:sldMk cId="461291826" sldId="363"/>
        </pc:sldMkLst>
        <pc:spChg chg="add mod">
          <ac:chgData name="Syphax Ait oubelli" userId="ecf726b1934da71b" providerId="LiveId" clId="{B71F60E7-0DDB-42E6-818B-77B87849ADF3}" dt="2021-08-28T22:50:51.803" v="1533" actId="207"/>
          <ac:spMkLst>
            <pc:docMk/>
            <pc:sldMk cId="461291826" sldId="363"/>
            <ac:spMk id="2" creationId="{C51D87D1-FCFE-4691-AB92-C8A0DFE2428E}"/>
          </ac:spMkLst>
        </pc:spChg>
        <pc:spChg chg="add mod">
          <ac:chgData name="Syphax Ait oubelli" userId="ecf726b1934da71b" providerId="LiveId" clId="{B71F60E7-0DDB-42E6-818B-77B87849ADF3}" dt="2021-08-28T22:51:13.282" v="1543" actId="1037"/>
          <ac:spMkLst>
            <pc:docMk/>
            <pc:sldMk cId="461291826" sldId="363"/>
            <ac:spMk id="3" creationId="{B6987FB1-2EA4-41E3-B732-7A42B1EEE768}"/>
          </ac:spMkLst>
        </pc:spChg>
        <pc:spChg chg="add mod">
          <ac:chgData name="Syphax Ait oubelli" userId="ecf726b1934da71b" providerId="LiveId" clId="{B71F60E7-0DDB-42E6-818B-77B87849ADF3}" dt="2021-08-28T22:51:25.663" v="1551" actId="207"/>
          <ac:spMkLst>
            <pc:docMk/>
            <pc:sldMk cId="461291826" sldId="363"/>
            <ac:spMk id="4" creationId="{C52AC3B0-1DF1-4680-8225-4847E12C7FF2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180877989" sldId="363"/>
        </pc:sldMkLst>
      </pc:sldChg>
      <pc:sldChg chg="addSp delSp modSp add mod">
        <pc:chgData name="Syphax Ait oubelli" userId="ecf726b1934da71b" providerId="LiveId" clId="{B71F60E7-0DDB-42E6-818B-77B87849ADF3}" dt="2021-08-28T22:56:48.941" v="1653" actId="20577"/>
        <pc:sldMkLst>
          <pc:docMk/>
          <pc:sldMk cId="355326313" sldId="364"/>
        </pc:sldMkLst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2" creationId="{C51D87D1-FCFE-4691-AB92-C8A0DFE2428E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3" creationId="{B6987FB1-2EA4-41E3-B732-7A42B1EEE768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4" creationId="{C52AC3B0-1DF1-4680-8225-4847E12C7FF2}"/>
          </ac:spMkLst>
        </pc:spChg>
        <pc:spChg chg="add mod">
          <ac:chgData name="Syphax Ait oubelli" userId="ecf726b1934da71b" providerId="LiveId" clId="{B71F60E7-0DDB-42E6-818B-77B87849ADF3}" dt="2021-08-28T22:56:48.941" v="1653" actId="20577"/>
          <ac:spMkLst>
            <pc:docMk/>
            <pc:sldMk cId="355326313" sldId="364"/>
            <ac:spMk id="5" creationId="{46A0A066-A66F-4492-9AFB-A5178D603CE6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12" creationId="{525CBC9D-1999-4CF4-AF7B-1E96ADAD2221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18" creationId="{61026CAB-CA5C-4A99-9BBE-43D6E794010B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21" creationId="{60941605-9863-429C-A6D2-7F370952B518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22" creationId="{F4A3E931-8933-428C-AD0B-379F350FBFDB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23" creationId="{B6D74433-9175-41AA-B395-134CF795D073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24" creationId="{1768C003-84F3-4EFA-8B45-221C80ABFE54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25" creationId="{9B103CA4-EB18-4DB9-AB87-600F5137CF89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26" creationId="{CAE33999-6816-4B57-91AF-A796F87A6DF9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27" creationId="{2E1543B4-DF0B-4A30-B6BB-B28A77E86F40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28" creationId="{9B0EA184-43C5-43F0-A61C-496C6E34E599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29" creationId="{2976A3D8-0ACD-43FA-9B0C-021467C22A8F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30" creationId="{4242EDA7-398B-4654-83D7-AC8DCF1D3430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31" creationId="{0F2D9427-355D-499D-9631-1903B98E850B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48" creationId="{CA1FFAB5-0D8B-48B5-BAC0-9CA89A48B9DA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57" creationId="{E37F8ADF-D79D-4194-A978-1E8A9DC22BA0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58" creationId="{A560F1FA-2023-46E6-AFAE-F4F2C36F4AE2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59" creationId="{0A02C955-EB18-4ADF-BCE5-026A48656F2D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60" creationId="{F5DCCAE7-6AF2-4B66-9CE4-4AFB8E3593EA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62" creationId="{EC1FCB2E-5F71-4EDB-9474-132735BDACFD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63" creationId="{CAC5B611-CD31-446A-B112-603A50653BB6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64" creationId="{288D61B8-3C3B-4B83-B096-9FE430CB72E1}"/>
          </ac:spMkLst>
        </pc:spChg>
        <pc:spChg chg="del">
          <ac:chgData name="Syphax Ait oubelli" userId="ecf726b1934da71b" providerId="LiveId" clId="{B71F60E7-0DDB-42E6-818B-77B87849ADF3}" dt="2021-08-28T22:52:50.917" v="1553" actId="478"/>
          <ac:spMkLst>
            <pc:docMk/>
            <pc:sldMk cId="355326313" sldId="364"/>
            <ac:spMk id="65" creationId="{899C1BB1-DBE0-43DA-A999-7B99D8F247B9}"/>
          </ac:spMkLst>
        </pc:spChg>
        <pc:cxnChg chg="del mod">
          <ac:chgData name="Syphax Ait oubelli" userId="ecf726b1934da71b" providerId="LiveId" clId="{B71F60E7-0DDB-42E6-818B-77B87849ADF3}" dt="2021-08-28T22:52:50.917" v="1553" actId="478"/>
          <ac:cxnSpMkLst>
            <pc:docMk/>
            <pc:sldMk cId="355326313" sldId="364"/>
            <ac:cxnSpMk id="14" creationId="{810003AF-8E0D-4840-BF51-60717C66BE3A}"/>
          </ac:cxnSpMkLst>
        </pc:cxnChg>
        <pc:cxnChg chg="del">
          <ac:chgData name="Syphax Ait oubelli" userId="ecf726b1934da71b" providerId="LiveId" clId="{B71F60E7-0DDB-42E6-818B-77B87849ADF3}" dt="2021-08-28T22:52:50.917" v="1553" actId="478"/>
          <ac:cxnSpMkLst>
            <pc:docMk/>
            <pc:sldMk cId="355326313" sldId="364"/>
            <ac:cxnSpMk id="34" creationId="{302AD18C-A7DC-4D9A-8E68-DDE708B62688}"/>
          </ac:cxnSpMkLst>
        </pc:cxnChg>
        <pc:cxnChg chg="del">
          <ac:chgData name="Syphax Ait oubelli" userId="ecf726b1934da71b" providerId="LiveId" clId="{B71F60E7-0DDB-42E6-818B-77B87849ADF3}" dt="2021-08-28T22:52:50.917" v="1553" actId="478"/>
          <ac:cxnSpMkLst>
            <pc:docMk/>
            <pc:sldMk cId="355326313" sldId="364"/>
            <ac:cxnSpMk id="37" creationId="{83C3A4C5-F7D2-4991-BEC2-E6A1C178D192}"/>
          </ac:cxnSpMkLst>
        </pc:cxnChg>
        <pc:cxnChg chg="del mod">
          <ac:chgData name="Syphax Ait oubelli" userId="ecf726b1934da71b" providerId="LiveId" clId="{B71F60E7-0DDB-42E6-818B-77B87849ADF3}" dt="2021-08-28T22:52:50.917" v="1553" actId="478"/>
          <ac:cxnSpMkLst>
            <pc:docMk/>
            <pc:sldMk cId="355326313" sldId="364"/>
            <ac:cxnSpMk id="38" creationId="{D6ACB37D-866C-4F39-9FB8-FD1FD5ADAB58}"/>
          </ac:cxnSpMkLst>
        </pc:cxnChg>
        <pc:cxnChg chg="del mod">
          <ac:chgData name="Syphax Ait oubelli" userId="ecf726b1934da71b" providerId="LiveId" clId="{B71F60E7-0DDB-42E6-818B-77B87849ADF3}" dt="2021-08-28T22:52:50.917" v="1553" actId="478"/>
          <ac:cxnSpMkLst>
            <pc:docMk/>
            <pc:sldMk cId="355326313" sldId="364"/>
            <ac:cxnSpMk id="42" creationId="{DCEF6224-A1A5-4D98-AC08-B058390D395B}"/>
          </ac:cxnSpMkLst>
        </pc:cxnChg>
        <pc:cxnChg chg="del mod">
          <ac:chgData name="Syphax Ait oubelli" userId="ecf726b1934da71b" providerId="LiveId" clId="{B71F60E7-0DDB-42E6-818B-77B87849ADF3}" dt="2021-08-28T22:52:50.917" v="1553" actId="478"/>
          <ac:cxnSpMkLst>
            <pc:docMk/>
            <pc:sldMk cId="355326313" sldId="364"/>
            <ac:cxnSpMk id="45" creationId="{0E637FA8-77CA-408B-AE77-0A73D310D5C2}"/>
          </ac:cxnSpMkLst>
        </pc:cxnChg>
        <pc:cxnChg chg="del">
          <ac:chgData name="Syphax Ait oubelli" userId="ecf726b1934da71b" providerId="LiveId" clId="{B71F60E7-0DDB-42E6-818B-77B87849ADF3}" dt="2021-08-28T22:52:50.917" v="1553" actId="478"/>
          <ac:cxnSpMkLst>
            <pc:docMk/>
            <pc:sldMk cId="355326313" sldId="364"/>
            <ac:cxnSpMk id="49" creationId="{B4D8CC88-008B-400C-876F-A10A6853FA39}"/>
          </ac:cxnSpMkLst>
        </pc:cxnChg>
        <pc:cxnChg chg="del">
          <ac:chgData name="Syphax Ait oubelli" userId="ecf726b1934da71b" providerId="LiveId" clId="{B71F60E7-0DDB-42E6-818B-77B87849ADF3}" dt="2021-08-28T22:52:50.917" v="1553" actId="478"/>
          <ac:cxnSpMkLst>
            <pc:docMk/>
            <pc:sldMk cId="355326313" sldId="364"/>
            <ac:cxnSpMk id="51" creationId="{71C2E385-729B-4AAA-B686-9AF2C59F533B}"/>
          </ac:cxnSpMkLst>
        </pc:cxnChg>
        <pc:cxnChg chg="del">
          <ac:chgData name="Syphax Ait oubelli" userId="ecf726b1934da71b" providerId="LiveId" clId="{B71F60E7-0DDB-42E6-818B-77B87849ADF3}" dt="2021-08-28T22:52:50.917" v="1553" actId="478"/>
          <ac:cxnSpMkLst>
            <pc:docMk/>
            <pc:sldMk cId="355326313" sldId="364"/>
            <ac:cxnSpMk id="52" creationId="{1CC8A8F7-CDF6-4AE1-94EA-9B9EB569EE6D}"/>
          </ac:cxnSpMkLst>
        </pc:cxnChg>
        <pc:cxnChg chg="del">
          <ac:chgData name="Syphax Ait oubelli" userId="ecf726b1934da71b" providerId="LiveId" clId="{B71F60E7-0DDB-42E6-818B-77B87849ADF3}" dt="2021-08-28T22:52:50.917" v="1553" actId="478"/>
          <ac:cxnSpMkLst>
            <pc:docMk/>
            <pc:sldMk cId="355326313" sldId="364"/>
            <ac:cxnSpMk id="54" creationId="{9C083F9F-3845-4884-8790-D1A973037267}"/>
          </ac:cxnSpMkLst>
        </pc:cxnChg>
        <pc:cxnChg chg="del">
          <ac:chgData name="Syphax Ait oubelli" userId="ecf726b1934da71b" providerId="LiveId" clId="{B71F60E7-0DDB-42E6-818B-77B87849ADF3}" dt="2021-08-28T22:52:50.917" v="1553" actId="478"/>
          <ac:cxnSpMkLst>
            <pc:docMk/>
            <pc:sldMk cId="355326313" sldId="364"/>
            <ac:cxnSpMk id="55" creationId="{30DADACA-2DC6-45FC-828F-3CB3382B9450}"/>
          </ac:cxnSpMkLst>
        </pc:cxnChg>
        <pc:cxnChg chg="del">
          <ac:chgData name="Syphax Ait oubelli" userId="ecf726b1934da71b" providerId="LiveId" clId="{B71F60E7-0DDB-42E6-818B-77B87849ADF3}" dt="2021-08-28T22:52:50.917" v="1553" actId="478"/>
          <ac:cxnSpMkLst>
            <pc:docMk/>
            <pc:sldMk cId="355326313" sldId="364"/>
            <ac:cxnSpMk id="56" creationId="{A47DED77-D93F-4921-AC3B-9422BF260ADA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379128087" sldId="365"/>
        </pc:sldMkLst>
      </pc:sldChg>
      <pc:sldChg chg="addSp delSp modSp add mod">
        <pc:chgData name="Syphax Ait oubelli" userId="ecf726b1934da71b" providerId="LiveId" clId="{B71F60E7-0DDB-42E6-818B-77B87849ADF3}" dt="2021-08-28T22:56:02.155" v="1636" actId="948"/>
        <pc:sldMkLst>
          <pc:docMk/>
          <pc:sldMk cId="3647836904" sldId="365"/>
        </pc:sldMkLst>
        <pc:spChg chg="add mod">
          <ac:chgData name="Syphax Ait oubelli" userId="ecf726b1934da71b" providerId="LiveId" clId="{B71F60E7-0DDB-42E6-818B-77B87849ADF3}" dt="2021-08-28T22:55:09.482" v="1615" actId="14100"/>
          <ac:spMkLst>
            <pc:docMk/>
            <pc:sldMk cId="3647836904" sldId="365"/>
            <ac:spMk id="2" creationId="{BE11999B-13D7-4C1C-8945-8322ADF8E4B8}"/>
          </ac:spMkLst>
        </pc:spChg>
        <pc:spChg chg="del">
          <ac:chgData name="Syphax Ait oubelli" userId="ecf726b1934da71b" providerId="LiveId" clId="{B71F60E7-0DDB-42E6-818B-77B87849ADF3}" dt="2021-08-28T22:53:34.826" v="1581" actId="478"/>
          <ac:spMkLst>
            <pc:docMk/>
            <pc:sldMk cId="3647836904" sldId="365"/>
            <ac:spMk id="5" creationId="{46A0A066-A66F-4492-9AFB-A5178D603CE6}"/>
          </ac:spMkLst>
        </pc:spChg>
        <pc:spChg chg="add mod">
          <ac:chgData name="Syphax Ait oubelli" userId="ecf726b1934da71b" providerId="LiveId" clId="{B71F60E7-0DDB-42E6-818B-77B87849ADF3}" dt="2021-08-28T22:55:44.143" v="1630" actId="20577"/>
          <ac:spMkLst>
            <pc:docMk/>
            <pc:sldMk cId="3647836904" sldId="365"/>
            <ac:spMk id="6" creationId="{C199DEAE-E246-465A-8286-BB77B7369019}"/>
          </ac:spMkLst>
        </pc:spChg>
        <pc:spChg chg="add mod">
          <ac:chgData name="Syphax Ait oubelli" userId="ecf726b1934da71b" providerId="LiveId" clId="{B71F60E7-0DDB-42E6-818B-77B87849ADF3}" dt="2021-08-28T22:55:47.187" v="1632" actId="20577"/>
          <ac:spMkLst>
            <pc:docMk/>
            <pc:sldMk cId="3647836904" sldId="365"/>
            <ac:spMk id="7" creationId="{A004048C-BBEB-4B13-B4F9-533A469E6FD7}"/>
          </ac:spMkLst>
        </pc:spChg>
        <pc:spChg chg="add mod">
          <ac:chgData name="Syphax Ait oubelli" userId="ecf726b1934da71b" providerId="LiveId" clId="{B71F60E7-0DDB-42E6-818B-77B87849ADF3}" dt="2021-08-28T22:55:41.346" v="1629" actId="20577"/>
          <ac:spMkLst>
            <pc:docMk/>
            <pc:sldMk cId="3647836904" sldId="365"/>
            <ac:spMk id="8" creationId="{F2733163-3E37-4C11-82E1-5934FC7C3AAD}"/>
          </ac:spMkLst>
        </pc:spChg>
        <pc:spChg chg="add mod">
          <ac:chgData name="Syphax Ait oubelli" userId="ecf726b1934da71b" providerId="LiveId" clId="{B71F60E7-0DDB-42E6-818B-77B87849ADF3}" dt="2021-08-28T22:55:35.587" v="1623" actId="1076"/>
          <ac:spMkLst>
            <pc:docMk/>
            <pc:sldMk cId="3647836904" sldId="365"/>
            <ac:spMk id="9" creationId="{9C0AD0D8-71A4-417C-BBD4-0ADE5C537A6E}"/>
          </ac:spMkLst>
        </pc:spChg>
        <pc:spChg chg="add mod">
          <ac:chgData name="Syphax Ait oubelli" userId="ecf726b1934da71b" providerId="LiveId" clId="{B71F60E7-0DDB-42E6-818B-77B87849ADF3}" dt="2021-08-28T22:56:02.155" v="1636" actId="948"/>
          <ac:spMkLst>
            <pc:docMk/>
            <pc:sldMk cId="3647836904" sldId="365"/>
            <ac:spMk id="10" creationId="{557B01FF-B53C-441D-9893-1E8299348E35}"/>
          </ac:spMkLst>
        </pc:spChg>
        <pc:spChg chg="add mod">
          <ac:chgData name="Syphax Ait oubelli" userId="ecf726b1934da71b" providerId="LiveId" clId="{B71F60E7-0DDB-42E6-818B-77B87849ADF3}" dt="2021-08-28T22:55:59.010" v="1634" actId="1076"/>
          <ac:spMkLst>
            <pc:docMk/>
            <pc:sldMk cId="3647836904" sldId="365"/>
            <ac:spMk id="11" creationId="{D417C1D1-36FE-462F-A1C1-281F4EE1C077}"/>
          </ac:spMkLst>
        </pc:spChg>
        <pc:picChg chg="add mod">
          <ac:chgData name="Syphax Ait oubelli" userId="ecf726b1934da71b" providerId="LiveId" clId="{B71F60E7-0DDB-42E6-818B-77B87849ADF3}" dt="2021-08-28T22:54:38.040" v="1602"/>
          <ac:picMkLst>
            <pc:docMk/>
            <pc:sldMk cId="3647836904" sldId="365"/>
            <ac:picMk id="4" creationId="{2834CCBE-06AB-4C29-B9A1-96A4725AF488}"/>
          </ac:picMkLst>
        </pc:pic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4045911566" sldId="366"/>
        </pc:sldMkLst>
      </pc:sldChg>
      <pc:sldChg chg="addSp modSp add mod">
        <pc:chgData name="Syphax Ait oubelli" userId="ecf726b1934da71b" providerId="LiveId" clId="{B71F60E7-0DDB-42E6-818B-77B87849ADF3}" dt="2021-08-28T22:56:45.921" v="1651" actId="12789"/>
        <pc:sldMkLst>
          <pc:docMk/>
          <pc:sldMk cId="4082866921" sldId="366"/>
        </pc:sldMkLst>
        <pc:spChg chg="mod">
          <ac:chgData name="Syphax Ait oubelli" userId="ecf726b1934da71b" providerId="LiveId" clId="{B71F60E7-0DDB-42E6-818B-77B87849ADF3}" dt="2021-08-28T22:56:22.776" v="1638" actId="1076"/>
          <ac:spMkLst>
            <pc:docMk/>
            <pc:sldMk cId="4082866921" sldId="366"/>
            <ac:spMk id="2" creationId="{BE11999B-13D7-4C1C-8945-8322ADF8E4B8}"/>
          </ac:spMkLst>
        </pc:spChg>
        <pc:spChg chg="mod">
          <ac:chgData name="Syphax Ait oubelli" userId="ecf726b1934da71b" providerId="LiveId" clId="{B71F60E7-0DDB-42E6-818B-77B87849ADF3}" dt="2021-08-28T22:56:22.776" v="1638" actId="1076"/>
          <ac:spMkLst>
            <pc:docMk/>
            <pc:sldMk cId="4082866921" sldId="366"/>
            <ac:spMk id="6" creationId="{C199DEAE-E246-465A-8286-BB77B7369019}"/>
          </ac:spMkLst>
        </pc:spChg>
        <pc:spChg chg="mod">
          <ac:chgData name="Syphax Ait oubelli" userId="ecf726b1934da71b" providerId="LiveId" clId="{B71F60E7-0DDB-42E6-818B-77B87849ADF3}" dt="2021-08-28T22:56:22.776" v="1638" actId="1076"/>
          <ac:spMkLst>
            <pc:docMk/>
            <pc:sldMk cId="4082866921" sldId="366"/>
            <ac:spMk id="7" creationId="{A004048C-BBEB-4B13-B4F9-533A469E6FD7}"/>
          </ac:spMkLst>
        </pc:spChg>
        <pc:spChg chg="mod">
          <ac:chgData name="Syphax Ait oubelli" userId="ecf726b1934da71b" providerId="LiveId" clId="{B71F60E7-0DDB-42E6-818B-77B87849ADF3}" dt="2021-08-28T22:56:22.776" v="1638" actId="1076"/>
          <ac:spMkLst>
            <pc:docMk/>
            <pc:sldMk cId="4082866921" sldId="366"/>
            <ac:spMk id="8" creationId="{F2733163-3E37-4C11-82E1-5934FC7C3AAD}"/>
          </ac:spMkLst>
        </pc:spChg>
        <pc:spChg chg="mod">
          <ac:chgData name="Syphax Ait oubelli" userId="ecf726b1934da71b" providerId="LiveId" clId="{B71F60E7-0DDB-42E6-818B-77B87849ADF3}" dt="2021-08-28T22:56:22.776" v="1638" actId="1076"/>
          <ac:spMkLst>
            <pc:docMk/>
            <pc:sldMk cId="4082866921" sldId="366"/>
            <ac:spMk id="9" creationId="{9C0AD0D8-71A4-417C-BBD4-0ADE5C537A6E}"/>
          </ac:spMkLst>
        </pc:spChg>
        <pc:spChg chg="mod">
          <ac:chgData name="Syphax Ait oubelli" userId="ecf726b1934da71b" providerId="LiveId" clId="{B71F60E7-0DDB-42E6-818B-77B87849ADF3}" dt="2021-08-28T22:56:22.776" v="1638" actId="1076"/>
          <ac:spMkLst>
            <pc:docMk/>
            <pc:sldMk cId="4082866921" sldId="366"/>
            <ac:spMk id="10" creationId="{557B01FF-B53C-441D-9893-1E8299348E35}"/>
          </ac:spMkLst>
        </pc:spChg>
        <pc:spChg chg="mod">
          <ac:chgData name="Syphax Ait oubelli" userId="ecf726b1934da71b" providerId="LiveId" clId="{B71F60E7-0DDB-42E6-818B-77B87849ADF3}" dt="2021-08-28T22:56:22.776" v="1638" actId="1076"/>
          <ac:spMkLst>
            <pc:docMk/>
            <pc:sldMk cId="4082866921" sldId="366"/>
            <ac:spMk id="11" creationId="{D417C1D1-36FE-462F-A1C1-281F4EE1C077}"/>
          </ac:spMkLst>
        </pc:spChg>
        <pc:spChg chg="add mod">
          <ac:chgData name="Syphax Ait oubelli" userId="ecf726b1934da71b" providerId="LiveId" clId="{B71F60E7-0DDB-42E6-818B-77B87849ADF3}" dt="2021-08-28T22:56:45.921" v="1651" actId="12789"/>
          <ac:spMkLst>
            <pc:docMk/>
            <pc:sldMk cId="4082866921" sldId="366"/>
            <ac:spMk id="12" creationId="{5C717CC4-FD7A-4250-810C-623B37903E38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615178044" sldId="367"/>
        </pc:sldMkLst>
      </pc:sldChg>
      <pc:sldChg chg="addSp delSp modSp add mod">
        <pc:chgData name="Syphax Ait oubelli" userId="ecf726b1934da71b" providerId="LiveId" clId="{B71F60E7-0DDB-42E6-818B-77B87849ADF3}" dt="2021-08-29T09:32:29.043" v="4545"/>
        <pc:sldMkLst>
          <pc:docMk/>
          <pc:sldMk cId="4156340816" sldId="367"/>
        </pc:sldMkLst>
        <pc:spChg chg="mod topLvl">
          <ac:chgData name="Syphax Ait oubelli" userId="ecf726b1934da71b" providerId="LiveId" clId="{B71F60E7-0DDB-42E6-818B-77B87849ADF3}" dt="2021-08-28T23:05:51.410" v="1725"/>
          <ac:spMkLst>
            <pc:docMk/>
            <pc:sldMk cId="4156340816" sldId="367"/>
            <ac:spMk id="2" creationId="{2EF1AD09-A787-4A29-BFDA-BBE3345A9B20}"/>
          </ac:spMkLst>
        </pc:spChg>
        <pc:spChg chg="del">
          <ac:chgData name="Syphax Ait oubelli" userId="ecf726b1934da71b" providerId="LiveId" clId="{B71F60E7-0DDB-42E6-818B-77B87849ADF3}" dt="2021-08-28T23:01:24.370" v="1663" actId="478"/>
          <ac:spMkLst>
            <pc:docMk/>
            <pc:sldMk cId="4156340816" sldId="367"/>
            <ac:spMk id="3" creationId="{C8936033-D011-4A6A-A29D-D4DB4F926DA7}"/>
          </ac:spMkLst>
        </pc:spChg>
        <pc:spChg chg="add mod">
          <ac:chgData name="Syphax Ait oubelli" userId="ecf726b1934da71b" providerId="LiveId" clId="{B71F60E7-0DDB-42E6-818B-77B87849ADF3}" dt="2021-08-29T09:32:29.043" v="4545"/>
          <ac:spMkLst>
            <pc:docMk/>
            <pc:sldMk cId="4156340816" sldId="367"/>
            <ac:spMk id="4" creationId="{2434C871-44A6-4BE4-8DE0-8C101B830B9E}"/>
          </ac:spMkLst>
        </pc:spChg>
        <pc:spChg chg="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13" creationId="{2708DA76-CD76-4C5B-BAEF-A8E9C0306062}"/>
          </ac:spMkLst>
        </pc:spChg>
        <pc:spChg chg="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18" creationId="{DE53F814-AE52-4831-BAE0-D7CD11BD15B8}"/>
          </ac:spMkLst>
        </pc:spChg>
        <pc:spChg chg="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19" creationId="{8F425977-37C6-4279-B7B6-B0DF6F7402D7}"/>
          </ac:spMkLst>
        </pc:spChg>
        <pc:spChg chg="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20" creationId="{44AF0FB0-33C5-4F04-851C-39FCC0F2E2AC}"/>
          </ac:spMkLst>
        </pc:spChg>
        <pc:spChg chg="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21" creationId="{B51BABCF-9A49-48EA-80BE-7FDFA7EB49B1}"/>
          </ac:spMkLst>
        </pc:spChg>
        <pc:spChg chg="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22" creationId="{2140FB87-6094-4589-98EC-203E1566FEBF}"/>
          </ac:spMkLst>
        </pc:spChg>
        <pc:spChg chg="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23" creationId="{6A1436DC-A68F-4D4F-ACD7-AF96CA22B4FF}"/>
          </ac:spMkLst>
        </pc:spChg>
        <pc:spChg chg="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24" creationId="{55F3803A-D19A-4668-85EE-D8236D6E680C}"/>
          </ac:spMkLst>
        </pc:spChg>
        <pc:spChg chg="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25" creationId="{A6E1D522-F47B-406F-8548-AD21CE88F773}"/>
          </ac:spMkLst>
        </pc:spChg>
        <pc:spChg chg="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26" creationId="{35F27BDE-1A01-42BC-ABF1-EF4B3CABF583}"/>
          </ac:spMkLst>
        </pc:spChg>
        <pc:spChg chg="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27" creationId="{1CBCFB81-7CF5-4441-BD4A-6F097E2B16A8}"/>
          </ac:spMkLst>
        </pc:spChg>
        <pc:spChg chg="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28" creationId="{ED61A7FA-EDC4-4557-AF2E-8EE08780075D}"/>
          </ac:spMkLst>
        </pc:spChg>
        <pc:spChg chg="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29" creationId="{97E9F4B8-B779-4E08-9D71-AB7BC7A5C6D6}"/>
          </ac:spMkLst>
        </pc:spChg>
        <pc:spChg chg="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30" creationId="{9ADCFE91-A93E-4A7A-86AB-43021A79DE97}"/>
          </ac:spMkLst>
        </pc:spChg>
        <pc:spChg chg="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31" creationId="{FA2AE604-38DE-4F92-954C-34130A255440}"/>
          </ac:spMkLst>
        </pc:spChg>
        <pc:spChg chg="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32" creationId="{6BFF968B-D4FE-4958-A6E1-5BC60450384A}"/>
          </ac:spMkLst>
        </pc:spChg>
        <pc:spChg chg="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34" creationId="{6F7E3A56-865D-4013-8046-468B6170BEAE}"/>
          </ac:spMkLst>
        </pc:spChg>
        <pc:spChg chg="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37" creationId="{583D9FAF-0020-4454-9901-F08B59AB2CD8}"/>
          </ac:spMkLst>
        </pc:spChg>
        <pc:spChg chg="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39" creationId="{3F8314C3-EF89-45E0-9036-31AB62FD3853}"/>
          </ac:spMkLst>
        </pc:spChg>
        <pc:spChg chg="add 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56" creationId="{6FC9BC8D-9FB5-4ED2-BC73-C781D94BD422}"/>
          </ac:spMkLst>
        </pc:spChg>
        <pc:spChg chg="add 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57" creationId="{61DB7A5A-D957-4C8A-961E-4D8304A3C830}"/>
          </ac:spMkLst>
        </pc:spChg>
        <pc:spChg chg="add 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59" creationId="{F6C7A507-8D6E-46CA-A49B-D37581BCF68D}"/>
          </ac:spMkLst>
        </pc:spChg>
        <pc:spChg chg="add 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60" creationId="{F33C7910-CCA2-4AE9-9516-A2EF213D37EE}"/>
          </ac:spMkLst>
        </pc:spChg>
        <pc:spChg chg="add 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93" creationId="{3DAA0282-BDE5-44C2-87FC-78070FB321FF}"/>
          </ac:spMkLst>
        </pc:spChg>
        <pc:spChg chg="add 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94" creationId="{291A32F3-215A-4C9C-A676-541BC68C5A37}"/>
          </ac:spMkLst>
        </pc:spChg>
        <pc:spChg chg="add 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95" creationId="{D0847FCB-A611-468F-8161-D042CE7D3668}"/>
          </ac:spMkLst>
        </pc:spChg>
        <pc:spChg chg="add 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96" creationId="{682BBECA-50FD-4D5A-8F1E-59A3C4F1091F}"/>
          </ac:spMkLst>
        </pc:spChg>
        <pc:spChg chg="add 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97" creationId="{6D674886-E416-4FD4-8463-4DDB6914C8B9}"/>
          </ac:spMkLst>
        </pc:spChg>
        <pc:spChg chg="add 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98" creationId="{65A8A03D-33E7-4B25-BC56-26883240C17F}"/>
          </ac:spMkLst>
        </pc:spChg>
        <pc:spChg chg="add 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99" creationId="{A5AD48C2-4E8F-4470-B72A-060E49FF2C51}"/>
          </ac:spMkLst>
        </pc:spChg>
        <pc:spChg chg="add 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100" creationId="{8CA0419A-697E-4D59-8E38-C2D2666EE666}"/>
          </ac:spMkLst>
        </pc:spChg>
        <pc:spChg chg="add 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101" creationId="{FC16FC16-BA46-44C5-8C61-9EF532637052}"/>
          </ac:spMkLst>
        </pc:spChg>
        <pc:spChg chg="add 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102" creationId="{9C2149D5-F763-4523-8C49-BE133D68B728}"/>
          </ac:spMkLst>
        </pc:spChg>
        <pc:spChg chg="add 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103" creationId="{DEECCD5A-5C19-42EE-8006-C5AE3DBB1308}"/>
          </ac:spMkLst>
        </pc:spChg>
        <pc:spChg chg="add 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104" creationId="{DF86CF6E-8090-42CC-9E2E-9E799431D2E9}"/>
          </ac:spMkLst>
        </pc:spChg>
        <pc:spChg chg="add 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105" creationId="{997B542F-249E-4B64-9AA4-8E875F8A19FB}"/>
          </ac:spMkLst>
        </pc:spChg>
        <pc:spChg chg="add 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106" creationId="{D9D5F003-C805-4995-A883-F95F1F375F4C}"/>
          </ac:spMkLst>
        </pc:spChg>
        <pc:spChg chg="add 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107" creationId="{2E699381-9C2F-432A-9FB6-9C3F4E78DCC2}"/>
          </ac:spMkLst>
        </pc:spChg>
        <pc:spChg chg="add 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135" creationId="{938E0353-4CEF-4AEC-96EB-4A9DE6CE9F24}"/>
          </ac:spMkLst>
        </pc:spChg>
        <pc:spChg chg="add 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136" creationId="{50CB276B-E892-4471-9155-29F65BC664A9}"/>
          </ac:spMkLst>
        </pc:spChg>
        <pc:spChg chg="add del mod topLvl">
          <ac:chgData name="Syphax Ait oubelli" userId="ecf726b1934da71b" providerId="LiveId" clId="{B71F60E7-0DDB-42E6-818B-77B87849ADF3}" dt="2021-08-28T23:14:36.511" v="1770" actId="478"/>
          <ac:spMkLst>
            <pc:docMk/>
            <pc:sldMk cId="4156340816" sldId="367"/>
            <ac:spMk id="137" creationId="{1DA7C945-BE86-4388-A0C3-F7E47FDAC661}"/>
          </ac:spMkLst>
        </pc:spChg>
        <pc:spChg chg="add del mod">
          <ac:chgData name="Syphax Ait oubelli" userId="ecf726b1934da71b" providerId="LiveId" clId="{B71F60E7-0DDB-42E6-818B-77B87849ADF3}" dt="2021-08-29T09:32:28.742" v="4544" actId="478"/>
          <ac:spMkLst>
            <pc:docMk/>
            <pc:sldMk cId="4156340816" sldId="367"/>
            <ac:spMk id="174" creationId="{10AA65FD-9AFE-4791-885F-B0E87D6A0F27}"/>
          </ac:spMkLst>
        </pc:spChg>
        <pc:grpChg chg="add del mod">
          <ac:chgData name="Syphax Ait oubelli" userId="ecf726b1934da71b" providerId="LiveId" clId="{B71F60E7-0DDB-42E6-818B-77B87849ADF3}" dt="2021-08-28T23:01:12.318" v="1661" actId="165"/>
          <ac:grpSpMkLst>
            <pc:docMk/>
            <pc:sldMk cId="4156340816" sldId="367"/>
            <ac:grpSpMk id="4" creationId="{DAE66C76-A800-4AA8-8FDD-DE876170D776}"/>
          </ac:grpSpMkLst>
        </pc:grpChg>
        <pc:grpChg chg="add del mod">
          <ac:chgData name="Syphax Ait oubelli" userId="ecf726b1934da71b" providerId="LiveId" clId="{B71F60E7-0DDB-42E6-818B-77B87849ADF3}" dt="2021-08-28T23:02:21.181" v="1675" actId="165"/>
          <ac:grpSpMkLst>
            <pc:docMk/>
            <pc:sldMk cId="4156340816" sldId="367"/>
            <ac:grpSpMk id="5" creationId="{9F7EB210-3777-4BA9-A51E-17DD7E26AF97}"/>
          </ac:grpSpMkLst>
        </pc:grpChg>
        <pc:grpChg chg="add del mod">
          <ac:chgData name="Syphax Ait oubelli" userId="ecf726b1934da71b" providerId="LiveId" clId="{B71F60E7-0DDB-42E6-818B-77B87849ADF3}" dt="2021-08-28T23:02:27.760" v="1679" actId="165"/>
          <ac:grpSpMkLst>
            <pc:docMk/>
            <pc:sldMk cId="4156340816" sldId="367"/>
            <ac:grpSpMk id="6" creationId="{0D2F3C0F-A216-48DC-8397-4ABC8B2839FC}"/>
          </ac:grpSpMkLst>
        </pc:grp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40" creationId="{8E1BE425-CFB1-4DB5-9C87-492F5C904764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46" creationId="{77466ED3-50E2-4AC0-8646-5C0E87C12CE8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49" creationId="{C5E7C092-CE86-4E62-8FFD-157E17D53539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52" creationId="{50237F27-9DC6-48E7-A96D-400A7D1E3811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55" creationId="{E915ABB8-71B0-4CD4-9BED-FB604A04EBBE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58" creationId="{1654457F-4884-4DE9-A863-7CFB3D3B5588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61" creationId="{5ED443CF-289D-465E-9A2B-A4F15C95E0FC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62" creationId="{B11EE222-772D-43D7-8462-99CD564F1FBE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63" creationId="{AC7549D2-F225-423B-B4D0-65887094276E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64" creationId="{7D4B3943-466F-4269-B0F8-E3C46F6EA64C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65" creationId="{F6540F59-4612-43AA-8258-476AC6F421B2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66" creationId="{F719078E-9E8F-4A0C-88F1-83B459665D59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67" creationId="{EEB3D52C-08D0-4740-87DD-E511B67E2508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68" creationId="{CDD812BE-8616-4C70-8538-412AD196C42C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69" creationId="{79F698B9-267E-4392-80CA-040D4D1CE3AB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70" creationId="{8AE26588-3E34-4B96-835A-C68F9C18F6F9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71" creationId="{EC9A1ECA-E784-41A3-84AC-AE001644FEB6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72" creationId="{E4DC49D5-DF58-4BEB-8B84-EE034D31D32C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73" creationId="{DCE4A205-07AA-42EE-B9E2-9506875A3C18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74" creationId="{EDA297D5-D58C-47BC-A5F1-C216E7E2E73A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75" creationId="{24425F88-38C0-4C95-9A0B-0CFF7FA4E077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76" creationId="{3F1FEA92-0EC4-4149-9326-55ADBC7BD74A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77" creationId="{D21E4855-FF4E-4CC1-89EB-E2813A80A196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78" creationId="{324BBE19-535F-4379-9301-AF19E2FCD2FA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79" creationId="{249DD223-FA29-4D5D-96CB-D46F7F7AAC7B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80" creationId="{3B95B65D-61D3-44D1-8632-F3FBCCFD96BA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81" creationId="{34C1D08A-5F90-48AE-9C83-E271EDF67077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82" creationId="{6500FEC8-5B81-4A68-8FB8-4B5677201D23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83" creationId="{1872F545-EF66-431C-AEA7-34526101BE1F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84" creationId="{CF0313A0-283B-4892-9F12-B05D5BB04FC1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85" creationId="{55CF22F9-B839-4376-92EC-BACBDFFA2E21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86" creationId="{6615F312-6622-4837-9FC5-59ED46BBE67E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87" creationId="{B5316A1E-419F-4FC9-91A6-7025FFE58AAE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88" creationId="{A62F9CC7-34EC-43E6-883C-2B84FA0F371B}"/>
          </ac:cxnSpMkLst>
        </pc:cxnChg>
        <pc:cxnChg chg="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89" creationId="{B90BC1F8-F51D-48A0-AA2C-0F04F109792A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90" creationId="{BD6DD809-B41B-4683-BFA3-DDB5D350D585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91" creationId="{D7EBCF86-3E04-454B-9BFF-B881E7A57398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92" creationId="{6E639BBC-CE86-4BC6-90BF-C50704DFDA1D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08" creationId="{E9716DBA-D6FE-4FF2-B4A6-2A19E55258F5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09" creationId="{813D8E09-A0E9-4587-8373-81AFEA1FD04D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10" creationId="{8A4A048C-3B30-437D-BADE-13B91E82DCA5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11" creationId="{F031B600-A0B9-44C3-B5A1-D196876272EB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12" creationId="{86528CDC-FFB4-422E-ABEF-A525C18DFCA0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13" creationId="{2F38C998-BACB-44D3-AC7A-7B08D0A6DDB4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14" creationId="{F290EF91-C365-4467-A631-98D26A34E6C8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15" creationId="{EE1AB095-6B81-4AB1-A7CE-652D9BAE70DD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16" creationId="{9D747D72-65E7-46D5-BC82-B012B6DA903D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17" creationId="{D234FA22-A8B6-49A0-B39B-9EB321355C5C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18" creationId="{0D6C8499-235C-4F56-AEE9-C65C0965FA35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19" creationId="{CD3FADA4-0AF0-4D9E-B5F9-B650B904F8E3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20" creationId="{D1AA61F3-F48F-4B88-8DA5-0B03FBC92D91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21" creationId="{F31EB7DA-EF78-4DCC-94B9-7416967565C5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22" creationId="{D64CCFB8-921E-49E4-82DC-7DF2929113D9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23" creationId="{AE3ADD21-DF41-4CE0-ADA3-8E6A0EF48018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24" creationId="{F4A4081D-BFCB-4C91-986B-B30FDF897C8D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25" creationId="{1C6EC515-21DB-4637-9689-ED8CD79D4DB1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26" creationId="{C1E2E81D-BF15-4FC1-83AC-614FF94C93B8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27" creationId="{BDE0A8A8-8FC2-4720-A615-C556194CEE6F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28" creationId="{EC56BE79-749C-46BB-891D-21CF28ADC3ED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29" creationId="{1BB3A79D-874B-430C-97AF-95C83F4AB16B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30" creationId="{0FC43E1B-5B8F-453A-A623-9B44E7833D9B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31" creationId="{9401E363-4929-4980-962A-327ABDF34124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32" creationId="{916B1D62-23B6-4F54-B143-22758452B680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33" creationId="{AC438639-2347-4CE0-8BBC-6A21692D765C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34" creationId="{25AA13BF-02D1-4A9A-B8BF-48911DDF2142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38" creationId="{25056734-447C-4A09-A20E-98B93417D4B4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39" creationId="{4476316A-4304-4DB1-9BCC-F873A5016E06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40" creationId="{CD4E8DB2-E5C0-47E0-8D41-69FF8780DBC0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41" creationId="{1D2B4501-BD18-45F2-A155-4D88A203672E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42" creationId="{C98C7584-F270-4E63-908C-9FAEBD57208C}"/>
          </ac:cxnSpMkLst>
        </pc:cxnChg>
        <pc:cxnChg chg="add del mod topLvl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43" creationId="{DDDF05F2-9F43-4859-B791-8A56C027E41B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44" creationId="{439326A9-06BF-4AE0-915B-2B63B111FCEB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45" creationId="{1EC301DB-3FCD-45EB-A1C8-38C222B7B74E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46" creationId="{5FBA1F4D-F181-420C-BC4D-236D52A02B2A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47" creationId="{C2BAF3D3-B4F4-4B60-B0FA-D600861BCCA4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48" creationId="{EF763310-D5C5-4F26-ABD0-57A7FE878434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49" creationId="{FAF502EE-A1D6-4D5B-B7A5-6CC8F978FD30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50" creationId="{3BAF3DC0-DB94-4CAE-AF88-689BBC9548F5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51" creationId="{7994A5B6-B9CB-4553-809A-EC748253BE49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52" creationId="{5157B8CA-9015-4C01-8AB8-A358EB887F4B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53" creationId="{C1CA2857-F524-45AD-BDE4-EB5B9DE3B8C6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54" creationId="{AA67EA57-AD1E-4C87-808A-B8559C29C3D0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55" creationId="{DC7688EC-1BC6-40E8-9532-DABA3EB4C6B5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56" creationId="{0D86C857-A5D0-405D-A108-DB908BAAAD00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57" creationId="{BECB736F-F7C1-4DC8-BDDA-A0F2F456381D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58" creationId="{444D36A5-AD93-474F-B8DA-9DA15016C802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59" creationId="{F4F705FE-B7E6-4927-917F-DBB680D0FE62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60" creationId="{9B0F9086-D6A5-4301-A3EE-F178D6B75FCC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61" creationId="{07E085D8-C4EA-40B8-ABCF-C33CB82F6BC8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62" creationId="{1BD8B288-DBF6-4610-97A8-EBA815C5AA6A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63" creationId="{280BDD94-4453-403F-9426-E7BCECB52267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64" creationId="{043DF190-2439-43E9-80B7-63F193C19778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65" creationId="{EB6A9D94-6B2C-4B35-81F7-91151A700763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66" creationId="{0C236782-DE8D-468C-80FA-5B15ADDDF327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67" creationId="{8D55238F-C163-4816-9A90-65A520D78105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68" creationId="{A5E3098C-E71A-4190-A6AC-AB5D17F6D639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69" creationId="{65F0BAFB-380C-4447-A98F-B725B69C8EDD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70" creationId="{8750EB54-8597-42C5-BED6-CD07D294A0F8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71" creationId="{AAA87F95-A70D-4D1D-AC6C-764280E02EDF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72" creationId="{6021FA46-309D-49C6-98BE-18A1E95AEF1D}"/>
          </ac:cxnSpMkLst>
        </pc:cxnChg>
        <pc:cxnChg chg="add del mod">
          <ac:chgData name="Syphax Ait oubelli" userId="ecf726b1934da71b" providerId="LiveId" clId="{B71F60E7-0DDB-42E6-818B-77B87849ADF3}" dt="2021-08-28T23:14:36.511" v="1770" actId="478"/>
          <ac:cxnSpMkLst>
            <pc:docMk/>
            <pc:sldMk cId="4156340816" sldId="367"/>
            <ac:cxnSpMk id="173" creationId="{802977A4-99AB-498D-8265-1FFA50A7A224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948129299" sldId="368"/>
        </pc:sldMkLst>
      </pc:sldChg>
      <pc:sldChg chg="addSp delSp modSp add mod">
        <pc:chgData name="Syphax Ait oubelli" userId="ecf726b1934da71b" providerId="LiveId" clId="{B71F60E7-0DDB-42E6-818B-77B87849ADF3}" dt="2021-08-29T09:32:26.984" v="4543"/>
        <pc:sldMkLst>
          <pc:docMk/>
          <pc:sldMk cId="3849361227" sldId="368"/>
        </pc:sldMkLst>
        <pc:spChg chg="add mod">
          <ac:chgData name="Syphax Ait oubelli" userId="ecf726b1934da71b" providerId="LiveId" clId="{B71F60E7-0DDB-42E6-818B-77B87849ADF3}" dt="2021-08-29T09:32:26.984" v="4543"/>
          <ac:spMkLst>
            <pc:docMk/>
            <pc:sldMk cId="3849361227" sldId="368"/>
            <ac:spMk id="10" creationId="{51A2BD40-5B19-498F-B5F8-8F8CD11FA0BB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18" creationId="{DE53F814-AE52-4831-BAE0-D7CD11BD15B8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19" creationId="{8F425977-37C6-4279-B7B6-B0DF6F7402D7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20" creationId="{44AF0FB0-33C5-4F04-851C-39FCC0F2E2AC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22" creationId="{2140FB87-6094-4589-98EC-203E1566FEBF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23" creationId="{6A1436DC-A68F-4D4F-ACD7-AF96CA22B4FF}"/>
          </ac:spMkLst>
        </pc:spChg>
        <pc:spChg chg="add del">
          <ac:chgData name="Syphax Ait oubelli" userId="ecf726b1934da71b" providerId="LiveId" clId="{B71F60E7-0DDB-42E6-818B-77B87849ADF3}" dt="2021-08-28T23:14:46.568" v="1772" actId="478"/>
          <ac:spMkLst>
            <pc:docMk/>
            <pc:sldMk cId="3849361227" sldId="368"/>
            <ac:spMk id="24" creationId="{55F3803A-D19A-4668-85EE-D8236D6E680C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25" creationId="{A6E1D522-F47B-406F-8548-AD21CE88F773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26" creationId="{35F27BDE-1A01-42BC-ABF1-EF4B3CABF583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27" creationId="{1CBCFB81-7CF5-4441-BD4A-6F097E2B16A8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28" creationId="{ED61A7FA-EDC4-4557-AF2E-8EE08780075D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29" creationId="{97E9F4B8-B779-4E08-9D71-AB7BC7A5C6D6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30" creationId="{9ADCFE91-A93E-4A7A-86AB-43021A79DE97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31" creationId="{FA2AE604-38DE-4F92-954C-34130A255440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32" creationId="{6BFF968B-D4FE-4958-A6E1-5BC60450384A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34" creationId="{6F7E3A56-865D-4013-8046-468B6170BEAE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37" creationId="{583D9FAF-0020-4454-9901-F08B59AB2CD8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39" creationId="{3F8314C3-EF89-45E0-9036-31AB62FD3853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56" creationId="{6FC9BC8D-9FB5-4ED2-BC73-C781D94BD422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57" creationId="{61DB7A5A-D957-4C8A-961E-4D8304A3C830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59" creationId="{F6C7A507-8D6E-46CA-A49B-D37581BCF68D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60" creationId="{F33C7910-CCA2-4AE9-9516-A2EF213D37EE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93" creationId="{3DAA0282-BDE5-44C2-87FC-78070FB321FF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94" creationId="{291A32F3-215A-4C9C-A676-541BC68C5A37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95" creationId="{D0847FCB-A611-468F-8161-D042CE7D3668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96" creationId="{682BBECA-50FD-4D5A-8F1E-59A3C4F1091F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97" creationId="{6D674886-E416-4FD4-8463-4DDB6914C8B9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98" creationId="{65A8A03D-33E7-4B25-BC56-26883240C17F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99" creationId="{A5AD48C2-4E8F-4470-B72A-060E49FF2C51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100" creationId="{8CA0419A-697E-4D59-8E38-C2D2666EE666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101" creationId="{FC16FC16-BA46-44C5-8C61-9EF532637052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102" creationId="{9C2149D5-F763-4523-8C49-BE133D68B728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103" creationId="{DEECCD5A-5C19-42EE-8006-C5AE3DBB1308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104" creationId="{DF86CF6E-8090-42CC-9E2E-9E799431D2E9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105" creationId="{997B542F-249E-4B64-9AA4-8E875F8A19FB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106" creationId="{D9D5F003-C805-4995-A883-F95F1F375F4C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107" creationId="{2E699381-9C2F-432A-9FB6-9C3F4E78DCC2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135" creationId="{938E0353-4CEF-4AEC-96EB-4A9DE6CE9F24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136" creationId="{50CB276B-E892-4471-9155-29F65BC664A9}"/>
          </ac:spMkLst>
        </pc:spChg>
        <pc:spChg chg="add del">
          <ac:chgData name="Syphax Ait oubelli" userId="ecf726b1934da71b" providerId="LiveId" clId="{B71F60E7-0DDB-42E6-818B-77B87849ADF3}" dt="2021-08-28T23:14:48.222" v="1773" actId="478"/>
          <ac:spMkLst>
            <pc:docMk/>
            <pc:sldMk cId="3849361227" sldId="368"/>
            <ac:spMk id="137" creationId="{1DA7C945-BE86-4388-A0C3-F7E47FDAC661}"/>
          </ac:spMkLst>
        </pc:spChg>
        <pc:spChg chg="del">
          <ac:chgData name="Syphax Ait oubelli" userId="ecf726b1934da71b" providerId="LiveId" clId="{B71F60E7-0DDB-42E6-818B-77B87849ADF3}" dt="2021-08-29T09:32:26.646" v="4542" actId="478"/>
          <ac:spMkLst>
            <pc:docMk/>
            <pc:sldMk cId="3849361227" sldId="368"/>
            <ac:spMk id="174" creationId="{10AA65FD-9AFE-4791-885F-B0E87D6A0F27}"/>
          </ac:spMkLst>
        </pc:spChg>
        <pc:cxnChg chg="add del mod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49" creationId="{C5E7C092-CE86-4E62-8FFD-157E17D53539}"/>
          </ac:cxnSpMkLst>
        </pc:cxnChg>
        <pc:cxnChg chg="add del mod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52" creationId="{50237F27-9DC6-48E7-A96D-400A7D1E3811}"/>
          </ac:cxnSpMkLst>
        </pc:cxnChg>
        <pc:cxnChg chg="add del mod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55" creationId="{E915ABB8-71B0-4CD4-9BED-FB604A04EBBE}"/>
          </ac:cxnSpMkLst>
        </pc:cxnChg>
        <pc:cxnChg chg="add del mod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58" creationId="{1654457F-4884-4DE9-A863-7CFB3D3B5588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61" creationId="{5ED443CF-289D-465E-9A2B-A4F15C95E0FC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62" creationId="{B11EE222-772D-43D7-8462-99CD564F1FBE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63" creationId="{AC7549D2-F225-423B-B4D0-65887094276E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64" creationId="{7D4B3943-466F-4269-B0F8-E3C46F6EA64C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65" creationId="{F6540F59-4612-43AA-8258-476AC6F421B2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66" creationId="{F719078E-9E8F-4A0C-88F1-83B459665D59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67" creationId="{EEB3D52C-08D0-4740-87DD-E511B67E2508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68" creationId="{CDD812BE-8616-4C70-8538-412AD196C42C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69" creationId="{79F698B9-267E-4392-80CA-040D4D1CE3AB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70" creationId="{8AE26588-3E34-4B96-835A-C68F9C18F6F9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71" creationId="{EC9A1ECA-E784-41A3-84AC-AE001644FEB6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72" creationId="{E4DC49D5-DF58-4BEB-8B84-EE034D31D32C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73" creationId="{DCE4A205-07AA-42EE-B9E2-9506875A3C18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74" creationId="{EDA297D5-D58C-47BC-A5F1-C216E7E2E73A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75" creationId="{24425F88-38C0-4C95-9A0B-0CFF7FA4E077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76" creationId="{3F1FEA92-0EC4-4149-9326-55ADBC7BD74A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77" creationId="{D21E4855-FF4E-4CC1-89EB-E2813A80A196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78" creationId="{324BBE19-535F-4379-9301-AF19E2FCD2FA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79" creationId="{249DD223-FA29-4D5D-96CB-D46F7F7AAC7B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80" creationId="{3B95B65D-61D3-44D1-8632-F3FBCCFD96BA}"/>
          </ac:cxnSpMkLst>
        </pc:cxnChg>
        <pc:cxnChg chg="add del mod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81" creationId="{34C1D08A-5F90-48AE-9C83-E271EDF67077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82" creationId="{6500FEC8-5B81-4A68-8FB8-4B5677201D23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83" creationId="{1872F545-EF66-431C-AEA7-34526101BE1F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84" creationId="{CF0313A0-283B-4892-9F12-B05D5BB04FC1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85" creationId="{55CF22F9-B839-4376-92EC-BACBDFFA2E21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86" creationId="{6615F312-6622-4837-9FC5-59ED46BBE67E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87" creationId="{B5316A1E-419F-4FC9-91A6-7025FFE58AAE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88" creationId="{A62F9CC7-34EC-43E6-883C-2B84FA0F371B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89" creationId="{B90BC1F8-F51D-48A0-AA2C-0F04F109792A}"/>
          </ac:cxnSpMkLst>
        </pc:cxnChg>
        <pc:cxnChg chg="add del mod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90" creationId="{BD6DD809-B41B-4683-BFA3-DDB5D350D585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91" creationId="{D7EBCF86-3E04-454B-9BFF-B881E7A57398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92" creationId="{6E639BBC-CE86-4BC6-90BF-C50704DFDA1D}"/>
          </ac:cxnSpMkLst>
        </pc:cxnChg>
        <pc:cxnChg chg="add del mod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08" creationId="{E9716DBA-D6FE-4FF2-B4A6-2A19E55258F5}"/>
          </ac:cxnSpMkLst>
        </pc:cxnChg>
        <pc:cxnChg chg="add del mod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09" creationId="{813D8E09-A0E9-4587-8373-81AFEA1FD04D}"/>
          </ac:cxnSpMkLst>
        </pc:cxnChg>
        <pc:cxnChg chg="add del mod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10" creationId="{8A4A048C-3B30-437D-BADE-13B91E82DCA5}"/>
          </ac:cxnSpMkLst>
        </pc:cxnChg>
        <pc:cxnChg chg="add del mod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11" creationId="{F031B600-A0B9-44C3-B5A1-D196876272EB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12" creationId="{86528CDC-FFB4-422E-ABEF-A525C18DFCA0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13" creationId="{2F38C998-BACB-44D3-AC7A-7B08D0A6DDB4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14" creationId="{F290EF91-C365-4467-A631-98D26A34E6C8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15" creationId="{EE1AB095-6B81-4AB1-A7CE-652D9BAE70DD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16" creationId="{9D747D72-65E7-46D5-BC82-B012B6DA903D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17" creationId="{D234FA22-A8B6-49A0-B39B-9EB321355C5C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18" creationId="{0D6C8499-235C-4F56-AEE9-C65C0965FA35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19" creationId="{CD3FADA4-0AF0-4D9E-B5F9-B650B904F8E3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20" creationId="{D1AA61F3-F48F-4B88-8DA5-0B03FBC92D91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21" creationId="{F31EB7DA-EF78-4DCC-94B9-7416967565C5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22" creationId="{D64CCFB8-921E-49E4-82DC-7DF2929113D9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23" creationId="{AE3ADD21-DF41-4CE0-ADA3-8E6A0EF48018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24" creationId="{F4A4081D-BFCB-4C91-986B-B30FDF897C8D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25" creationId="{1C6EC515-21DB-4637-9689-ED8CD79D4DB1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26" creationId="{C1E2E81D-BF15-4FC1-83AC-614FF94C93B8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27" creationId="{BDE0A8A8-8FC2-4720-A615-C556194CEE6F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28" creationId="{EC56BE79-749C-46BB-891D-21CF28ADC3ED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29" creationId="{1BB3A79D-874B-430C-97AF-95C83F4AB16B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30" creationId="{0FC43E1B-5B8F-453A-A623-9B44E7833D9B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31" creationId="{9401E363-4929-4980-962A-327ABDF34124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32" creationId="{916B1D62-23B6-4F54-B143-22758452B680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33" creationId="{AC438639-2347-4CE0-8BBC-6A21692D765C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34" creationId="{25AA13BF-02D1-4A9A-B8BF-48911DDF2142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38" creationId="{25056734-447C-4A09-A20E-98B93417D4B4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39" creationId="{4476316A-4304-4DB1-9BCC-F873A5016E06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40" creationId="{CD4E8DB2-E5C0-47E0-8D41-69FF8780DBC0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41" creationId="{1D2B4501-BD18-45F2-A155-4D88A203672E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42" creationId="{C98C7584-F270-4E63-908C-9FAEBD57208C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43" creationId="{DDDF05F2-9F43-4859-B791-8A56C027E41B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45" creationId="{1EC301DB-3FCD-45EB-A1C8-38C222B7B74E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46" creationId="{5FBA1F4D-F181-420C-BC4D-236D52A02B2A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47" creationId="{C2BAF3D3-B4F4-4B60-B0FA-D600861BCCA4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48" creationId="{EF763310-D5C5-4F26-ABD0-57A7FE878434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49" creationId="{FAF502EE-A1D6-4D5B-B7A5-6CC8F978FD30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50" creationId="{3BAF3DC0-DB94-4CAE-AF88-689BBC9548F5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51" creationId="{7994A5B6-B9CB-4553-809A-EC748253BE49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52" creationId="{5157B8CA-9015-4C01-8AB8-A358EB887F4B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53" creationId="{C1CA2857-F524-45AD-BDE4-EB5B9DE3B8C6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54" creationId="{AA67EA57-AD1E-4C87-808A-B8559C29C3D0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55" creationId="{DC7688EC-1BC6-40E8-9532-DABA3EB4C6B5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56" creationId="{0D86C857-A5D0-405D-A108-DB908BAAAD00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57" creationId="{BECB736F-F7C1-4DC8-BDDA-A0F2F456381D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58" creationId="{444D36A5-AD93-474F-B8DA-9DA15016C802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59" creationId="{F4F705FE-B7E6-4927-917F-DBB680D0FE62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60" creationId="{9B0F9086-D6A5-4301-A3EE-F178D6B75FCC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61" creationId="{07E085D8-C4EA-40B8-ABCF-C33CB82F6BC8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62" creationId="{1BD8B288-DBF6-4610-97A8-EBA815C5AA6A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63" creationId="{280BDD94-4453-403F-9426-E7BCECB52267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64" creationId="{043DF190-2439-43E9-80B7-63F193C19778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65" creationId="{EB6A9D94-6B2C-4B35-81F7-91151A700763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66" creationId="{0C236782-DE8D-468C-80FA-5B15ADDDF327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67" creationId="{8D55238F-C163-4816-9A90-65A520D78105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68" creationId="{A5E3098C-E71A-4190-A6AC-AB5D17F6D639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69" creationId="{65F0BAFB-380C-4447-A98F-B725B69C8EDD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70" creationId="{8750EB54-8597-42C5-BED6-CD07D294A0F8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71" creationId="{AAA87F95-A70D-4D1D-AC6C-764280E02EDF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72" creationId="{6021FA46-309D-49C6-98BE-18A1E95AEF1D}"/>
          </ac:cxnSpMkLst>
        </pc:cxnChg>
        <pc:cxnChg chg="add del">
          <ac:chgData name="Syphax Ait oubelli" userId="ecf726b1934da71b" providerId="LiveId" clId="{B71F60E7-0DDB-42E6-818B-77B87849ADF3}" dt="2021-08-28T23:14:48.222" v="1773" actId="478"/>
          <ac:cxnSpMkLst>
            <pc:docMk/>
            <pc:sldMk cId="3849361227" sldId="368"/>
            <ac:cxnSpMk id="173" creationId="{802977A4-99AB-498D-8265-1FFA50A7A224}"/>
          </ac:cxnSpMkLst>
        </pc:cxnChg>
      </pc:sldChg>
      <pc:sldChg chg="addSp delSp modSp add mod">
        <pc:chgData name="Syphax Ait oubelli" userId="ecf726b1934da71b" providerId="LiveId" clId="{B71F60E7-0DDB-42E6-818B-77B87849ADF3}" dt="2021-08-29T09:32:24.602" v="4541"/>
        <pc:sldMkLst>
          <pc:docMk/>
          <pc:sldMk cId="888838979" sldId="369"/>
        </pc:sldMkLst>
        <pc:spChg chg="add mod">
          <ac:chgData name="Syphax Ait oubelli" userId="ecf726b1934da71b" providerId="LiveId" clId="{B71F60E7-0DDB-42E6-818B-77B87849ADF3}" dt="2021-08-29T09:32:24.602" v="4541"/>
          <ac:spMkLst>
            <pc:docMk/>
            <pc:sldMk cId="888838979" sldId="369"/>
            <ac:spMk id="15" creationId="{86E49CAB-8BEC-4543-AAF3-07A256E71309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18" creationId="{DE53F814-AE52-4831-BAE0-D7CD11BD15B8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19" creationId="{8F425977-37C6-4279-B7B6-B0DF6F7402D7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20" creationId="{44AF0FB0-33C5-4F04-851C-39FCC0F2E2AC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23" creationId="{6A1436DC-A68F-4D4F-ACD7-AF96CA22B4FF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25" creationId="{A6E1D522-F47B-406F-8548-AD21CE88F773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26" creationId="{35F27BDE-1A01-42BC-ABF1-EF4B3CABF583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27" creationId="{1CBCFB81-7CF5-4441-BD4A-6F097E2B16A8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29" creationId="{97E9F4B8-B779-4E08-9D71-AB7BC7A5C6D6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30" creationId="{9ADCFE91-A93E-4A7A-86AB-43021A79DE97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31" creationId="{FA2AE604-38DE-4F92-954C-34130A255440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32" creationId="{6BFF968B-D4FE-4958-A6E1-5BC60450384A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34" creationId="{6F7E3A56-865D-4013-8046-468B6170BEAE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37" creationId="{583D9FAF-0020-4454-9901-F08B59AB2CD8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39" creationId="{3F8314C3-EF89-45E0-9036-31AB62FD3853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56" creationId="{6FC9BC8D-9FB5-4ED2-BC73-C781D94BD422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57" creationId="{61DB7A5A-D957-4C8A-961E-4D8304A3C830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59" creationId="{F6C7A507-8D6E-46CA-A49B-D37581BCF68D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60" creationId="{F33C7910-CCA2-4AE9-9516-A2EF213D37EE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93" creationId="{3DAA0282-BDE5-44C2-87FC-78070FB321FF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94" creationId="{291A32F3-215A-4C9C-A676-541BC68C5A37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95" creationId="{D0847FCB-A611-468F-8161-D042CE7D3668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96" creationId="{682BBECA-50FD-4D5A-8F1E-59A3C4F1091F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97" creationId="{6D674886-E416-4FD4-8463-4DDB6914C8B9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98" creationId="{65A8A03D-33E7-4B25-BC56-26883240C17F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99" creationId="{A5AD48C2-4E8F-4470-B72A-060E49FF2C51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100" creationId="{8CA0419A-697E-4D59-8E38-C2D2666EE666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101" creationId="{FC16FC16-BA46-44C5-8C61-9EF532637052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102" creationId="{9C2149D5-F763-4523-8C49-BE133D68B728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103" creationId="{DEECCD5A-5C19-42EE-8006-C5AE3DBB1308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104" creationId="{DF86CF6E-8090-42CC-9E2E-9E799431D2E9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105" creationId="{997B542F-249E-4B64-9AA4-8E875F8A19FB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106" creationId="{D9D5F003-C805-4995-A883-F95F1F375F4C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107" creationId="{2E699381-9C2F-432A-9FB6-9C3F4E78DCC2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135" creationId="{938E0353-4CEF-4AEC-96EB-4A9DE6CE9F24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136" creationId="{50CB276B-E892-4471-9155-29F65BC664A9}"/>
          </ac:spMkLst>
        </pc:spChg>
        <pc:spChg chg="add del">
          <ac:chgData name="Syphax Ait oubelli" userId="ecf726b1934da71b" providerId="LiveId" clId="{B71F60E7-0DDB-42E6-818B-77B87849ADF3}" dt="2021-08-28T23:15:11.335" v="1783" actId="478"/>
          <ac:spMkLst>
            <pc:docMk/>
            <pc:sldMk cId="888838979" sldId="369"/>
            <ac:spMk id="137" creationId="{1DA7C945-BE86-4388-A0C3-F7E47FDAC661}"/>
          </ac:spMkLst>
        </pc:spChg>
        <pc:spChg chg="del">
          <ac:chgData name="Syphax Ait oubelli" userId="ecf726b1934da71b" providerId="LiveId" clId="{B71F60E7-0DDB-42E6-818B-77B87849ADF3}" dt="2021-08-29T09:32:24.326" v="4540" actId="478"/>
          <ac:spMkLst>
            <pc:docMk/>
            <pc:sldMk cId="888838979" sldId="369"/>
            <ac:spMk id="174" creationId="{10AA65FD-9AFE-4791-885F-B0E87D6A0F27}"/>
          </ac:spMkLst>
        </pc:spChg>
        <pc:cxnChg chg="add del mod">
          <ac:chgData name="Syphax Ait oubelli" userId="ecf726b1934da71b" providerId="LiveId" clId="{B71F60E7-0DDB-42E6-818B-77B87849ADF3}" dt="2021-08-28T23:15:09.178" v="1782" actId="478"/>
          <ac:cxnSpMkLst>
            <pc:docMk/>
            <pc:sldMk cId="888838979" sldId="369"/>
            <ac:cxnSpMk id="40" creationId="{8E1BE425-CFB1-4DB5-9C87-492F5C904764}"/>
          </ac:cxnSpMkLst>
        </pc:cxnChg>
        <pc:cxnChg chg="add del mod">
          <ac:chgData name="Syphax Ait oubelli" userId="ecf726b1934da71b" providerId="LiveId" clId="{B71F60E7-0DDB-42E6-818B-77B87849ADF3}" dt="2021-08-28T23:15:09.178" v="1782" actId="478"/>
          <ac:cxnSpMkLst>
            <pc:docMk/>
            <pc:sldMk cId="888838979" sldId="369"/>
            <ac:cxnSpMk id="46" creationId="{77466ED3-50E2-4AC0-8646-5C0E87C12CE8}"/>
          </ac:cxnSpMkLst>
        </pc:cxnChg>
        <pc:cxnChg chg="add del mod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49" creationId="{C5E7C092-CE86-4E62-8FFD-157E17D53539}"/>
          </ac:cxnSpMkLst>
        </pc:cxnChg>
        <pc:cxnChg chg="add del mod">
          <ac:chgData name="Syphax Ait oubelli" userId="ecf726b1934da71b" providerId="LiveId" clId="{B71F60E7-0DDB-42E6-818B-77B87849ADF3}" dt="2021-08-28T23:15:05.672" v="1780" actId="478"/>
          <ac:cxnSpMkLst>
            <pc:docMk/>
            <pc:sldMk cId="888838979" sldId="369"/>
            <ac:cxnSpMk id="55" creationId="{E915ABB8-71B0-4CD4-9BED-FB604A04EBBE}"/>
          </ac:cxnSpMkLst>
        </pc:cxnChg>
        <pc:cxnChg chg="add del mod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58" creationId="{1654457F-4884-4DE9-A863-7CFB3D3B5588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61" creationId="{5ED443CF-289D-465E-9A2B-A4F15C95E0FC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62" creationId="{B11EE222-772D-43D7-8462-99CD564F1FBE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63" creationId="{AC7549D2-F225-423B-B4D0-65887094276E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64" creationId="{7D4B3943-466F-4269-B0F8-E3C46F6EA64C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65" creationId="{F6540F59-4612-43AA-8258-476AC6F421B2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66" creationId="{F719078E-9E8F-4A0C-88F1-83B459665D59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67" creationId="{EEB3D52C-08D0-4740-87DD-E511B67E2508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68" creationId="{CDD812BE-8616-4C70-8538-412AD196C42C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69" creationId="{79F698B9-267E-4392-80CA-040D4D1CE3AB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70" creationId="{8AE26588-3E34-4B96-835A-C68F9C18F6F9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71" creationId="{EC9A1ECA-E784-41A3-84AC-AE001644FEB6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72" creationId="{E4DC49D5-DF58-4BEB-8B84-EE034D31D32C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73" creationId="{DCE4A205-07AA-42EE-B9E2-9506875A3C18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74" creationId="{EDA297D5-D58C-47BC-A5F1-C216E7E2E73A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75" creationId="{24425F88-38C0-4C95-9A0B-0CFF7FA4E077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76" creationId="{3F1FEA92-0EC4-4149-9326-55ADBC7BD74A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77" creationId="{D21E4855-FF4E-4CC1-89EB-E2813A80A196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78" creationId="{324BBE19-535F-4379-9301-AF19E2FCD2FA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79" creationId="{249DD223-FA29-4D5D-96CB-D46F7F7AAC7B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80" creationId="{3B95B65D-61D3-44D1-8632-F3FBCCFD96BA}"/>
          </ac:cxnSpMkLst>
        </pc:cxnChg>
        <pc:cxnChg chg="add del mod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81" creationId="{34C1D08A-5F90-48AE-9C83-E271EDF67077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82" creationId="{6500FEC8-5B81-4A68-8FB8-4B5677201D23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83" creationId="{1872F545-EF66-431C-AEA7-34526101BE1F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84" creationId="{CF0313A0-283B-4892-9F12-B05D5BB04FC1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85" creationId="{55CF22F9-B839-4376-92EC-BACBDFFA2E21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86" creationId="{6615F312-6622-4837-9FC5-59ED46BBE67E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87" creationId="{B5316A1E-419F-4FC9-91A6-7025FFE58AAE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88" creationId="{A62F9CC7-34EC-43E6-883C-2B84FA0F371B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89" creationId="{B90BC1F8-F51D-48A0-AA2C-0F04F109792A}"/>
          </ac:cxnSpMkLst>
        </pc:cxnChg>
        <pc:cxnChg chg="add del mod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90" creationId="{BD6DD809-B41B-4683-BFA3-DDB5D350D585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91" creationId="{D7EBCF86-3E04-454B-9BFF-B881E7A57398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92" creationId="{6E639BBC-CE86-4BC6-90BF-C50704DFDA1D}"/>
          </ac:cxnSpMkLst>
        </pc:cxnChg>
        <pc:cxnChg chg="add del mod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08" creationId="{E9716DBA-D6FE-4FF2-B4A6-2A19E55258F5}"/>
          </ac:cxnSpMkLst>
        </pc:cxnChg>
        <pc:cxnChg chg="add del mod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09" creationId="{813D8E09-A0E9-4587-8373-81AFEA1FD04D}"/>
          </ac:cxnSpMkLst>
        </pc:cxnChg>
        <pc:cxnChg chg="add del mod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10" creationId="{8A4A048C-3B30-437D-BADE-13B91E82DCA5}"/>
          </ac:cxnSpMkLst>
        </pc:cxnChg>
        <pc:cxnChg chg="add del mod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11" creationId="{F031B600-A0B9-44C3-B5A1-D196876272EB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12" creationId="{86528CDC-FFB4-422E-ABEF-A525C18DFCA0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13" creationId="{2F38C998-BACB-44D3-AC7A-7B08D0A6DDB4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14" creationId="{F290EF91-C365-4467-A631-98D26A34E6C8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15" creationId="{EE1AB095-6B81-4AB1-A7CE-652D9BAE70DD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16" creationId="{9D747D72-65E7-46D5-BC82-B012B6DA903D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17" creationId="{D234FA22-A8B6-49A0-B39B-9EB321355C5C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18" creationId="{0D6C8499-235C-4F56-AEE9-C65C0965FA35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19" creationId="{CD3FADA4-0AF0-4D9E-B5F9-B650B904F8E3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20" creationId="{D1AA61F3-F48F-4B88-8DA5-0B03FBC92D91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21" creationId="{F31EB7DA-EF78-4DCC-94B9-7416967565C5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22" creationId="{D64CCFB8-921E-49E4-82DC-7DF2929113D9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23" creationId="{AE3ADD21-DF41-4CE0-ADA3-8E6A0EF48018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24" creationId="{F4A4081D-BFCB-4C91-986B-B30FDF897C8D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25" creationId="{1C6EC515-21DB-4637-9689-ED8CD79D4DB1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26" creationId="{C1E2E81D-BF15-4FC1-83AC-614FF94C93B8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27" creationId="{BDE0A8A8-8FC2-4720-A615-C556194CEE6F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28" creationId="{EC56BE79-749C-46BB-891D-21CF28ADC3ED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29" creationId="{1BB3A79D-874B-430C-97AF-95C83F4AB16B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30" creationId="{0FC43E1B-5B8F-453A-A623-9B44E7833D9B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31" creationId="{9401E363-4929-4980-962A-327ABDF34124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32" creationId="{916B1D62-23B6-4F54-B143-22758452B680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33" creationId="{AC438639-2347-4CE0-8BBC-6A21692D765C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34" creationId="{25AA13BF-02D1-4A9A-B8BF-48911DDF2142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38" creationId="{25056734-447C-4A09-A20E-98B93417D4B4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39" creationId="{4476316A-4304-4DB1-9BCC-F873A5016E06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40" creationId="{CD4E8DB2-E5C0-47E0-8D41-69FF8780DBC0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41" creationId="{1D2B4501-BD18-45F2-A155-4D88A203672E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42" creationId="{C98C7584-F270-4E63-908C-9FAEBD57208C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43" creationId="{DDDF05F2-9F43-4859-B791-8A56C027E41B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45" creationId="{1EC301DB-3FCD-45EB-A1C8-38C222B7B74E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46" creationId="{5FBA1F4D-F181-420C-BC4D-236D52A02B2A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47" creationId="{C2BAF3D3-B4F4-4B60-B0FA-D600861BCCA4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48" creationId="{EF763310-D5C5-4F26-ABD0-57A7FE878434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50" creationId="{3BAF3DC0-DB94-4CAE-AF88-689BBC9548F5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51" creationId="{7994A5B6-B9CB-4553-809A-EC748253BE49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52" creationId="{5157B8CA-9015-4C01-8AB8-A358EB887F4B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53" creationId="{C1CA2857-F524-45AD-BDE4-EB5B9DE3B8C6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54" creationId="{AA67EA57-AD1E-4C87-808A-B8559C29C3D0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55" creationId="{DC7688EC-1BC6-40E8-9532-DABA3EB4C6B5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56" creationId="{0D86C857-A5D0-405D-A108-DB908BAAAD00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57" creationId="{BECB736F-F7C1-4DC8-BDDA-A0F2F456381D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58" creationId="{444D36A5-AD93-474F-B8DA-9DA15016C802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59" creationId="{F4F705FE-B7E6-4927-917F-DBB680D0FE62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60" creationId="{9B0F9086-D6A5-4301-A3EE-F178D6B75FCC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61" creationId="{07E085D8-C4EA-40B8-ABCF-C33CB82F6BC8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62" creationId="{1BD8B288-DBF6-4610-97A8-EBA815C5AA6A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63" creationId="{280BDD94-4453-403F-9426-E7BCECB52267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64" creationId="{043DF190-2439-43E9-80B7-63F193C19778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65" creationId="{EB6A9D94-6B2C-4B35-81F7-91151A700763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66" creationId="{0C236782-DE8D-468C-80FA-5B15ADDDF327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67" creationId="{8D55238F-C163-4816-9A90-65A520D78105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68" creationId="{A5E3098C-E71A-4190-A6AC-AB5D17F6D639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69" creationId="{65F0BAFB-380C-4447-A98F-B725B69C8EDD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70" creationId="{8750EB54-8597-42C5-BED6-CD07D294A0F8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71" creationId="{AAA87F95-A70D-4D1D-AC6C-764280E02EDF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72" creationId="{6021FA46-309D-49C6-98BE-18A1E95AEF1D}"/>
          </ac:cxnSpMkLst>
        </pc:cxnChg>
        <pc:cxnChg chg="add del">
          <ac:chgData name="Syphax Ait oubelli" userId="ecf726b1934da71b" providerId="LiveId" clId="{B71F60E7-0DDB-42E6-818B-77B87849ADF3}" dt="2021-08-28T23:15:11.335" v="1783" actId="478"/>
          <ac:cxnSpMkLst>
            <pc:docMk/>
            <pc:sldMk cId="888838979" sldId="369"/>
            <ac:cxnSpMk id="173" creationId="{802977A4-99AB-498D-8265-1FFA50A7A224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842538034" sldId="369"/>
        </pc:sldMkLst>
      </pc:sldChg>
      <pc:sldChg chg="addSp delSp modSp add mod">
        <pc:chgData name="Syphax Ait oubelli" userId="ecf726b1934da71b" providerId="LiveId" clId="{B71F60E7-0DDB-42E6-818B-77B87849ADF3}" dt="2021-08-29T09:32:22.456" v="4539"/>
        <pc:sldMkLst>
          <pc:docMk/>
          <pc:sldMk cId="1063024655" sldId="370"/>
        </pc:sldMkLst>
        <pc:spChg chg="del">
          <ac:chgData name="Syphax Ait oubelli" userId="ecf726b1934da71b" providerId="LiveId" clId="{B71F60E7-0DDB-42E6-818B-77B87849ADF3}" dt="2021-08-28T23:21:03.659" v="1788" actId="478"/>
          <ac:spMkLst>
            <pc:docMk/>
            <pc:sldMk cId="1063024655" sldId="370"/>
            <ac:spMk id="18" creationId="{DE53F814-AE52-4831-BAE0-D7CD11BD15B8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19" creationId="{8F425977-37C6-4279-B7B6-B0DF6F7402D7}"/>
          </ac:spMkLst>
        </pc:spChg>
        <pc:spChg chg="add mod">
          <ac:chgData name="Syphax Ait oubelli" userId="ecf726b1934da71b" providerId="LiveId" clId="{B71F60E7-0DDB-42E6-818B-77B87849ADF3}" dt="2021-08-29T09:32:22.456" v="4539"/>
          <ac:spMkLst>
            <pc:docMk/>
            <pc:sldMk cId="1063024655" sldId="370"/>
            <ac:spMk id="20" creationId="{0701EDEB-1FC8-49E7-81DF-EF150B3F6FFD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20" creationId="{44AF0FB0-33C5-4F04-851C-39FCC0F2E2AC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23" creationId="{6A1436DC-A68F-4D4F-ACD7-AF96CA22B4FF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26" creationId="{35F27BDE-1A01-42BC-ABF1-EF4B3CABF583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27" creationId="{1CBCFB81-7CF5-4441-BD4A-6F097E2B16A8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30" creationId="{9ADCFE91-A93E-4A7A-86AB-43021A79DE97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31" creationId="{FA2AE604-38DE-4F92-954C-34130A255440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32" creationId="{6BFF968B-D4FE-4958-A6E1-5BC60450384A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34" creationId="{6F7E3A56-865D-4013-8046-468B6170BEAE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37" creationId="{583D9FAF-0020-4454-9901-F08B59AB2CD8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39" creationId="{3F8314C3-EF89-45E0-9036-31AB62FD3853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56" creationId="{6FC9BC8D-9FB5-4ED2-BC73-C781D94BD422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57" creationId="{61DB7A5A-D957-4C8A-961E-4D8304A3C830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59" creationId="{F6C7A507-8D6E-46CA-A49B-D37581BCF68D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60" creationId="{F33C7910-CCA2-4AE9-9516-A2EF213D37EE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93" creationId="{3DAA0282-BDE5-44C2-87FC-78070FB321FF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94" creationId="{291A32F3-215A-4C9C-A676-541BC68C5A37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95" creationId="{D0847FCB-A611-468F-8161-D042CE7D3668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96" creationId="{682BBECA-50FD-4D5A-8F1E-59A3C4F1091F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97" creationId="{6D674886-E416-4FD4-8463-4DDB6914C8B9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98" creationId="{65A8A03D-33E7-4B25-BC56-26883240C17F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99" creationId="{A5AD48C2-4E8F-4470-B72A-060E49FF2C51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100" creationId="{8CA0419A-697E-4D59-8E38-C2D2666EE666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101" creationId="{FC16FC16-BA46-44C5-8C61-9EF532637052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102" creationId="{9C2149D5-F763-4523-8C49-BE133D68B728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103" creationId="{DEECCD5A-5C19-42EE-8006-C5AE3DBB1308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104" creationId="{DF86CF6E-8090-42CC-9E2E-9E799431D2E9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105" creationId="{997B542F-249E-4B64-9AA4-8E875F8A19FB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106" creationId="{D9D5F003-C805-4995-A883-F95F1F375F4C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107" creationId="{2E699381-9C2F-432A-9FB6-9C3F4E78DCC2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135" creationId="{938E0353-4CEF-4AEC-96EB-4A9DE6CE9F24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136" creationId="{50CB276B-E892-4471-9155-29F65BC664A9}"/>
          </ac:spMkLst>
        </pc:spChg>
        <pc:spChg chg="del">
          <ac:chgData name="Syphax Ait oubelli" userId="ecf726b1934da71b" providerId="LiveId" clId="{B71F60E7-0DDB-42E6-818B-77B87849ADF3}" dt="2021-08-28T23:15:29.471" v="1784" actId="478"/>
          <ac:spMkLst>
            <pc:docMk/>
            <pc:sldMk cId="1063024655" sldId="370"/>
            <ac:spMk id="137" creationId="{1DA7C945-BE86-4388-A0C3-F7E47FDAC661}"/>
          </ac:spMkLst>
        </pc:spChg>
        <pc:spChg chg="del">
          <ac:chgData name="Syphax Ait oubelli" userId="ecf726b1934da71b" providerId="LiveId" clId="{B71F60E7-0DDB-42E6-818B-77B87849ADF3}" dt="2021-08-29T09:32:22.148" v="4538" actId="478"/>
          <ac:spMkLst>
            <pc:docMk/>
            <pc:sldMk cId="1063024655" sldId="370"/>
            <ac:spMk id="174" creationId="{10AA65FD-9AFE-4791-885F-B0E87D6A0F27}"/>
          </ac:spMkLst>
        </pc:spChg>
        <pc:cxnChg chg="del mod">
          <ac:chgData name="Syphax Ait oubelli" userId="ecf726b1934da71b" providerId="LiveId" clId="{B71F60E7-0DDB-42E6-818B-77B87849ADF3}" dt="2021-08-28T23:21:03.659" v="1788" actId="478"/>
          <ac:cxnSpMkLst>
            <pc:docMk/>
            <pc:sldMk cId="1063024655" sldId="370"/>
            <ac:cxnSpMk id="49" creationId="{C5E7C092-CE86-4E62-8FFD-157E17D53539}"/>
          </ac:cxnSpMkLst>
        </pc:cxnChg>
        <pc:cxnChg chg="del mod">
          <ac:chgData name="Syphax Ait oubelli" userId="ecf726b1934da71b" providerId="LiveId" clId="{B71F60E7-0DDB-42E6-818B-77B87849ADF3}" dt="2021-08-28T23:21:03.659" v="1788" actId="478"/>
          <ac:cxnSpMkLst>
            <pc:docMk/>
            <pc:sldMk cId="1063024655" sldId="370"/>
            <ac:cxnSpMk id="58" creationId="{1654457F-4884-4DE9-A863-7CFB3D3B5588}"/>
          </ac:cxnSpMkLst>
        </pc:cxnChg>
        <pc:cxnChg chg="del">
          <ac:chgData name="Syphax Ait oubelli" userId="ecf726b1934da71b" providerId="LiveId" clId="{B71F60E7-0DDB-42E6-818B-77B87849ADF3}" dt="2021-08-28T23:21:03.659" v="1788" actId="478"/>
          <ac:cxnSpMkLst>
            <pc:docMk/>
            <pc:sldMk cId="1063024655" sldId="370"/>
            <ac:cxnSpMk id="61" creationId="{5ED443CF-289D-465E-9A2B-A4F15C95E0FC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62" creationId="{B11EE222-772D-43D7-8462-99CD564F1FBE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63" creationId="{AC7549D2-F225-423B-B4D0-65887094276E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64" creationId="{7D4B3943-466F-4269-B0F8-E3C46F6EA64C}"/>
          </ac:cxnSpMkLst>
        </pc:cxnChg>
        <pc:cxnChg chg="del">
          <ac:chgData name="Syphax Ait oubelli" userId="ecf726b1934da71b" providerId="LiveId" clId="{B71F60E7-0DDB-42E6-818B-77B87849ADF3}" dt="2021-08-28T23:15:37.715" v="1786" actId="478"/>
          <ac:cxnSpMkLst>
            <pc:docMk/>
            <pc:sldMk cId="1063024655" sldId="370"/>
            <ac:cxnSpMk id="67" creationId="{EEB3D52C-08D0-4740-87DD-E511B67E2508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68" creationId="{CDD812BE-8616-4C70-8538-412AD196C42C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69" creationId="{79F698B9-267E-4392-80CA-040D4D1CE3AB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70" creationId="{8AE26588-3E34-4B96-835A-C68F9C18F6F9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71" creationId="{EC9A1ECA-E784-41A3-84AC-AE001644FEB6}"/>
          </ac:cxnSpMkLst>
        </pc:cxnChg>
        <pc:cxnChg chg="del">
          <ac:chgData name="Syphax Ait oubelli" userId="ecf726b1934da71b" providerId="LiveId" clId="{B71F60E7-0DDB-42E6-818B-77B87849ADF3}" dt="2021-08-28T23:15:34.867" v="1785" actId="478"/>
          <ac:cxnSpMkLst>
            <pc:docMk/>
            <pc:sldMk cId="1063024655" sldId="370"/>
            <ac:cxnSpMk id="72" creationId="{E4DC49D5-DF58-4BEB-8B84-EE034D31D32C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73" creationId="{DCE4A205-07AA-42EE-B9E2-9506875A3C18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74" creationId="{EDA297D5-D58C-47BC-A5F1-C216E7E2E73A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75" creationId="{24425F88-38C0-4C95-9A0B-0CFF7FA4E077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76" creationId="{3F1FEA92-0EC4-4149-9326-55ADBC7BD74A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77" creationId="{D21E4855-FF4E-4CC1-89EB-E2813A80A196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78" creationId="{324BBE19-535F-4379-9301-AF19E2FCD2FA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79" creationId="{249DD223-FA29-4D5D-96CB-D46F7F7AAC7B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80" creationId="{3B95B65D-61D3-44D1-8632-F3FBCCFD96BA}"/>
          </ac:cxnSpMkLst>
        </pc:cxnChg>
        <pc:cxnChg chg="del mod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81" creationId="{34C1D08A-5F90-48AE-9C83-E271EDF67077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82" creationId="{6500FEC8-5B81-4A68-8FB8-4B5677201D23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83" creationId="{1872F545-EF66-431C-AEA7-34526101BE1F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84" creationId="{CF0313A0-283B-4892-9F12-B05D5BB04FC1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85" creationId="{55CF22F9-B839-4376-92EC-BACBDFFA2E21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86" creationId="{6615F312-6622-4837-9FC5-59ED46BBE67E}"/>
          </ac:cxnSpMkLst>
        </pc:cxnChg>
        <pc:cxnChg chg="del">
          <ac:chgData name="Syphax Ait oubelli" userId="ecf726b1934da71b" providerId="LiveId" clId="{B71F60E7-0DDB-42E6-818B-77B87849ADF3}" dt="2021-08-28T23:15:34.867" v="1785" actId="478"/>
          <ac:cxnSpMkLst>
            <pc:docMk/>
            <pc:sldMk cId="1063024655" sldId="370"/>
            <ac:cxnSpMk id="87" creationId="{B5316A1E-419F-4FC9-91A6-7025FFE58AAE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88" creationId="{A62F9CC7-34EC-43E6-883C-2B84FA0F371B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89" creationId="{B90BC1F8-F51D-48A0-AA2C-0F04F109792A}"/>
          </ac:cxnSpMkLst>
        </pc:cxnChg>
        <pc:cxnChg chg="del mod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90" creationId="{BD6DD809-B41B-4683-BFA3-DDB5D350D585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91" creationId="{D7EBCF86-3E04-454B-9BFF-B881E7A57398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92" creationId="{6E639BBC-CE86-4BC6-90BF-C50704DFDA1D}"/>
          </ac:cxnSpMkLst>
        </pc:cxnChg>
        <pc:cxnChg chg="del mod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08" creationId="{E9716DBA-D6FE-4FF2-B4A6-2A19E55258F5}"/>
          </ac:cxnSpMkLst>
        </pc:cxnChg>
        <pc:cxnChg chg="del mod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09" creationId="{813D8E09-A0E9-4587-8373-81AFEA1FD04D}"/>
          </ac:cxnSpMkLst>
        </pc:cxnChg>
        <pc:cxnChg chg="del mod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10" creationId="{8A4A048C-3B30-437D-BADE-13B91E82DCA5}"/>
          </ac:cxnSpMkLst>
        </pc:cxnChg>
        <pc:cxnChg chg="del mod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11" creationId="{F031B600-A0B9-44C3-B5A1-D196876272EB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12" creationId="{86528CDC-FFB4-422E-ABEF-A525C18DFCA0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13" creationId="{2F38C998-BACB-44D3-AC7A-7B08D0A6DDB4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14" creationId="{F290EF91-C365-4467-A631-98D26A34E6C8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15" creationId="{EE1AB095-6B81-4AB1-A7CE-652D9BAE70DD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16" creationId="{9D747D72-65E7-46D5-BC82-B012B6DA903D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17" creationId="{D234FA22-A8B6-49A0-B39B-9EB321355C5C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18" creationId="{0D6C8499-235C-4F56-AEE9-C65C0965FA35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19" creationId="{CD3FADA4-0AF0-4D9E-B5F9-B650B904F8E3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20" creationId="{D1AA61F3-F48F-4B88-8DA5-0B03FBC92D91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21" creationId="{F31EB7DA-EF78-4DCC-94B9-7416967565C5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22" creationId="{D64CCFB8-921E-49E4-82DC-7DF2929113D9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23" creationId="{AE3ADD21-DF41-4CE0-ADA3-8E6A0EF48018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24" creationId="{F4A4081D-BFCB-4C91-986B-B30FDF897C8D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25" creationId="{1C6EC515-21DB-4637-9689-ED8CD79D4DB1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26" creationId="{C1E2E81D-BF15-4FC1-83AC-614FF94C93B8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27" creationId="{BDE0A8A8-8FC2-4720-A615-C556194CEE6F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28" creationId="{EC56BE79-749C-46BB-891D-21CF28ADC3ED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29" creationId="{1BB3A79D-874B-430C-97AF-95C83F4AB16B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30" creationId="{0FC43E1B-5B8F-453A-A623-9B44E7833D9B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31" creationId="{9401E363-4929-4980-962A-327ABDF34124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32" creationId="{916B1D62-23B6-4F54-B143-22758452B680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33" creationId="{AC438639-2347-4CE0-8BBC-6A21692D765C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34" creationId="{25AA13BF-02D1-4A9A-B8BF-48911DDF2142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38" creationId="{25056734-447C-4A09-A20E-98B93417D4B4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39" creationId="{4476316A-4304-4DB1-9BCC-F873A5016E06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40" creationId="{CD4E8DB2-E5C0-47E0-8D41-69FF8780DBC0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41" creationId="{1D2B4501-BD18-45F2-A155-4D88A203672E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42" creationId="{C98C7584-F270-4E63-908C-9FAEBD57208C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43" creationId="{DDDF05F2-9F43-4859-B791-8A56C027E41B}"/>
          </ac:cxnSpMkLst>
        </pc:cxnChg>
        <pc:cxnChg chg="del">
          <ac:chgData name="Syphax Ait oubelli" userId="ecf726b1934da71b" providerId="LiveId" clId="{B71F60E7-0DDB-42E6-818B-77B87849ADF3}" dt="2021-08-28T23:21:03.659" v="1788" actId="478"/>
          <ac:cxnSpMkLst>
            <pc:docMk/>
            <pc:sldMk cId="1063024655" sldId="370"/>
            <ac:cxnSpMk id="145" creationId="{1EC301DB-3FCD-45EB-A1C8-38C222B7B74E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46" creationId="{5FBA1F4D-F181-420C-BC4D-236D52A02B2A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47" creationId="{C2BAF3D3-B4F4-4B60-B0FA-D600861BCCA4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48" creationId="{EF763310-D5C5-4F26-ABD0-57A7FE878434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51" creationId="{7994A5B6-B9CB-4553-809A-EC748253BE49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52" creationId="{5157B8CA-9015-4C01-8AB8-A358EB887F4B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53" creationId="{C1CA2857-F524-45AD-BDE4-EB5B9DE3B8C6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54" creationId="{AA67EA57-AD1E-4C87-808A-B8559C29C3D0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55" creationId="{DC7688EC-1BC6-40E8-9532-DABA3EB4C6B5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56" creationId="{0D86C857-A5D0-405D-A108-DB908BAAAD00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57" creationId="{BECB736F-F7C1-4DC8-BDDA-A0F2F456381D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58" creationId="{444D36A5-AD93-474F-B8DA-9DA15016C802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59" creationId="{F4F705FE-B7E6-4927-917F-DBB680D0FE62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60" creationId="{9B0F9086-D6A5-4301-A3EE-F178D6B75FCC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61" creationId="{07E085D8-C4EA-40B8-ABCF-C33CB82F6BC8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62" creationId="{1BD8B288-DBF6-4610-97A8-EBA815C5AA6A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63" creationId="{280BDD94-4453-403F-9426-E7BCECB52267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64" creationId="{043DF190-2439-43E9-80B7-63F193C19778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65" creationId="{EB6A9D94-6B2C-4B35-81F7-91151A700763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66" creationId="{0C236782-DE8D-468C-80FA-5B15ADDDF327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67" creationId="{8D55238F-C163-4816-9A90-65A520D78105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68" creationId="{A5E3098C-E71A-4190-A6AC-AB5D17F6D639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69" creationId="{65F0BAFB-380C-4447-A98F-B725B69C8EDD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70" creationId="{8750EB54-8597-42C5-BED6-CD07D294A0F8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71" creationId="{AAA87F95-A70D-4D1D-AC6C-764280E02EDF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72" creationId="{6021FA46-309D-49C6-98BE-18A1E95AEF1D}"/>
          </ac:cxnSpMkLst>
        </pc:cxnChg>
        <pc:cxnChg chg="del">
          <ac:chgData name="Syphax Ait oubelli" userId="ecf726b1934da71b" providerId="LiveId" clId="{B71F60E7-0DDB-42E6-818B-77B87849ADF3}" dt="2021-08-28T23:15:29.471" v="1784" actId="478"/>
          <ac:cxnSpMkLst>
            <pc:docMk/>
            <pc:sldMk cId="1063024655" sldId="370"/>
            <ac:cxnSpMk id="173" creationId="{802977A4-99AB-498D-8265-1FFA50A7A224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131143832" sldId="370"/>
        </pc:sldMkLst>
      </pc:sldChg>
      <pc:sldChg chg="addSp delSp modSp add mod">
        <pc:chgData name="Syphax Ait oubelli" userId="ecf726b1934da71b" providerId="LiveId" clId="{B71F60E7-0DDB-42E6-818B-77B87849ADF3}" dt="2021-08-29T09:32:08.109" v="4535" actId="478"/>
        <pc:sldMkLst>
          <pc:docMk/>
          <pc:sldMk cId="2107822401" sldId="371"/>
        </pc:sldMkLst>
        <pc:spChg chg="mod">
          <ac:chgData name="Syphax Ait oubelli" userId="ecf726b1934da71b" providerId="LiveId" clId="{B71F60E7-0DDB-42E6-818B-77B87849ADF3}" dt="2021-08-29T09:31:47.894" v="4532" actId="14100"/>
          <ac:spMkLst>
            <pc:docMk/>
            <pc:sldMk cId="2107822401" sldId="371"/>
            <ac:spMk id="174" creationId="{10AA65FD-9AFE-4791-885F-B0E87D6A0F27}"/>
          </ac:spMkLst>
        </pc:spChg>
        <pc:cxnChg chg="del">
          <ac:chgData name="Syphax Ait oubelli" userId="ecf726b1934da71b" providerId="LiveId" clId="{B71F60E7-0DDB-42E6-818B-77B87849ADF3}" dt="2021-08-29T09:32:08.109" v="4535" actId="478"/>
          <ac:cxnSpMkLst>
            <pc:docMk/>
            <pc:sldMk cId="2107822401" sldId="371"/>
            <ac:cxnSpMk id="129" creationId="{1BB3A79D-874B-430C-97AF-95C83F4AB16B}"/>
          </ac:cxnSpMkLst>
        </pc:cxnChg>
        <pc:cxnChg chg="del">
          <ac:chgData name="Syphax Ait oubelli" userId="ecf726b1934da71b" providerId="LiveId" clId="{B71F60E7-0DDB-42E6-818B-77B87849ADF3}" dt="2021-08-29T09:32:08.109" v="4535" actId="478"/>
          <ac:cxnSpMkLst>
            <pc:docMk/>
            <pc:sldMk cId="2107822401" sldId="371"/>
            <ac:cxnSpMk id="139" creationId="{4476316A-4304-4DB1-9BCC-F873A5016E06}"/>
          </ac:cxnSpMkLst>
        </pc:cxnChg>
        <pc:cxnChg chg="add del">
          <ac:chgData name="Syphax Ait oubelli" userId="ecf726b1934da71b" providerId="LiveId" clId="{B71F60E7-0DDB-42E6-818B-77B87849ADF3}" dt="2021-08-29T09:32:04.754" v="4534" actId="478"/>
          <ac:cxnSpMkLst>
            <pc:docMk/>
            <pc:sldMk cId="2107822401" sldId="371"/>
            <ac:cxnSpMk id="173" creationId="{802977A4-99AB-498D-8265-1FFA50A7A224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593403532" sldId="371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403967107" sldId="372"/>
        </pc:sldMkLst>
      </pc:sldChg>
      <pc:sldChg chg="addSp delSp modSp add mod">
        <pc:chgData name="Syphax Ait oubelli" userId="ecf726b1934da71b" providerId="LiveId" clId="{B71F60E7-0DDB-42E6-818B-77B87849ADF3}" dt="2021-08-28T23:56:13.603" v="1867" actId="1076"/>
        <pc:sldMkLst>
          <pc:docMk/>
          <pc:sldMk cId="2911179652" sldId="372"/>
        </pc:sldMkLst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2" creationId="{2EF1AD09-A787-4A29-BFDA-BBE3345A9B20}"/>
          </ac:spMkLst>
        </pc:spChg>
        <pc:spChg chg="add mod topLvl">
          <ac:chgData name="Syphax Ait oubelli" userId="ecf726b1934da71b" providerId="LiveId" clId="{B71F60E7-0DDB-42E6-818B-77B87849ADF3}" dt="2021-08-28T23:56:13.603" v="1867" actId="1076"/>
          <ac:spMkLst>
            <pc:docMk/>
            <pc:sldMk cId="2911179652" sldId="372"/>
            <ac:spMk id="3" creationId="{636DD881-8E6B-4DA4-8F8B-AE6C68DFAB8D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13" creationId="{2708DA76-CD76-4C5B-BAEF-A8E9C0306062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18" creationId="{DE53F814-AE52-4831-BAE0-D7CD11BD15B8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19" creationId="{8F425977-37C6-4279-B7B6-B0DF6F7402D7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20" creationId="{44AF0FB0-33C5-4F04-851C-39FCC0F2E2AC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21" creationId="{B51BABCF-9A49-48EA-80BE-7FDFA7EB49B1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22" creationId="{2140FB87-6094-4589-98EC-203E1566FEBF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23" creationId="{6A1436DC-A68F-4D4F-ACD7-AF96CA22B4FF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24" creationId="{55F3803A-D19A-4668-85EE-D8236D6E680C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25" creationId="{A6E1D522-F47B-406F-8548-AD21CE88F773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26" creationId="{35F27BDE-1A01-42BC-ABF1-EF4B3CABF583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27" creationId="{1CBCFB81-7CF5-4441-BD4A-6F097E2B16A8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28" creationId="{ED61A7FA-EDC4-4557-AF2E-8EE08780075D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29" creationId="{97E9F4B8-B779-4E08-9D71-AB7BC7A5C6D6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30" creationId="{9ADCFE91-A93E-4A7A-86AB-43021A79DE97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31" creationId="{FA2AE604-38DE-4F92-954C-34130A255440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32" creationId="{6BFF968B-D4FE-4958-A6E1-5BC60450384A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34" creationId="{6F7E3A56-865D-4013-8046-468B6170BEAE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37" creationId="{583D9FAF-0020-4454-9901-F08B59AB2CD8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39" creationId="{3F8314C3-EF89-45E0-9036-31AB62FD3853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56" creationId="{6FC9BC8D-9FB5-4ED2-BC73-C781D94BD422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57" creationId="{61DB7A5A-D957-4C8A-961E-4D8304A3C830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59" creationId="{F6C7A507-8D6E-46CA-A49B-D37581BCF68D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60" creationId="{F33C7910-CCA2-4AE9-9516-A2EF213D37EE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93" creationId="{3DAA0282-BDE5-44C2-87FC-78070FB321FF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94" creationId="{291A32F3-215A-4C9C-A676-541BC68C5A37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95" creationId="{D0847FCB-A611-468F-8161-D042CE7D3668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96" creationId="{682BBECA-50FD-4D5A-8F1E-59A3C4F1091F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97" creationId="{6D674886-E416-4FD4-8463-4DDB6914C8B9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98" creationId="{65A8A03D-33E7-4B25-BC56-26883240C17F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99" creationId="{A5AD48C2-4E8F-4470-B72A-060E49FF2C51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100" creationId="{8CA0419A-697E-4D59-8E38-C2D2666EE666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101" creationId="{FC16FC16-BA46-44C5-8C61-9EF532637052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102" creationId="{9C2149D5-F763-4523-8C49-BE133D68B728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103" creationId="{DEECCD5A-5C19-42EE-8006-C5AE3DBB1308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104" creationId="{DF86CF6E-8090-42CC-9E2E-9E799431D2E9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105" creationId="{997B542F-249E-4B64-9AA4-8E875F8A19FB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106" creationId="{D9D5F003-C805-4995-A883-F95F1F375F4C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107" creationId="{2E699381-9C2F-432A-9FB6-9C3F4E78DCC2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135" creationId="{938E0353-4CEF-4AEC-96EB-4A9DE6CE9F24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136" creationId="{50CB276B-E892-4471-9155-29F65BC664A9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137" creationId="{1DA7C945-BE86-4388-A0C3-F7E47FDAC661}"/>
          </ac:spMkLst>
        </pc:spChg>
        <pc:spChg chg="del">
          <ac:chgData name="Syphax Ait oubelli" userId="ecf726b1934da71b" providerId="LiveId" clId="{B71F60E7-0DDB-42E6-818B-77B87849ADF3}" dt="2021-08-28T23:22:20.632" v="1797" actId="478"/>
          <ac:spMkLst>
            <pc:docMk/>
            <pc:sldMk cId="2911179652" sldId="372"/>
            <ac:spMk id="174" creationId="{10AA65FD-9AFE-4791-885F-B0E87D6A0F27}"/>
          </ac:spMkLst>
        </pc:spChg>
        <pc:spChg chg="add mod topLvl">
          <ac:chgData name="Syphax Ait oubelli" userId="ecf726b1934da71b" providerId="LiveId" clId="{B71F60E7-0DDB-42E6-818B-77B87849ADF3}" dt="2021-08-28T23:56:13.603" v="1867" actId="1076"/>
          <ac:spMkLst>
            <pc:docMk/>
            <pc:sldMk cId="2911179652" sldId="372"/>
            <ac:spMk id="175" creationId="{B2A7C1D2-8004-46D2-A579-878B6B856B34}"/>
          </ac:spMkLst>
        </pc:spChg>
        <pc:spChg chg="add mod">
          <ac:chgData name="Syphax Ait oubelli" userId="ecf726b1934da71b" providerId="LiveId" clId="{B71F60E7-0DDB-42E6-818B-77B87849ADF3}" dt="2021-08-28T23:56:13.603" v="1867" actId="1076"/>
          <ac:spMkLst>
            <pc:docMk/>
            <pc:sldMk cId="2911179652" sldId="372"/>
            <ac:spMk id="176" creationId="{16EE5B9F-8C51-405A-B9A0-CC45357DA659}"/>
          </ac:spMkLst>
        </pc:spChg>
        <pc:spChg chg="add mod">
          <ac:chgData name="Syphax Ait oubelli" userId="ecf726b1934da71b" providerId="LiveId" clId="{B71F60E7-0DDB-42E6-818B-77B87849ADF3}" dt="2021-08-28T23:56:13.603" v="1867" actId="1076"/>
          <ac:spMkLst>
            <pc:docMk/>
            <pc:sldMk cId="2911179652" sldId="372"/>
            <ac:spMk id="177" creationId="{6CFFF3C5-D94C-4325-9680-8DBB13B9B51A}"/>
          </ac:spMkLst>
        </pc:spChg>
        <pc:spChg chg="add mod">
          <ac:chgData name="Syphax Ait oubelli" userId="ecf726b1934da71b" providerId="LiveId" clId="{B71F60E7-0DDB-42E6-818B-77B87849ADF3}" dt="2021-08-28T23:56:13.603" v="1867" actId="1076"/>
          <ac:spMkLst>
            <pc:docMk/>
            <pc:sldMk cId="2911179652" sldId="372"/>
            <ac:spMk id="178" creationId="{3053BE4C-F39E-4AF6-A5F7-226549BCFD98}"/>
          </ac:spMkLst>
        </pc:spChg>
        <pc:spChg chg="add mod">
          <ac:chgData name="Syphax Ait oubelli" userId="ecf726b1934da71b" providerId="LiveId" clId="{B71F60E7-0DDB-42E6-818B-77B87849ADF3}" dt="2021-08-28T23:56:13.603" v="1867" actId="1076"/>
          <ac:spMkLst>
            <pc:docMk/>
            <pc:sldMk cId="2911179652" sldId="372"/>
            <ac:spMk id="179" creationId="{0AE5C557-8563-4F7F-911B-C0320EC34F81}"/>
          </ac:spMkLst>
        </pc:spChg>
        <pc:grpChg chg="add del mod">
          <ac:chgData name="Syphax Ait oubelli" userId="ecf726b1934da71b" providerId="LiveId" clId="{B71F60E7-0DDB-42E6-818B-77B87849ADF3}" dt="2021-08-28T23:54:43.991" v="1847" actId="165"/>
          <ac:grpSpMkLst>
            <pc:docMk/>
            <pc:sldMk cId="2911179652" sldId="372"/>
            <ac:grpSpMk id="5" creationId="{D46E361D-EE78-4AF7-9324-FD7CA84AAF67}"/>
          </ac:grpSpMkLst>
        </pc:grpChg>
        <pc:cxnChg chg="del mod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40" creationId="{8E1BE425-CFB1-4DB5-9C87-492F5C904764}"/>
          </ac:cxnSpMkLst>
        </pc:cxnChg>
        <pc:cxnChg chg="del mod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46" creationId="{77466ED3-50E2-4AC0-8646-5C0E87C12CE8}"/>
          </ac:cxnSpMkLst>
        </pc:cxnChg>
        <pc:cxnChg chg="del mod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49" creationId="{C5E7C092-CE86-4E62-8FFD-157E17D53539}"/>
          </ac:cxnSpMkLst>
        </pc:cxnChg>
        <pc:cxnChg chg="del mod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52" creationId="{50237F27-9DC6-48E7-A96D-400A7D1E3811}"/>
          </ac:cxnSpMkLst>
        </pc:cxnChg>
        <pc:cxnChg chg="del mod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55" creationId="{E915ABB8-71B0-4CD4-9BED-FB604A04EBBE}"/>
          </ac:cxnSpMkLst>
        </pc:cxnChg>
        <pc:cxnChg chg="del mod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58" creationId="{1654457F-4884-4DE9-A863-7CFB3D3B5588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61" creationId="{5ED443CF-289D-465E-9A2B-A4F15C95E0FC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62" creationId="{B11EE222-772D-43D7-8462-99CD564F1FBE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63" creationId="{AC7549D2-F225-423B-B4D0-65887094276E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64" creationId="{7D4B3943-466F-4269-B0F8-E3C46F6EA64C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65" creationId="{F6540F59-4612-43AA-8258-476AC6F421B2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66" creationId="{F719078E-9E8F-4A0C-88F1-83B459665D59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67" creationId="{EEB3D52C-08D0-4740-87DD-E511B67E2508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68" creationId="{CDD812BE-8616-4C70-8538-412AD196C42C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69" creationId="{79F698B9-267E-4392-80CA-040D4D1CE3AB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70" creationId="{8AE26588-3E34-4B96-835A-C68F9C18F6F9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71" creationId="{EC9A1ECA-E784-41A3-84AC-AE001644FEB6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72" creationId="{E4DC49D5-DF58-4BEB-8B84-EE034D31D32C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73" creationId="{DCE4A205-07AA-42EE-B9E2-9506875A3C18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74" creationId="{EDA297D5-D58C-47BC-A5F1-C216E7E2E73A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75" creationId="{24425F88-38C0-4C95-9A0B-0CFF7FA4E077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76" creationId="{3F1FEA92-0EC4-4149-9326-55ADBC7BD74A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77" creationId="{D21E4855-FF4E-4CC1-89EB-E2813A80A196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78" creationId="{324BBE19-535F-4379-9301-AF19E2FCD2FA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79" creationId="{249DD223-FA29-4D5D-96CB-D46F7F7AAC7B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80" creationId="{3B95B65D-61D3-44D1-8632-F3FBCCFD96BA}"/>
          </ac:cxnSpMkLst>
        </pc:cxnChg>
        <pc:cxnChg chg="del mod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81" creationId="{34C1D08A-5F90-48AE-9C83-E271EDF67077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82" creationId="{6500FEC8-5B81-4A68-8FB8-4B5677201D23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83" creationId="{1872F545-EF66-431C-AEA7-34526101BE1F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84" creationId="{CF0313A0-283B-4892-9F12-B05D5BB04FC1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85" creationId="{55CF22F9-B839-4376-92EC-BACBDFFA2E21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86" creationId="{6615F312-6622-4837-9FC5-59ED46BBE67E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87" creationId="{B5316A1E-419F-4FC9-91A6-7025FFE58AAE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88" creationId="{A62F9CC7-34EC-43E6-883C-2B84FA0F371B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89" creationId="{B90BC1F8-F51D-48A0-AA2C-0F04F109792A}"/>
          </ac:cxnSpMkLst>
        </pc:cxnChg>
        <pc:cxnChg chg="del mod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90" creationId="{BD6DD809-B41B-4683-BFA3-DDB5D350D585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91" creationId="{D7EBCF86-3E04-454B-9BFF-B881E7A57398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92" creationId="{6E639BBC-CE86-4BC6-90BF-C50704DFDA1D}"/>
          </ac:cxnSpMkLst>
        </pc:cxnChg>
        <pc:cxnChg chg="del mod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08" creationId="{E9716DBA-D6FE-4FF2-B4A6-2A19E55258F5}"/>
          </ac:cxnSpMkLst>
        </pc:cxnChg>
        <pc:cxnChg chg="del mod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09" creationId="{813D8E09-A0E9-4587-8373-81AFEA1FD04D}"/>
          </ac:cxnSpMkLst>
        </pc:cxnChg>
        <pc:cxnChg chg="del mod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10" creationId="{8A4A048C-3B30-437D-BADE-13B91E82DCA5}"/>
          </ac:cxnSpMkLst>
        </pc:cxnChg>
        <pc:cxnChg chg="del mod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11" creationId="{F031B600-A0B9-44C3-B5A1-D196876272EB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12" creationId="{86528CDC-FFB4-422E-ABEF-A525C18DFCA0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13" creationId="{2F38C998-BACB-44D3-AC7A-7B08D0A6DDB4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14" creationId="{F290EF91-C365-4467-A631-98D26A34E6C8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15" creationId="{EE1AB095-6B81-4AB1-A7CE-652D9BAE70DD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16" creationId="{9D747D72-65E7-46D5-BC82-B012B6DA903D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17" creationId="{D234FA22-A8B6-49A0-B39B-9EB321355C5C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18" creationId="{0D6C8499-235C-4F56-AEE9-C65C0965FA35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19" creationId="{CD3FADA4-0AF0-4D9E-B5F9-B650B904F8E3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20" creationId="{D1AA61F3-F48F-4B88-8DA5-0B03FBC92D91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21" creationId="{F31EB7DA-EF78-4DCC-94B9-7416967565C5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22" creationId="{D64CCFB8-921E-49E4-82DC-7DF2929113D9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23" creationId="{AE3ADD21-DF41-4CE0-ADA3-8E6A0EF48018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24" creationId="{F4A4081D-BFCB-4C91-986B-B30FDF897C8D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25" creationId="{1C6EC515-21DB-4637-9689-ED8CD79D4DB1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26" creationId="{C1E2E81D-BF15-4FC1-83AC-614FF94C93B8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27" creationId="{BDE0A8A8-8FC2-4720-A615-C556194CEE6F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28" creationId="{EC56BE79-749C-46BB-891D-21CF28ADC3ED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29" creationId="{1BB3A79D-874B-430C-97AF-95C83F4AB16B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30" creationId="{0FC43E1B-5B8F-453A-A623-9B44E7833D9B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31" creationId="{9401E363-4929-4980-962A-327ABDF34124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32" creationId="{916B1D62-23B6-4F54-B143-22758452B680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33" creationId="{AC438639-2347-4CE0-8BBC-6A21692D765C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34" creationId="{25AA13BF-02D1-4A9A-B8BF-48911DDF2142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38" creationId="{25056734-447C-4A09-A20E-98B93417D4B4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39" creationId="{4476316A-4304-4DB1-9BCC-F873A5016E06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40" creationId="{CD4E8DB2-E5C0-47E0-8D41-69FF8780DBC0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41" creationId="{1D2B4501-BD18-45F2-A155-4D88A203672E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42" creationId="{C98C7584-F270-4E63-908C-9FAEBD57208C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43" creationId="{DDDF05F2-9F43-4859-B791-8A56C027E41B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44" creationId="{439326A9-06BF-4AE0-915B-2B63B111FCEB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45" creationId="{1EC301DB-3FCD-45EB-A1C8-38C222B7B74E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46" creationId="{5FBA1F4D-F181-420C-BC4D-236D52A02B2A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47" creationId="{C2BAF3D3-B4F4-4B60-B0FA-D600861BCCA4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48" creationId="{EF763310-D5C5-4F26-ABD0-57A7FE878434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49" creationId="{FAF502EE-A1D6-4D5B-B7A5-6CC8F978FD30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50" creationId="{3BAF3DC0-DB94-4CAE-AF88-689BBC9548F5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51" creationId="{7994A5B6-B9CB-4553-809A-EC748253BE49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52" creationId="{5157B8CA-9015-4C01-8AB8-A358EB887F4B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53" creationId="{C1CA2857-F524-45AD-BDE4-EB5B9DE3B8C6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54" creationId="{AA67EA57-AD1E-4C87-808A-B8559C29C3D0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55" creationId="{DC7688EC-1BC6-40E8-9532-DABA3EB4C6B5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56" creationId="{0D86C857-A5D0-405D-A108-DB908BAAAD00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57" creationId="{BECB736F-F7C1-4DC8-BDDA-A0F2F456381D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58" creationId="{444D36A5-AD93-474F-B8DA-9DA15016C802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59" creationId="{F4F705FE-B7E6-4927-917F-DBB680D0FE62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60" creationId="{9B0F9086-D6A5-4301-A3EE-F178D6B75FCC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61" creationId="{07E085D8-C4EA-40B8-ABCF-C33CB82F6BC8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62" creationId="{1BD8B288-DBF6-4610-97A8-EBA815C5AA6A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63" creationId="{280BDD94-4453-403F-9426-E7BCECB52267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64" creationId="{043DF190-2439-43E9-80B7-63F193C19778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65" creationId="{EB6A9D94-6B2C-4B35-81F7-91151A700763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66" creationId="{0C236782-DE8D-468C-80FA-5B15ADDDF327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67" creationId="{8D55238F-C163-4816-9A90-65A520D78105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68" creationId="{A5E3098C-E71A-4190-A6AC-AB5D17F6D639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69" creationId="{65F0BAFB-380C-4447-A98F-B725B69C8EDD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70" creationId="{8750EB54-8597-42C5-BED6-CD07D294A0F8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71" creationId="{AAA87F95-A70D-4D1D-AC6C-764280E02EDF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72" creationId="{6021FA46-309D-49C6-98BE-18A1E95AEF1D}"/>
          </ac:cxnSpMkLst>
        </pc:cxnChg>
        <pc:cxnChg chg="del">
          <ac:chgData name="Syphax Ait oubelli" userId="ecf726b1934da71b" providerId="LiveId" clId="{B71F60E7-0DDB-42E6-818B-77B87849ADF3}" dt="2021-08-28T23:22:20.632" v="1797" actId="478"/>
          <ac:cxnSpMkLst>
            <pc:docMk/>
            <pc:sldMk cId="2911179652" sldId="372"/>
            <ac:cxnSpMk id="173" creationId="{802977A4-99AB-498D-8265-1FFA50A7A224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664914485" sldId="373"/>
        </pc:sldMkLst>
      </pc:sldChg>
      <pc:sldChg chg="add del">
        <pc:chgData name="Syphax Ait oubelli" userId="ecf726b1934da71b" providerId="LiveId" clId="{B71F60E7-0DDB-42E6-818B-77B87849ADF3}" dt="2021-08-28T23:22:19.034" v="1796" actId="47"/>
        <pc:sldMkLst>
          <pc:docMk/>
          <pc:sldMk cId="3888172149" sldId="373"/>
        </pc:sldMkLst>
      </pc:sldChg>
      <pc:sldChg chg="add del">
        <pc:chgData name="Syphax Ait oubelli" userId="ecf726b1934da71b" providerId="LiveId" clId="{B71F60E7-0DDB-42E6-818B-77B87849ADF3}" dt="2021-08-28T23:22:19.034" v="1796" actId="47"/>
        <pc:sldMkLst>
          <pc:docMk/>
          <pc:sldMk cId="4124831233" sldId="374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4290690792" sldId="374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341363080" sldId="375"/>
        </pc:sldMkLst>
      </pc:sldChg>
      <pc:sldChg chg="add del">
        <pc:chgData name="Syphax Ait oubelli" userId="ecf726b1934da71b" providerId="LiveId" clId="{B71F60E7-0DDB-42E6-818B-77B87849ADF3}" dt="2021-08-28T23:22:19.034" v="1796" actId="47"/>
        <pc:sldMkLst>
          <pc:docMk/>
          <pc:sldMk cId="2928986185" sldId="375"/>
        </pc:sldMkLst>
      </pc:sldChg>
      <pc:sldChg chg="addSp delSp modSp add mod">
        <pc:chgData name="Syphax Ait oubelli" userId="ecf726b1934da71b" providerId="LiveId" clId="{B71F60E7-0DDB-42E6-818B-77B87849ADF3}" dt="2021-08-29T09:32:19.086" v="4537"/>
        <pc:sldMkLst>
          <pc:docMk/>
          <pc:sldMk cId="522816800" sldId="376"/>
        </pc:sldMkLst>
        <pc:spChg chg="add mod">
          <ac:chgData name="Syphax Ait oubelli" userId="ecf726b1934da71b" providerId="LiveId" clId="{B71F60E7-0DDB-42E6-818B-77B87849ADF3}" dt="2021-08-29T09:32:19.086" v="4537"/>
          <ac:spMkLst>
            <pc:docMk/>
            <pc:sldMk cId="522816800" sldId="376"/>
            <ac:spMk id="26" creationId="{476D42FD-CD8E-4A92-BBEE-4F55B50363E3}"/>
          </ac:spMkLst>
        </pc:spChg>
        <pc:spChg chg="del">
          <ac:chgData name="Syphax Ait oubelli" userId="ecf726b1934da71b" providerId="LiveId" clId="{B71F60E7-0DDB-42E6-818B-77B87849ADF3}" dt="2021-08-29T09:32:18.828" v="4536" actId="478"/>
          <ac:spMkLst>
            <pc:docMk/>
            <pc:sldMk cId="522816800" sldId="376"/>
            <ac:spMk id="174" creationId="{10AA65FD-9AFE-4791-885F-B0E87D6A0F27}"/>
          </ac:spMkLst>
        </pc:spChg>
        <pc:cxnChg chg="del">
          <ac:chgData name="Syphax Ait oubelli" userId="ecf726b1934da71b" providerId="LiveId" clId="{B71F60E7-0DDB-42E6-818B-77B87849ADF3}" dt="2021-08-28T23:21:10.922" v="1789" actId="478"/>
          <ac:cxnSpMkLst>
            <pc:docMk/>
            <pc:sldMk cId="522816800" sldId="376"/>
            <ac:cxnSpMk id="61" creationId="{5ED443CF-289D-465E-9A2B-A4F15C95E0FC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360073991" sldId="376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368113243" sldId="377"/>
        </pc:sldMkLst>
      </pc:sldChg>
      <pc:sldChg chg="addSp delSp modSp add mod">
        <pc:chgData name="Syphax Ait oubelli" userId="ecf726b1934da71b" providerId="LiveId" clId="{B71F60E7-0DDB-42E6-818B-77B87849ADF3}" dt="2021-08-29T09:32:34.749" v="4548" actId="478"/>
        <pc:sldMkLst>
          <pc:docMk/>
          <pc:sldMk cId="2533686422" sldId="377"/>
        </pc:sldMkLst>
        <pc:spChg chg="mod">
          <ac:chgData name="Syphax Ait oubelli" userId="ecf726b1934da71b" providerId="LiveId" clId="{B71F60E7-0DDB-42E6-818B-77B87849ADF3}" dt="2021-08-28T23:21:38.476" v="1795" actId="207"/>
          <ac:spMkLst>
            <pc:docMk/>
            <pc:sldMk cId="2533686422" sldId="377"/>
            <ac:spMk id="24" creationId="{55F3803A-D19A-4668-85EE-D8236D6E680C}"/>
          </ac:spMkLst>
        </pc:spChg>
        <pc:spChg chg="del">
          <ac:chgData name="Syphax Ait oubelli" userId="ecf726b1934da71b" providerId="LiveId" clId="{B71F60E7-0DDB-42E6-818B-77B87849ADF3}" dt="2021-08-29T09:32:31.638" v="4546" actId="478"/>
          <ac:spMkLst>
            <pc:docMk/>
            <pc:sldMk cId="2533686422" sldId="377"/>
            <ac:spMk id="174" creationId="{10AA65FD-9AFE-4791-885F-B0E87D6A0F27}"/>
          </ac:spMkLst>
        </pc:spChg>
        <pc:spChg chg="add mod">
          <ac:chgData name="Syphax Ait oubelli" userId="ecf726b1934da71b" providerId="LiveId" clId="{B71F60E7-0DDB-42E6-818B-77B87849ADF3}" dt="2021-08-29T09:32:31.957" v="4547"/>
          <ac:spMkLst>
            <pc:docMk/>
            <pc:sldMk cId="2533686422" sldId="377"/>
            <ac:spMk id="175" creationId="{836832D4-4747-43FB-B7C7-1A3C5416E76E}"/>
          </ac:spMkLst>
        </pc:spChg>
        <pc:cxnChg chg="mod">
          <ac:chgData name="Syphax Ait oubelli" userId="ecf726b1934da71b" providerId="LiveId" clId="{B71F60E7-0DDB-42E6-818B-77B87849ADF3}" dt="2021-08-28T23:21:32.994" v="1792" actId="1582"/>
          <ac:cxnSpMkLst>
            <pc:docMk/>
            <pc:sldMk cId="2533686422" sldId="377"/>
            <ac:cxnSpMk id="49" creationId="{C5E7C092-CE86-4E62-8FFD-157E17D53539}"/>
          </ac:cxnSpMkLst>
        </pc:cxnChg>
        <pc:cxnChg chg="mod">
          <ac:chgData name="Syphax Ait oubelli" userId="ecf726b1934da71b" providerId="LiveId" clId="{B71F60E7-0DDB-42E6-818B-77B87849ADF3}" dt="2021-08-28T23:21:32.994" v="1792" actId="1582"/>
          <ac:cxnSpMkLst>
            <pc:docMk/>
            <pc:sldMk cId="2533686422" sldId="377"/>
            <ac:cxnSpMk id="52" creationId="{50237F27-9DC6-48E7-A96D-400A7D1E3811}"/>
          </ac:cxnSpMkLst>
        </pc:cxnChg>
        <pc:cxnChg chg="del">
          <ac:chgData name="Syphax Ait oubelli" userId="ecf726b1934da71b" providerId="LiveId" clId="{B71F60E7-0DDB-42E6-818B-77B87849ADF3}" dt="2021-08-29T09:32:34.749" v="4548" actId="478"/>
          <ac:cxnSpMkLst>
            <pc:docMk/>
            <pc:sldMk cId="2533686422" sldId="377"/>
            <ac:cxnSpMk id="129" creationId="{1BB3A79D-874B-430C-97AF-95C83F4AB16B}"/>
          </ac:cxnSpMkLst>
        </pc:cxnChg>
        <pc:cxnChg chg="del">
          <ac:chgData name="Syphax Ait oubelli" userId="ecf726b1934da71b" providerId="LiveId" clId="{B71F60E7-0DDB-42E6-818B-77B87849ADF3}" dt="2021-08-29T09:32:34.749" v="4548" actId="478"/>
          <ac:cxnSpMkLst>
            <pc:docMk/>
            <pc:sldMk cId="2533686422" sldId="377"/>
            <ac:cxnSpMk id="139" creationId="{4476316A-4304-4DB1-9BCC-F873A5016E06}"/>
          </ac:cxnSpMkLst>
        </pc:cxnChg>
        <pc:cxnChg chg="mod">
          <ac:chgData name="Syphax Ait oubelli" userId="ecf726b1934da71b" providerId="LiveId" clId="{B71F60E7-0DDB-42E6-818B-77B87849ADF3}" dt="2021-08-28T23:21:32.994" v="1792" actId="1582"/>
          <ac:cxnSpMkLst>
            <pc:docMk/>
            <pc:sldMk cId="2533686422" sldId="377"/>
            <ac:cxnSpMk id="144" creationId="{439326A9-06BF-4AE0-915B-2B63B111FCEB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827770825" sldId="378"/>
        </pc:sldMkLst>
      </pc:sldChg>
      <pc:sldChg chg="addSp delSp modSp add mod">
        <pc:chgData name="Syphax Ait oubelli" userId="ecf726b1934da71b" providerId="LiveId" clId="{B71F60E7-0DDB-42E6-818B-77B87849ADF3}" dt="2021-08-29T10:07:22.497" v="4554" actId="1076"/>
        <pc:sldMkLst>
          <pc:docMk/>
          <pc:sldMk cId="829546539" sldId="378"/>
        </pc:sldMkLst>
        <pc:spChg chg="add mod">
          <ac:chgData name="Syphax Ait oubelli" userId="ecf726b1934da71b" providerId="LiveId" clId="{B71F60E7-0DDB-42E6-818B-77B87849ADF3}" dt="2021-08-29T00:00:26.674" v="1884" actId="167"/>
          <ac:spMkLst>
            <pc:docMk/>
            <pc:sldMk cId="829546539" sldId="378"/>
            <ac:spMk id="2" creationId="{783036C2-59B7-4388-AF51-084037221E5F}"/>
          </ac:spMkLst>
        </pc:spChg>
        <pc:spChg chg="del">
          <ac:chgData name="Syphax Ait oubelli" userId="ecf726b1934da71b" providerId="LiveId" clId="{B71F60E7-0DDB-42E6-818B-77B87849ADF3}" dt="2021-08-28T23:59:29.147" v="1869" actId="478"/>
          <ac:spMkLst>
            <pc:docMk/>
            <pc:sldMk cId="829546539" sldId="378"/>
            <ac:spMk id="3" creationId="{636DD881-8E6B-4DA4-8F8B-AE6C68DFAB8D}"/>
          </ac:spMkLst>
        </pc:spChg>
        <pc:spChg chg="add del">
          <ac:chgData name="Syphax Ait oubelli" userId="ecf726b1934da71b" providerId="LiveId" clId="{B71F60E7-0DDB-42E6-818B-77B87849ADF3}" dt="2021-08-29T00:00:38.524" v="1886" actId="478"/>
          <ac:spMkLst>
            <pc:docMk/>
            <pc:sldMk cId="829546539" sldId="378"/>
            <ac:spMk id="4" creationId="{B0A966BC-451B-4898-9A9E-1BEE1A7EF6C5}"/>
          </ac:spMkLst>
        </pc:spChg>
        <pc:spChg chg="add mod">
          <ac:chgData name="Syphax Ait oubelli" userId="ecf726b1934da71b" providerId="LiveId" clId="{B71F60E7-0DDB-42E6-818B-77B87849ADF3}" dt="2021-08-29T00:04:41.544" v="1969" actId="208"/>
          <ac:spMkLst>
            <pc:docMk/>
            <pc:sldMk cId="829546539" sldId="378"/>
            <ac:spMk id="5" creationId="{D2C2245F-077F-41B7-AAEE-53210BE0B694}"/>
          </ac:spMkLst>
        </pc:spChg>
        <pc:spChg chg="add mod">
          <ac:chgData name="Syphax Ait oubelli" userId="ecf726b1934da71b" providerId="LiveId" clId="{B71F60E7-0DDB-42E6-818B-77B87849ADF3}" dt="2021-08-29T00:04:45.499" v="1970" actId="207"/>
          <ac:spMkLst>
            <pc:docMk/>
            <pc:sldMk cId="829546539" sldId="378"/>
            <ac:spMk id="6" creationId="{70EC8FDA-A0EE-408C-A3F9-2A15271D8961}"/>
          </ac:spMkLst>
        </pc:spChg>
        <pc:spChg chg="add mod">
          <ac:chgData name="Syphax Ait oubelli" userId="ecf726b1934da71b" providerId="LiveId" clId="{B71F60E7-0DDB-42E6-818B-77B87849ADF3}" dt="2021-08-29T00:01:20.905" v="1931" actId="14100"/>
          <ac:spMkLst>
            <pc:docMk/>
            <pc:sldMk cId="829546539" sldId="378"/>
            <ac:spMk id="11" creationId="{EB41E386-0FEC-40CA-A26C-849784591AB2}"/>
          </ac:spMkLst>
        </pc:spChg>
        <pc:spChg chg="add mod">
          <ac:chgData name="Syphax Ait oubelli" userId="ecf726b1934da71b" providerId="LiveId" clId="{B71F60E7-0DDB-42E6-818B-77B87849ADF3}" dt="2021-08-29T00:04:26.280" v="1966" actId="208"/>
          <ac:spMkLst>
            <pc:docMk/>
            <pc:sldMk cId="829546539" sldId="378"/>
            <ac:spMk id="12" creationId="{6BB646B1-721C-461E-ABC5-EB1373461143}"/>
          </ac:spMkLst>
        </pc:spChg>
        <pc:spChg chg="add del mod">
          <ac:chgData name="Syphax Ait oubelli" userId="ecf726b1934da71b" providerId="LiveId" clId="{B71F60E7-0DDB-42E6-818B-77B87849ADF3}" dt="2021-08-29T00:02:59.341" v="1942"/>
          <ac:spMkLst>
            <pc:docMk/>
            <pc:sldMk cId="829546539" sldId="378"/>
            <ac:spMk id="13" creationId="{AD8246CA-BAAF-4E29-BD79-5C0F52CAEEB6}"/>
          </ac:spMkLst>
        </pc:spChg>
        <pc:spChg chg="add del mod">
          <ac:chgData name="Syphax Ait oubelli" userId="ecf726b1934da71b" providerId="LiveId" clId="{B71F60E7-0DDB-42E6-818B-77B87849ADF3}" dt="2021-08-29T00:02:59.341" v="1942"/>
          <ac:spMkLst>
            <pc:docMk/>
            <pc:sldMk cId="829546539" sldId="378"/>
            <ac:spMk id="14" creationId="{5B90DDFA-60F7-4D45-890D-462FE819FFAD}"/>
          </ac:spMkLst>
        </pc:spChg>
        <pc:spChg chg="mod">
          <ac:chgData name="Syphax Ait oubelli" userId="ecf726b1934da71b" providerId="LiveId" clId="{B71F60E7-0DDB-42E6-818B-77B87849ADF3}" dt="2021-08-29T10:06:56.083" v="4550" actId="206"/>
          <ac:spMkLst>
            <pc:docMk/>
            <pc:sldMk cId="829546539" sldId="378"/>
            <ac:spMk id="15" creationId="{4142EE73-A30C-495C-805E-EB00824F10E4}"/>
          </ac:spMkLst>
        </pc:spChg>
        <pc:spChg chg="add mod">
          <ac:chgData name="Syphax Ait oubelli" userId="ecf726b1934da71b" providerId="LiveId" clId="{B71F60E7-0DDB-42E6-818B-77B87849ADF3}" dt="2021-08-29T10:07:11.121" v="4552" actId="206"/>
          <ac:spMkLst>
            <pc:docMk/>
            <pc:sldMk cId="829546539" sldId="378"/>
            <ac:spMk id="16" creationId="{4738E0FE-B6C3-45BA-8C30-1D04940E7CD3}"/>
          </ac:spMkLst>
        </pc:spChg>
        <pc:spChg chg="add mod">
          <ac:chgData name="Syphax Ait oubelli" userId="ecf726b1934da71b" providerId="LiveId" clId="{B71F60E7-0DDB-42E6-818B-77B87849ADF3}" dt="2021-08-29T00:03:45.752" v="1955" actId="20577"/>
          <ac:spMkLst>
            <pc:docMk/>
            <pc:sldMk cId="829546539" sldId="378"/>
            <ac:spMk id="18" creationId="{81D0D9EA-595C-4DDF-9947-9DF89548F99B}"/>
          </ac:spMkLst>
        </pc:spChg>
        <pc:spChg chg="add mod">
          <ac:chgData name="Syphax Ait oubelli" userId="ecf726b1934da71b" providerId="LiveId" clId="{B71F60E7-0DDB-42E6-818B-77B87849ADF3}" dt="2021-08-29T00:04:29.776" v="1967" actId="207"/>
          <ac:spMkLst>
            <pc:docMk/>
            <pc:sldMk cId="829546539" sldId="378"/>
            <ac:spMk id="19" creationId="{99C4DADF-0A6F-42FC-861B-44D3E8C74A75}"/>
          </ac:spMkLst>
        </pc:spChg>
        <pc:spChg chg="add mod">
          <ac:chgData name="Syphax Ait oubelli" userId="ecf726b1934da71b" providerId="LiveId" clId="{B71F60E7-0DDB-42E6-818B-77B87849ADF3}" dt="2021-08-29T10:07:22.497" v="4554" actId="1076"/>
          <ac:spMkLst>
            <pc:docMk/>
            <pc:sldMk cId="829546539" sldId="378"/>
            <ac:spMk id="20" creationId="{74A9BC50-90D3-4514-8CB6-36B809384F98}"/>
          </ac:spMkLst>
        </pc:spChg>
        <pc:spChg chg="del">
          <ac:chgData name="Syphax Ait oubelli" userId="ecf726b1934da71b" providerId="LiveId" clId="{B71F60E7-0DDB-42E6-818B-77B87849ADF3}" dt="2021-08-28T23:59:29.147" v="1869" actId="478"/>
          <ac:spMkLst>
            <pc:docMk/>
            <pc:sldMk cId="829546539" sldId="378"/>
            <ac:spMk id="175" creationId="{B2A7C1D2-8004-46D2-A579-878B6B856B34}"/>
          </ac:spMkLst>
        </pc:spChg>
        <pc:spChg chg="del">
          <ac:chgData name="Syphax Ait oubelli" userId="ecf726b1934da71b" providerId="LiveId" clId="{B71F60E7-0DDB-42E6-818B-77B87849ADF3}" dt="2021-08-28T23:59:29.147" v="1869" actId="478"/>
          <ac:spMkLst>
            <pc:docMk/>
            <pc:sldMk cId="829546539" sldId="378"/>
            <ac:spMk id="176" creationId="{16EE5B9F-8C51-405A-B9A0-CC45357DA659}"/>
          </ac:spMkLst>
        </pc:spChg>
        <pc:spChg chg="del">
          <ac:chgData name="Syphax Ait oubelli" userId="ecf726b1934da71b" providerId="LiveId" clId="{B71F60E7-0DDB-42E6-818B-77B87849ADF3}" dt="2021-08-28T23:59:29.147" v="1869" actId="478"/>
          <ac:spMkLst>
            <pc:docMk/>
            <pc:sldMk cId="829546539" sldId="378"/>
            <ac:spMk id="177" creationId="{6CFFF3C5-D94C-4325-9680-8DBB13B9B51A}"/>
          </ac:spMkLst>
        </pc:spChg>
        <pc:spChg chg="del">
          <ac:chgData name="Syphax Ait oubelli" userId="ecf726b1934da71b" providerId="LiveId" clId="{B71F60E7-0DDB-42E6-818B-77B87849ADF3}" dt="2021-08-28T23:59:29.147" v="1869" actId="478"/>
          <ac:spMkLst>
            <pc:docMk/>
            <pc:sldMk cId="829546539" sldId="378"/>
            <ac:spMk id="178" creationId="{3053BE4C-F39E-4AF6-A5F7-226549BCFD98}"/>
          </ac:spMkLst>
        </pc:spChg>
        <pc:spChg chg="del">
          <ac:chgData name="Syphax Ait oubelli" userId="ecf726b1934da71b" providerId="LiveId" clId="{B71F60E7-0DDB-42E6-818B-77B87849ADF3}" dt="2021-08-28T23:59:29.147" v="1869" actId="478"/>
          <ac:spMkLst>
            <pc:docMk/>
            <pc:sldMk cId="829546539" sldId="378"/>
            <ac:spMk id="179" creationId="{0AE5C557-8563-4F7F-911B-C0320EC34F81}"/>
          </ac:spMkLst>
        </pc:spChg>
      </pc:sldChg>
      <pc:sldChg chg="addSp modSp add mod ord">
        <pc:chgData name="Syphax Ait oubelli" userId="ecf726b1934da71b" providerId="LiveId" clId="{B71F60E7-0DDB-42E6-818B-77B87849ADF3}" dt="2021-08-29T00:09:08.014" v="2075" actId="207"/>
        <pc:sldMkLst>
          <pc:docMk/>
          <pc:sldMk cId="847740859" sldId="379"/>
        </pc:sldMkLst>
        <pc:spChg chg="add mod">
          <ac:chgData name="Syphax Ait oubelli" userId="ecf726b1934da71b" providerId="LiveId" clId="{B71F60E7-0DDB-42E6-818B-77B87849ADF3}" dt="2021-08-29T00:09:08.014" v="2075" actId="207"/>
          <ac:spMkLst>
            <pc:docMk/>
            <pc:sldMk cId="847740859" sldId="379"/>
            <ac:spMk id="2" creationId="{1D8C653D-C082-4CE2-AC2C-67E608E75A4F}"/>
          </ac:spMkLst>
        </pc:spChg>
        <pc:spChg chg="mod">
          <ac:chgData name="Syphax Ait oubelli" userId="ecf726b1934da71b" providerId="LiveId" clId="{B71F60E7-0DDB-42E6-818B-77B87849ADF3}" dt="2021-08-29T00:07:09.230" v="1975" actId="1076"/>
          <ac:spMkLst>
            <pc:docMk/>
            <pc:sldMk cId="847740859" sldId="379"/>
            <ac:spMk id="3" creationId="{636DD881-8E6B-4DA4-8F8B-AE6C68DFAB8D}"/>
          </ac:spMkLst>
        </pc:spChg>
        <pc:spChg chg="add mod">
          <ac:chgData name="Syphax Ait oubelli" userId="ecf726b1934da71b" providerId="LiveId" clId="{B71F60E7-0DDB-42E6-818B-77B87849ADF3}" dt="2021-08-29T00:08:09.312" v="2007" actId="12788"/>
          <ac:spMkLst>
            <pc:docMk/>
            <pc:sldMk cId="847740859" sldId="379"/>
            <ac:spMk id="8" creationId="{E1D5221C-C18C-4DC2-9B19-6E5AA0DE6392}"/>
          </ac:spMkLst>
        </pc:spChg>
        <pc:spChg chg="add mod">
          <ac:chgData name="Syphax Ait oubelli" userId="ecf726b1934da71b" providerId="LiveId" clId="{B71F60E7-0DDB-42E6-818B-77B87849ADF3}" dt="2021-08-29T00:08:18.107" v="2010" actId="14100"/>
          <ac:spMkLst>
            <pc:docMk/>
            <pc:sldMk cId="847740859" sldId="379"/>
            <ac:spMk id="9" creationId="{B0700CF4-C665-4DC7-98B6-5A94E7D73B6B}"/>
          </ac:spMkLst>
        </pc:spChg>
        <pc:spChg chg="add mod">
          <ac:chgData name="Syphax Ait oubelli" userId="ecf726b1934da71b" providerId="LiveId" clId="{B71F60E7-0DDB-42E6-818B-77B87849ADF3}" dt="2021-08-29T00:08:27.667" v="2022" actId="1076"/>
          <ac:spMkLst>
            <pc:docMk/>
            <pc:sldMk cId="847740859" sldId="379"/>
            <ac:spMk id="10" creationId="{B0AA0CAC-4275-4032-A901-387D5BA1DB89}"/>
          </ac:spMkLst>
        </pc:spChg>
        <pc:spChg chg="mod">
          <ac:chgData name="Syphax Ait oubelli" userId="ecf726b1934da71b" providerId="LiveId" clId="{B71F60E7-0DDB-42E6-818B-77B87849ADF3}" dt="2021-08-29T00:07:09.230" v="1975" actId="1076"/>
          <ac:spMkLst>
            <pc:docMk/>
            <pc:sldMk cId="847740859" sldId="379"/>
            <ac:spMk id="175" creationId="{B2A7C1D2-8004-46D2-A579-878B6B856B34}"/>
          </ac:spMkLst>
        </pc:spChg>
        <pc:spChg chg="mod">
          <ac:chgData name="Syphax Ait oubelli" userId="ecf726b1934da71b" providerId="LiveId" clId="{B71F60E7-0DDB-42E6-818B-77B87849ADF3}" dt="2021-08-29T00:07:09.230" v="1975" actId="1076"/>
          <ac:spMkLst>
            <pc:docMk/>
            <pc:sldMk cId="847740859" sldId="379"/>
            <ac:spMk id="176" creationId="{16EE5B9F-8C51-405A-B9A0-CC45357DA659}"/>
          </ac:spMkLst>
        </pc:spChg>
        <pc:spChg chg="mod">
          <ac:chgData name="Syphax Ait oubelli" userId="ecf726b1934da71b" providerId="LiveId" clId="{B71F60E7-0DDB-42E6-818B-77B87849ADF3}" dt="2021-08-29T00:07:09.230" v="1975" actId="1076"/>
          <ac:spMkLst>
            <pc:docMk/>
            <pc:sldMk cId="847740859" sldId="379"/>
            <ac:spMk id="177" creationId="{6CFFF3C5-D94C-4325-9680-8DBB13B9B51A}"/>
          </ac:spMkLst>
        </pc:spChg>
        <pc:spChg chg="mod">
          <ac:chgData name="Syphax Ait oubelli" userId="ecf726b1934da71b" providerId="LiveId" clId="{B71F60E7-0DDB-42E6-818B-77B87849ADF3}" dt="2021-08-29T00:07:09.230" v="1975" actId="1076"/>
          <ac:spMkLst>
            <pc:docMk/>
            <pc:sldMk cId="847740859" sldId="379"/>
            <ac:spMk id="178" creationId="{3053BE4C-F39E-4AF6-A5F7-226549BCFD98}"/>
          </ac:spMkLst>
        </pc:spChg>
        <pc:spChg chg="mod">
          <ac:chgData name="Syphax Ait oubelli" userId="ecf726b1934da71b" providerId="LiveId" clId="{B71F60E7-0DDB-42E6-818B-77B87849ADF3}" dt="2021-08-29T00:07:09.230" v="1975" actId="1076"/>
          <ac:spMkLst>
            <pc:docMk/>
            <pc:sldMk cId="847740859" sldId="379"/>
            <ac:spMk id="179" creationId="{0AE5C557-8563-4F7F-911B-C0320EC34F81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589190538" sldId="379"/>
        </pc:sldMkLst>
      </pc:sldChg>
      <pc:sldChg chg="addSp delSp modSp add mod">
        <pc:chgData name="Syphax Ait oubelli" userId="ecf726b1934da71b" providerId="LiveId" clId="{B71F60E7-0DDB-42E6-818B-77B87849ADF3}" dt="2021-08-29T00:11:16.664" v="2159" actId="1076"/>
        <pc:sldMkLst>
          <pc:docMk/>
          <pc:sldMk cId="726586084" sldId="380"/>
        </pc:sldMkLst>
        <pc:spChg chg="mod">
          <ac:chgData name="Syphax Ait oubelli" userId="ecf726b1934da71b" providerId="LiveId" clId="{B71F60E7-0DDB-42E6-818B-77B87849ADF3}" dt="2021-08-29T00:11:16.664" v="2159" actId="1076"/>
          <ac:spMkLst>
            <pc:docMk/>
            <pc:sldMk cId="726586084" sldId="380"/>
            <ac:spMk id="2" creationId="{1D8C653D-C082-4CE2-AC2C-67E608E75A4F}"/>
          </ac:spMkLst>
        </pc:spChg>
        <pc:spChg chg="del">
          <ac:chgData name="Syphax Ait oubelli" userId="ecf726b1934da71b" providerId="LiveId" clId="{B71F60E7-0DDB-42E6-818B-77B87849ADF3}" dt="2021-08-29T00:10:09.285" v="2077" actId="478"/>
          <ac:spMkLst>
            <pc:docMk/>
            <pc:sldMk cId="726586084" sldId="380"/>
            <ac:spMk id="3" creationId="{636DD881-8E6B-4DA4-8F8B-AE6C68DFAB8D}"/>
          </ac:spMkLst>
        </pc:spChg>
        <pc:spChg chg="del">
          <ac:chgData name="Syphax Ait oubelli" userId="ecf726b1934da71b" providerId="LiveId" clId="{B71F60E7-0DDB-42E6-818B-77B87849ADF3}" dt="2021-08-29T00:10:09.285" v="2077" actId="478"/>
          <ac:spMkLst>
            <pc:docMk/>
            <pc:sldMk cId="726586084" sldId="380"/>
            <ac:spMk id="8" creationId="{E1D5221C-C18C-4DC2-9B19-6E5AA0DE6392}"/>
          </ac:spMkLst>
        </pc:spChg>
        <pc:spChg chg="del">
          <ac:chgData name="Syphax Ait oubelli" userId="ecf726b1934da71b" providerId="LiveId" clId="{B71F60E7-0DDB-42E6-818B-77B87849ADF3}" dt="2021-08-29T00:10:09.285" v="2077" actId="478"/>
          <ac:spMkLst>
            <pc:docMk/>
            <pc:sldMk cId="726586084" sldId="380"/>
            <ac:spMk id="9" creationId="{B0700CF4-C665-4DC7-98B6-5A94E7D73B6B}"/>
          </ac:spMkLst>
        </pc:spChg>
        <pc:spChg chg="del">
          <ac:chgData name="Syphax Ait oubelli" userId="ecf726b1934da71b" providerId="LiveId" clId="{B71F60E7-0DDB-42E6-818B-77B87849ADF3}" dt="2021-08-29T00:10:09.285" v="2077" actId="478"/>
          <ac:spMkLst>
            <pc:docMk/>
            <pc:sldMk cId="726586084" sldId="380"/>
            <ac:spMk id="10" creationId="{B0AA0CAC-4275-4032-A901-387D5BA1DB89}"/>
          </ac:spMkLst>
        </pc:spChg>
        <pc:spChg chg="add mod">
          <ac:chgData name="Syphax Ait oubelli" userId="ecf726b1934da71b" providerId="LiveId" clId="{B71F60E7-0DDB-42E6-818B-77B87849ADF3}" dt="2021-08-29T00:11:16.664" v="2159" actId="1076"/>
          <ac:spMkLst>
            <pc:docMk/>
            <pc:sldMk cId="726586084" sldId="380"/>
            <ac:spMk id="12" creationId="{57A67FBC-6CD6-41DD-B3E7-D9CA3025395A}"/>
          </ac:spMkLst>
        </pc:spChg>
        <pc:spChg chg="add mod">
          <ac:chgData name="Syphax Ait oubelli" userId="ecf726b1934da71b" providerId="LiveId" clId="{B71F60E7-0DDB-42E6-818B-77B87849ADF3}" dt="2021-08-29T00:11:16.664" v="2159" actId="1076"/>
          <ac:spMkLst>
            <pc:docMk/>
            <pc:sldMk cId="726586084" sldId="380"/>
            <ac:spMk id="13" creationId="{64C1D654-17A1-4874-8F5C-A5F455EE6982}"/>
          </ac:spMkLst>
        </pc:spChg>
        <pc:spChg chg="del">
          <ac:chgData name="Syphax Ait oubelli" userId="ecf726b1934da71b" providerId="LiveId" clId="{B71F60E7-0DDB-42E6-818B-77B87849ADF3}" dt="2021-08-29T00:10:10.740" v="2078" actId="478"/>
          <ac:spMkLst>
            <pc:docMk/>
            <pc:sldMk cId="726586084" sldId="380"/>
            <ac:spMk id="175" creationId="{B2A7C1D2-8004-46D2-A579-878B6B856B34}"/>
          </ac:spMkLst>
        </pc:spChg>
        <pc:spChg chg="del">
          <ac:chgData name="Syphax Ait oubelli" userId="ecf726b1934da71b" providerId="LiveId" clId="{B71F60E7-0DDB-42E6-818B-77B87849ADF3}" dt="2021-08-29T00:10:09.285" v="2077" actId="478"/>
          <ac:spMkLst>
            <pc:docMk/>
            <pc:sldMk cId="726586084" sldId="380"/>
            <ac:spMk id="176" creationId="{16EE5B9F-8C51-405A-B9A0-CC45357DA659}"/>
          </ac:spMkLst>
        </pc:spChg>
        <pc:spChg chg="del">
          <ac:chgData name="Syphax Ait oubelli" userId="ecf726b1934da71b" providerId="LiveId" clId="{B71F60E7-0DDB-42E6-818B-77B87849ADF3}" dt="2021-08-29T00:10:09.285" v="2077" actId="478"/>
          <ac:spMkLst>
            <pc:docMk/>
            <pc:sldMk cId="726586084" sldId="380"/>
            <ac:spMk id="177" creationId="{6CFFF3C5-D94C-4325-9680-8DBB13B9B51A}"/>
          </ac:spMkLst>
        </pc:spChg>
        <pc:spChg chg="del">
          <ac:chgData name="Syphax Ait oubelli" userId="ecf726b1934da71b" providerId="LiveId" clId="{B71F60E7-0DDB-42E6-818B-77B87849ADF3}" dt="2021-08-29T00:10:09.285" v="2077" actId="478"/>
          <ac:spMkLst>
            <pc:docMk/>
            <pc:sldMk cId="726586084" sldId="380"/>
            <ac:spMk id="178" creationId="{3053BE4C-F39E-4AF6-A5F7-226549BCFD98}"/>
          </ac:spMkLst>
        </pc:spChg>
        <pc:spChg chg="del">
          <ac:chgData name="Syphax Ait oubelli" userId="ecf726b1934da71b" providerId="LiveId" clId="{B71F60E7-0DDB-42E6-818B-77B87849ADF3}" dt="2021-08-29T00:10:09.285" v="2077" actId="478"/>
          <ac:spMkLst>
            <pc:docMk/>
            <pc:sldMk cId="726586084" sldId="380"/>
            <ac:spMk id="179" creationId="{0AE5C557-8563-4F7F-911B-C0320EC34F81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705832831" sldId="380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560190473" sldId="381"/>
        </pc:sldMkLst>
      </pc:sldChg>
      <pc:sldChg chg="add ord">
        <pc:chgData name="Syphax Ait oubelli" userId="ecf726b1934da71b" providerId="LiveId" clId="{B71F60E7-0DDB-42E6-818B-77B87849ADF3}" dt="2021-08-29T00:15:00.809" v="2162"/>
        <pc:sldMkLst>
          <pc:docMk/>
          <pc:sldMk cId="4101763229" sldId="381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749185226" sldId="382"/>
        </pc:sldMkLst>
      </pc:sldChg>
      <pc:sldChg chg="addSp delSp modSp add mod">
        <pc:chgData name="Syphax Ait oubelli" userId="ecf726b1934da71b" providerId="LiveId" clId="{B71F60E7-0DDB-42E6-818B-77B87849ADF3}" dt="2021-08-29T00:40:56.001" v="2459" actId="1076"/>
        <pc:sldMkLst>
          <pc:docMk/>
          <pc:sldMk cId="3245718150" sldId="382"/>
        </pc:sldMkLst>
        <pc:spChg chg="add del mod">
          <ac:chgData name="Syphax Ait oubelli" userId="ecf726b1934da71b" providerId="LiveId" clId="{B71F60E7-0DDB-42E6-818B-77B87849ADF3}" dt="2021-08-29T00:22:39.618" v="2172"/>
          <ac:spMkLst>
            <pc:docMk/>
            <pc:sldMk cId="3245718150" sldId="382"/>
            <ac:spMk id="2" creationId="{4F971804-3862-415E-9907-9FA6F7CCEA54}"/>
          </ac:spMkLst>
        </pc:spChg>
        <pc:spChg chg="mod">
          <ac:chgData name="Syphax Ait oubelli" userId="ecf726b1934da71b" providerId="LiveId" clId="{B71F60E7-0DDB-42E6-818B-77B87849ADF3}" dt="2021-08-29T00:21:42.129" v="2164" actId="1076"/>
          <ac:spMkLst>
            <pc:docMk/>
            <pc:sldMk cId="3245718150" sldId="382"/>
            <ac:spMk id="3" creationId="{636DD881-8E6B-4DA4-8F8B-AE6C68DFAB8D}"/>
          </ac:spMkLst>
        </pc:spChg>
        <pc:spChg chg="add del">
          <ac:chgData name="Syphax Ait oubelli" userId="ecf726b1934da71b" providerId="LiveId" clId="{B71F60E7-0DDB-42E6-818B-77B87849ADF3}" dt="2021-08-29T00:22:39.642" v="2183"/>
          <ac:spMkLst>
            <pc:docMk/>
            <pc:sldMk cId="3245718150" sldId="382"/>
            <ac:spMk id="4" creationId="{8E2EE509-00FA-4C02-8AAF-AFE3D41ADE31}"/>
          </ac:spMkLst>
        </pc:spChg>
        <pc:spChg chg="add del">
          <ac:chgData name="Syphax Ait oubelli" userId="ecf726b1934da71b" providerId="LiveId" clId="{B71F60E7-0DDB-42E6-818B-77B87849ADF3}" dt="2021-08-29T00:22:39.666" v="2194"/>
          <ac:spMkLst>
            <pc:docMk/>
            <pc:sldMk cId="3245718150" sldId="382"/>
            <ac:spMk id="5" creationId="{C526BB15-6DDD-4804-8180-FA7FE8ADEE74}"/>
          </ac:spMkLst>
        </pc:spChg>
        <pc:spChg chg="add del">
          <ac:chgData name="Syphax Ait oubelli" userId="ecf726b1934da71b" providerId="LiveId" clId="{B71F60E7-0DDB-42E6-818B-77B87849ADF3}" dt="2021-08-29T00:22:39.677" v="2205"/>
          <ac:spMkLst>
            <pc:docMk/>
            <pc:sldMk cId="3245718150" sldId="382"/>
            <ac:spMk id="6" creationId="{965056C9-8907-4EA0-8645-A58CFB169F5F}"/>
          </ac:spMkLst>
        </pc:spChg>
        <pc:spChg chg="add del">
          <ac:chgData name="Syphax Ait oubelli" userId="ecf726b1934da71b" providerId="LiveId" clId="{B71F60E7-0DDB-42E6-818B-77B87849ADF3}" dt="2021-08-29T00:22:39.693" v="2216"/>
          <ac:spMkLst>
            <pc:docMk/>
            <pc:sldMk cId="3245718150" sldId="382"/>
            <ac:spMk id="7" creationId="{91C30590-EE8C-4570-A56E-41721E92C955}"/>
          </ac:spMkLst>
        </pc:spChg>
        <pc:spChg chg="add del">
          <ac:chgData name="Syphax Ait oubelli" userId="ecf726b1934da71b" providerId="LiveId" clId="{B71F60E7-0DDB-42E6-818B-77B87849ADF3}" dt="2021-08-29T00:22:39.709" v="2227"/>
          <ac:spMkLst>
            <pc:docMk/>
            <pc:sldMk cId="3245718150" sldId="382"/>
            <ac:spMk id="8" creationId="{4123E7D0-E432-40C3-8D66-9A81D439D2B9}"/>
          </ac:spMkLst>
        </pc:spChg>
        <pc:spChg chg="add del mod">
          <ac:chgData name="Syphax Ait oubelli" userId="ecf726b1934da71b" providerId="LiveId" clId="{B71F60E7-0DDB-42E6-818B-77B87849ADF3}" dt="2021-08-29T00:22:39.642" v="2183"/>
          <ac:spMkLst>
            <pc:docMk/>
            <pc:sldMk cId="3245718150" sldId="382"/>
            <ac:spMk id="9" creationId="{36C31FD3-79B0-4B97-B6FC-F05D7F85C9C8}"/>
          </ac:spMkLst>
        </pc:spChg>
        <pc:spChg chg="add del">
          <ac:chgData name="Syphax Ait oubelli" userId="ecf726b1934da71b" providerId="LiveId" clId="{B71F60E7-0DDB-42E6-818B-77B87849ADF3}" dt="2021-08-29T00:22:39.728" v="2238"/>
          <ac:spMkLst>
            <pc:docMk/>
            <pc:sldMk cId="3245718150" sldId="382"/>
            <ac:spMk id="10" creationId="{6ED31982-42BE-4AEE-89DA-8259085914D8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11" creationId="{86A2485A-3B3C-4680-B713-1B7505EE3158}"/>
          </ac:spMkLst>
        </pc:spChg>
        <pc:spChg chg="add del mod">
          <ac:chgData name="Syphax Ait oubelli" userId="ecf726b1934da71b" providerId="LiveId" clId="{B71F60E7-0DDB-42E6-818B-77B87849ADF3}" dt="2021-08-29T00:22:39.666" v="2194"/>
          <ac:spMkLst>
            <pc:docMk/>
            <pc:sldMk cId="3245718150" sldId="382"/>
            <ac:spMk id="12" creationId="{3E5BA717-1EA9-4BF3-ADA3-D21B123907F0}"/>
          </ac:spMkLst>
        </pc:spChg>
        <pc:spChg chg="add del">
          <ac:chgData name="Syphax Ait oubelli" userId="ecf726b1934da71b" providerId="LiveId" clId="{B71F60E7-0DDB-42E6-818B-77B87849ADF3}" dt="2021-08-29T00:22:39.742" v="2249"/>
          <ac:spMkLst>
            <pc:docMk/>
            <pc:sldMk cId="3245718150" sldId="382"/>
            <ac:spMk id="13" creationId="{091CEBCE-A69C-4B44-BF41-BBD37A7489BE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14" creationId="{6DA831B8-043F-4860-BEB5-EB75798EA541}"/>
          </ac:spMkLst>
        </pc:spChg>
        <pc:spChg chg="add del mod">
          <ac:chgData name="Syphax Ait oubelli" userId="ecf726b1934da71b" providerId="LiveId" clId="{B71F60E7-0DDB-42E6-818B-77B87849ADF3}" dt="2021-08-29T00:22:39.677" v="2205"/>
          <ac:spMkLst>
            <pc:docMk/>
            <pc:sldMk cId="3245718150" sldId="382"/>
            <ac:spMk id="15" creationId="{47227B5B-E450-4D4F-85E9-EC758CB9BB34}"/>
          </ac:spMkLst>
        </pc:spChg>
        <pc:spChg chg="add del">
          <ac:chgData name="Syphax Ait oubelli" userId="ecf726b1934da71b" providerId="LiveId" clId="{B71F60E7-0DDB-42E6-818B-77B87849ADF3}" dt="2021-08-29T00:22:39.756" v="2260"/>
          <ac:spMkLst>
            <pc:docMk/>
            <pc:sldMk cId="3245718150" sldId="382"/>
            <ac:spMk id="16" creationId="{9E092A07-67E2-4DB3-88FA-E418C17B9D92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17" creationId="{1B7117B7-D360-44CD-8976-E2F664B1E353}"/>
          </ac:spMkLst>
        </pc:spChg>
        <pc:spChg chg="add del mod">
          <ac:chgData name="Syphax Ait oubelli" userId="ecf726b1934da71b" providerId="LiveId" clId="{B71F60E7-0DDB-42E6-818B-77B87849ADF3}" dt="2021-08-29T00:22:39.693" v="2216"/>
          <ac:spMkLst>
            <pc:docMk/>
            <pc:sldMk cId="3245718150" sldId="382"/>
            <ac:spMk id="18" creationId="{E47D55A3-A988-4FB5-9994-8A63B9C92042}"/>
          </ac:spMkLst>
        </pc:spChg>
        <pc:spChg chg="add del">
          <ac:chgData name="Syphax Ait oubelli" userId="ecf726b1934da71b" providerId="LiveId" clId="{B71F60E7-0DDB-42E6-818B-77B87849ADF3}" dt="2021-08-29T00:22:39.772" v="2271"/>
          <ac:spMkLst>
            <pc:docMk/>
            <pc:sldMk cId="3245718150" sldId="382"/>
            <ac:spMk id="19" creationId="{7607B7EC-C9EB-48F6-9FDB-B456135588B1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20" creationId="{DF7313AB-10F9-41FB-9A71-A27AAF75BA2A}"/>
          </ac:spMkLst>
        </pc:spChg>
        <pc:spChg chg="add del mod">
          <ac:chgData name="Syphax Ait oubelli" userId="ecf726b1934da71b" providerId="LiveId" clId="{B71F60E7-0DDB-42E6-818B-77B87849ADF3}" dt="2021-08-29T00:22:39.709" v="2227"/>
          <ac:spMkLst>
            <pc:docMk/>
            <pc:sldMk cId="3245718150" sldId="382"/>
            <ac:spMk id="21" creationId="{91AFD762-CF83-4F2D-9201-B49ADDD4B4A6}"/>
          </ac:spMkLst>
        </pc:spChg>
        <pc:spChg chg="add del">
          <ac:chgData name="Syphax Ait oubelli" userId="ecf726b1934da71b" providerId="LiveId" clId="{B71F60E7-0DDB-42E6-818B-77B87849ADF3}" dt="2021-08-29T00:22:39.788" v="2282"/>
          <ac:spMkLst>
            <pc:docMk/>
            <pc:sldMk cId="3245718150" sldId="382"/>
            <ac:spMk id="22" creationId="{2DE6F7B7-7393-41A6-8A6B-FD37B8151AFA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23" creationId="{A5C443B3-1AD1-4D08-868C-B2E561B8350D}"/>
          </ac:spMkLst>
        </pc:spChg>
        <pc:spChg chg="add del mod">
          <ac:chgData name="Syphax Ait oubelli" userId="ecf726b1934da71b" providerId="LiveId" clId="{B71F60E7-0DDB-42E6-818B-77B87849ADF3}" dt="2021-08-29T00:22:39.728" v="2238"/>
          <ac:spMkLst>
            <pc:docMk/>
            <pc:sldMk cId="3245718150" sldId="382"/>
            <ac:spMk id="24" creationId="{BC979013-0F91-4752-83A3-37391BF0D72C}"/>
          </ac:spMkLst>
        </pc:spChg>
        <pc:spChg chg="add del">
          <ac:chgData name="Syphax Ait oubelli" userId="ecf726b1934da71b" providerId="LiveId" clId="{B71F60E7-0DDB-42E6-818B-77B87849ADF3}" dt="2021-08-29T00:22:39.803" v="2293"/>
          <ac:spMkLst>
            <pc:docMk/>
            <pc:sldMk cId="3245718150" sldId="382"/>
            <ac:spMk id="25" creationId="{38F65A97-1253-4FE8-B534-F55FAAF144B1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26" creationId="{B20DA67B-B3A6-4839-8908-64C7A4BC759C}"/>
          </ac:spMkLst>
        </pc:spChg>
        <pc:spChg chg="add del mod">
          <ac:chgData name="Syphax Ait oubelli" userId="ecf726b1934da71b" providerId="LiveId" clId="{B71F60E7-0DDB-42E6-818B-77B87849ADF3}" dt="2021-08-29T00:22:39.742" v="2249"/>
          <ac:spMkLst>
            <pc:docMk/>
            <pc:sldMk cId="3245718150" sldId="382"/>
            <ac:spMk id="27" creationId="{1B08C25E-FF10-436C-9B1A-FF49B59E9A67}"/>
          </ac:spMkLst>
        </pc:spChg>
        <pc:spChg chg="add del">
          <ac:chgData name="Syphax Ait oubelli" userId="ecf726b1934da71b" providerId="LiveId" clId="{B71F60E7-0DDB-42E6-818B-77B87849ADF3}" dt="2021-08-29T00:22:39.820" v="2304"/>
          <ac:spMkLst>
            <pc:docMk/>
            <pc:sldMk cId="3245718150" sldId="382"/>
            <ac:spMk id="28" creationId="{5221E745-E912-4607-B1D0-23D4C79C0067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29" creationId="{4D38C6FC-5392-4205-B607-A992C2BEFFBA}"/>
          </ac:spMkLst>
        </pc:spChg>
        <pc:spChg chg="add del mod">
          <ac:chgData name="Syphax Ait oubelli" userId="ecf726b1934da71b" providerId="LiveId" clId="{B71F60E7-0DDB-42E6-818B-77B87849ADF3}" dt="2021-08-29T00:22:39.756" v="2260"/>
          <ac:spMkLst>
            <pc:docMk/>
            <pc:sldMk cId="3245718150" sldId="382"/>
            <ac:spMk id="30" creationId="{119D8029-BB87-4BEE-8446-1E3D3AC993B4}"/>
          </ac:spMkLst>
        </pc:spChg>
        <pc:spChg chg="add del">
          <ac:chgData name="Syphax Ait oubelli" userId="ecf726b1934da71b" providerId="LiveId" clId="{B71F60E7-0DDB-42E6-818B-77B87849ADF3}" dt="2021-08-29T00:22:39.837" v="2315"/>
          <ac:spMkLst>
            <pc:docMk/>
            <pc:sldMk cId="3245718150" sldId="382"/>
            <ac:spMk id="31" creationId="{5FF60592-13C5-4333-ABF7-164B31FA53D9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32" creationId="{B822F56F-1326-4F16-AE96-67FE1236D2EC}"/>
          </ac:spMkLst>
        </pc:spChg>
        <pc:spChg chg="add del mod">
          <ac:chgData name="Syphax Ait oubelli" userId="ecf726b1934da71b" providerId="LiveId" clId="{B71F60E7-0DDB-42E6-818B-77B87849ADF3}" dt="2021-08-29T00:22:39.772" v="2271"/>
          <ac:spMkLst>
            <pc:docMk/>
            <pc:sldMk cId="3245718150" sldId="382"/>
            <ac:spMk id="33" creationId="{2CDB6333-931D-428E-851C-55E247303AB5}"/>
          </ac:spMkLst>
        </pc:spChg>
        <pc:spChg chg="add del">
          <ac:chgData name="Syphax Ait oubelli" userId="ecf726b1934da71b" providerId="LiveId" clId="{B71F60E7-0DDB-42E6-818B-77B87849ADF3}" dt="2021-08-29T00:22:39.850" v="2326"/>
          <ac:spMkLst>
            <pc:docMk/>
            <pc:sldMk cId="3245718150" sldId="382"/>
            <ac:spMk id="34" creationId="{478C611F-62F8-4285-894C-80658A821DDE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35" creationId="{729E0640-DABF-4994-A4F9-80DF96AA53D1}"/>
          </ac:spMkLst>
        </pc:spChg>
        <pc:spChg chg="add del mod">
          <ac:chgData name="Syphax Ait oubelli" userId="ecf726b1934da71b" providerId="LiveId" clId="{B71F60E7-0DDB-42E6-818B-77B87849ADF3}" dt="2021-08-29T00:22:39.788" v="2282"/>
          <ac:spMkLst>
            <pc:docMk/>
            <pc:sldMk cId="3245718150" sldId="382"/>
            <ac:spMk id="36" creationId="{0B3FBD65-8615-43E9-A0D0-1FD48E611F58}"/>
          </ac:spMkLst>
        </pc:spChg>
        <pc:spChg chg="add del">
          <ac:chgData name="Syphax Ait oubelli" userId="ecf726b1934da71b" providerId="LiveId" clId="{B71F60E7-0DDB-42E6-818B-77B87849ADF3}" dt="2021-08-29T00:22:39.866" v="2337"/>
          <ac:spMkLst>
            <pc:docMk/>
            <pc:sldMk cId="3245718150" sldId="382"/>
            <ac:spMk id="37" creationId="{B3A286E7-ADAF-465E-A018-1803C5427234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38" creationId="{33B0E2A2-960A-452F-8B48-5ABBC3975BB9}"/>
          </ac:spMkLst>
        </pc:spChg>
        <pc:spChg chg="add del mod">
          <ac:chgData name="Syphax Ait oubelli" userId="ecf726b1934da71b" providerId="LiveId" clId="{B71F60E7-0DDB-42E6-818B-77B87849ADF3}" dt="2021-08-29T00:22:39.803" v="2293"/>
          <ac:spMkLst>
            <pc:docMk/>
            <pc:sldMk cId="3245718150" sldId="382"/>
            <ac:spMk id="39" creationId="{DB180618-3F56-412E-BCC1-3252ADF4CF3D}"/>
          </ac:spMkLst>
        </pc:spChg>
        <pc:spChg chg="add del">
          <ac:chgData name="Syphax Ait oubelli" userId="ecf726b1934da71b" providerId="LiveId" clId="{B71F60E7-0DDB-42E6-818B-77B87849ADF3}" dt="2021-08-29T00:22:39.881" v="2348"/>
          <ac:spMkLst>
            <pc:docMk/>
            <pc:sldMk cId="3245718150" sldId="382"/>
            <ac:spMk id="40" creationId="{A8B97FBC-C6E5-4E27-936C-E78C5C24DCD6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41" creationId="{65C126FD-F59E-4CB4-92F1-523C440EEDFA}"/>
          </ac:spMkLst>
        </pc:spChg>
        <pc:spChg chg="add del mod">
          <ac:chgData name="Syphax Ait oubelli" userId="ecf726b1934da71b" providerId="LiveId" clId="{B71F60E7-0DDB-42E6-818B-77B87849ADF3}" dt="2021-08-29T00:22:39.820" v="2304"/>
          <ac:spMkLst>
            <pc:docMk/>
            <pc:sldMk cId="3245718150" sldId="382"/>
            <ac:spMk id="42" creationId="{B9C7B529-9BC8-4331-A9DB-EE4252CEE7F7}"/>
          </ac:spMkLst>
        </pc:spChg>
        <pc:spChg chg="add del">
          <ac:chgData name="Syphax Ait oubelli" userId="ecf726b1934da71b" providerId="LiveId" clId="{B71F60E7-0DDB-42E6-818B-77B87849ADF3}" dt="2021-08-29T00:22:39.896" v="2359"/>
          <ac:spMkLst>
            <pc:docMk/>
            <pc:sldMk cId="3245718150" sldId="382"/>
            <ac:spMk id="43" creationId="{D5C0F3B9-208D-44DC-B846-2828DA8EF488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44" creationId="{0645C688-1BC9-454B-B1D0-C5A6100F6201}"/>
          </ac:spMkLst>
        </pc:spChg>
        <pc:spChg chg="add del mod">
          <ac:chgData name="Syphax Ait oubelli" userId="ecf726b1934da71b" providerId="LiveId" clId="{B71F60E7-0DDB-42E6-818B-77B87849ADF3}" dt="2021-08-29T00:22:39.837" v="2315"/>
          <ac:spMkLst>
            <pc:docMk/>
            <pc:sldMk cId="3245718150" sldId="382"/>
            <ac:spMk id="45" creationId="{844B168F-7A68-49BD-B727-532B3DA4E138}"/>
          </ac:spMkLst>
        </pc:spChg>
        <pc:spChg chg="add del">
          <ac:chgData name="Syphax Ait oubelli" userId="ecf726b1934da71b" providerId="LiveId" clId="{B71F60E7-0DDB-42E6-818B-77B87849ADF3}" dt="2021-08-29T00:22:39.912" v="2370"/>
          <ac:spMkLst>
            <pc:docMk/>
            <pc:sldMk cId="3245718150" sldId="382"/>
            <ac:spMk id="46" creationId="{285E5D35-0352-4166-8136-73AABEBEF179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47" creationId="{A8A56341-4044-4C4A-9389-CB2BDA127D8D}"/>
          </ac:spMkLst>
        </pc:spChg>
        <pc:spChg chg="add del mod">
          <ac:chgData name="Syphax Ait oubelli" userId="ecf726b1934da71b" providerId="LiveId" clId="{B71F60E7-0DDB-42E6-818B-77B87849ADF3}" dt="2021-08-29T00:22:39.850" v="2326"/>
          <ac:spMkLst>
            <pc:docMk/>
            <pc:sldMk cId="3245718150" sldId="382"/>
            <ac:spMk id="48" creationId="{347324D5-F75A-4D3C-963C-9F4D7A96BA42}"/>
          </ac:spMkLst>
        </pc:spChg>
        <pc:spChg chg="add del">
          <ac:chgData name="Syphax Ait oubelli" userId="ecf726b1934da71b" providerId="LiveId" clId="{B71F60E7-0DDB-42E6-818B-77B87849ADF3}" dt="2021-08-29T00:22:39.929" v="2381"/>
          <ac:spMkLst>
            <pc:docMk/>
            <pc:sldMk cId="3245718150" sldId="382"/>
            <ac:spMk id="49" creationId="{29ECFFCE-A041-4D3A-85A5-D5128DA3E943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50" creationId="{90E4418B-529B-4DB4-99C6-1E7FD0F04D3A}"/>
          </ac:spMkLst>
        </pc:spChg>
        <pc:spChg chg="add del mod">
          <ac:chgData name="Syphax Ait oubelli" userId="ecf726b1934da71b" providerId="LiveId" clId="{B71F60E7-0DDB-42E6-818B-77B87849ADF3}" dt="2021-08-29T00:22:39.866" v="2337"/>
          <ac:spMkLst>
            <pc:docMk/>
            <pc:sldMk cId="3245718150" sldId="382"/>
            <ac:spMk id="51" creationId="{01065095-AE8C-4A54-917A-DA9026311BCE}"/>
          </ac:spMkLst>
        </pc:spChg>
        <pc:spChg chg="add del">
          <ac:chgData name="Syphax Ait oubelli" userId="ecf726b1934da71b" providerId="LiveId" clId="{B71F60E7-0DDB-42E6-818B-77B87849ADF3}" dt="2021-08-29T00:22:39.947" v="2392"/>
          <ac:spMkLst>
            <pc:docMk/>
            <pc:sldMk cId="3245718150" sldId="382"/>
            <ac:spMk id="52" creationId="{FEDB08E2-EAD6-48EB-B5F9-FA3D52CF522B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53" creationId="{478BD91F-A23B-4324-99AF-FC99F99DACFC}"/>
          </ac:spMkLst>
        </pc:spChg>
        <pc:spChg chg="add del mod">
          <ac:chgData name="Syphax Ait oubelli" userId="ecf726b1934da71b" providerId="LiveId" clId="{B71F60E7-0DDB-42E6-818B-77B87849ADF3}" dt="2021-08-29T00:22:39.881" v="2348"/>
          <ac:spMkLst>
            <pc:docMk/>
            <pc:sldMk cId="3245718150" sldId="382"/>
            <ac:spMk id="54" creationId="{637E0859-2461-4ED1-B4DE-D942E52FCAEA}"/>
          </ac:spMkLst>
        </pc:spChg>
        <pc:spChg chg="add del">
          <ac:chgData name="Syphax Ait oubelli" userId="ecf726b1934da71b" providerId="LiveId" clId="{B71F60E7-0DDB-42E6-818B-77B87849ADF3}" dt="2021-08-29T00:22:39.959" v="2403"/>
          <ac:spMkLst>
            <pc:docMk/>
            <pc:sldMk cId="3245718150" sldId="382"/>
            <ac:spMk id="55" creationId="{87F28A39-562A-4232-8670-D548D1179FD0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56" creationId="{9FF48DEA-8B16-47E3-AA46-5DF0F4D9DB3F}"/>
          </ac:spMkLst>
        </pc:spChg>
        <pc:spChg chg="add del mod">
          <ac:chgData name="Syphax Ait oubelli" userId="ecf726b1934da71b" providerId="LiveId" clId="{B71F60E7-0DDB-42E6-818B-77B87849ADF3}" dt="2021-08-29T00:22:39.896" v="2359"/>
          <ac:spMkLst>
            <pc:docMk/>
            <pc:sldMk cId="3245718150" sldId="382"/>
            <ac:spMk id="57" creationId="{B46F6F52-3265-49D2-A7E0-E4AC4471B38F}"/>
          </ac:spMkLst>
        </pc:spChg>
        <pc:spChg chg="add del">
          <ac:chgData name="Syphax Ait oubelli" userId="ecf726b1934da71b" providerId="LiveId" clId="{B71F60E7-0DDB-42E6-818B-77B87849ADF3}" dt="2021-08-29T00:22:39.975" v="2414"/>
          <ac:spMkLst>
            <pc:docMk/>
            <pc:sldMk cId="3245718150" sldId="382"/>
            <ac:spMk id="58" creationId="{B92A026A-BDC9-450A-AF7B-ED7AB5DE30D9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59" creationId="{4683EF4D-8B65-4916-B9C8-A41509B61FCC}"/>
          </ac:spMkLst>
        </pc:spChg>
        <pc:spChg chg="add del mod">
          <ac:chgData name="Syphax Ait oubelli" userId="ecf726b1934da71b" providerId="LiveId" clId="{B71F60E7-0DDB-42E6-818B-77B87849ADF3}" dt="2021-08-29T00:22:39.912" v="2370"/>
          <ac:spMkLst>
            <pc:docMk/>
            <pc:sldMk cId="3245718150" sldId="382"/>
            <ac:spMk id="60" creationId="{22CDA5A0-6008-41C5-9211-90E32671C3A1}"/>
          </ac:spMkLst>
        </pc:spChg>
        <pc:spChg chg="add del">
          <ac:chgData name="Syphax Ait oubelli" userId="ecf726b1934da71b" providerId="LiveId" clId="{B71F60E7-0DDB-42E6-818B-77B87849ADF3}" dt="2021-08-29T00:22:39.990" v="2425"/>
          <ac:spMkLst>
            <pc:docMk/>
            <pc:sldMk cId="3245718150" sldId="382"/>
            <ac:spMk id="61" creationId="{2073B3EC-0DFC-43FC-807F-F567D2F13694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62" creationId="{E3716406-FBBF-4A1A-B922-A6D8F6F3FDF4}"/>
          </ac:spMkLst>
        </pc:spChg>
        <pc:spChg chg="add del mod">
          <ac:chgData name="Syphax Ait oubelli" userId="ecf726b1934da71b" providerId="LiveId" clId="{B71F60E7-0DDB-42E6-818B-77B87849ADF3}" dt="2021-08-29T00:22:39.929" v="2381"/>
          <ac:spMkLst>
            <pc:docMk/>
            <pc:sldMk cId="3245718150" sldId="382"/>
            <ac:spMk id="63" creationId="{75CEA930-1DC1-490D-843A-2220E1E4CEED}"/>
          </ac:spMkLst>
        </pc:spChg>
        <pc:spChg chg="add del">
          <ac:chgData name="Syphax Ait oubelli" userId="ecf726b1934da71b" providerId="LiveId" clId="{B71F60E7-0DDB-42E6-818B-77B87849ADF3}" dt="2021-08-29T00:22:40.006" v="2436"/>
          <ac:spMkLst>
            <pc:docMk/>
            <pc:sldMk cId="3245718150" sldId="382"/>
            <ac:spMk id="64" creationId="{FB2D82C7-FE6E-43A3-9D6B-581133F4E5A4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65" creationId="{A3B3DB75-7F09-4D33-9C20-0834149C46DE}"/>
          </ac:spMkLst>
        </pc:spChg>
        <pc:spChg chg="add del mod">
          <ac:chgData name="Syphax Ait oubelli" userId="ecf726b1934da71b" providerId="LiveId" clId="{B71F60E7-0DDB-42E6-818B-77B87849ADF3}" dt="2021-08-29T00:22:39.947" v="2392"/>
          <ac:spMkLst>
            <pc:docMk/>
            <pc:sldMk cId="3245718150" sldId="382"/>
            <ac:spMk id="66" creationId="{CCDD8E30-A533-44B1-A48E-8A6AB25B7AFF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68" creationId="{A0B72FEA-8E9D-4C71-809E-48A1B88FD7A0}"/>
          </ac:spMkLst>
        </pc:spChg>
        <pc:spChg chg="add del mod">
          <ac:chgData name="Syphax Ait oubelli" userId="ecf726b1934da71b" providerId="LiveId" clId="{B71F60E7-0DDB-42E6-818B-77B87849ADF3}" dt="2021-08-29T00:22:39.959" v="2403"/>
          <ac:spMkLst>
            <pc:docMk/>
            <pc:sldMk cId="3245718150" sldId="382"/>
            <ac:spMk id="69" creationId="{66B037EC-E391-43A3-BA24-1A08FB7E468B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71" creationId="{ED47E24B-BA23-4CA4-94E2-D03DA6A1FE74}"/>
          </ac:spMkLst>
        </pc:spChg>
        <pc:spChg chg="add del mod">
          <ac:chgData name="Syphax Ait oubelli" userId="ecf726b1934da71b" providerId="LiveId" clId="{B71F60E7-0DDB-42E6-818B-77B87849ADF3}" dt="2021-08-29T00:22:39.975" v="2414"/>
          <ac:spMkLst>
            <pc:docMk/>
            <pc:sldMk cId="3245718150" sldId="382"/>
            <ac:spMk id="72" creationId="{D177507C-E95E-4977-AB94-31EC73572337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74" creationId="{422CF60E-6095-4092-AC2B-78834772906A}"/>
          </ac:spMkLst>
        </pc:spChg>
        <pc:spChg chg="add del mod">
          <ac:chgData name="Syphax Ait oubelli" userId="ecf726b1934da71b" providerId="LiveId" clId="{B71F60E7-0DDB-42E6-818B-77B87849ADF3}" dt="2021-08-29T00:22:39.990" v="2425"/>
          <ac:spMkLst>
            <pc:docMk/>
            <pc:sldMk cId="3245718150" sldId="382"/>
            <ac:spMk id="75" creationId="{84025672-55E4-46DC-9938-47781A19FF7B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77" creationId="{42859108-1D48-47F5-946E-FE5D289A01AB}"/>
          </ac:spMkLst>
        </pc:spChg>
        <pc:spChg chg="add del mod">
          <ac:chgData name="Syphax Ait oubelli" userId="ecf726b1934da71b" providerId="LiveId" clId="{B71F60E7-0DDB-42E6-818B-77B87849ADF3}" dt="2021-08-29T00:22:40.006" v="2436"/>
          <ac:spMkLst>
            <pc:docMk/>
            <pc:sldMk cId="3245718150" sldId="382"/>
            <ac:spMk id="78" creationId="{7D9582A3-2318-467A-8E23-048A5FA47A27}"/>
          </ac:spMkLst>
        </pc:spChg>
        <pc:spChg chg="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80" creationId="{DB7014A4-51F5-4AEF-9984-D5F912B7874B}"/>
          </ac:spMkLst>
        </pc:spChg>
        <pc:spChg chg="add 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81" creationId="{42DB4E46-004A-44A7-9C17-92A8CBE62E77}"/>
          </ac:spMkLst>
        </pc:spChg>
        <pc:spChg chg="add 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82" creationId="{08926A14-55F2-480E-B566-D8B6583E2614}"/>
          </ac:spMkLst>
        </pc:spChg>
        <pc:spChg chg="add 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83" creationId="{1D41A019-A0BF-411A-A9E6-B269FE79D648}"/>
          </ac:spMkLst>
        </pc:spChg>
        <pc:spChg chg="add mod">
          <ac:chgData name="Syphax Ait oubelli" userId="ecf726b1934da71b" providerId="LiveId" clId="{B71F60E7-0DDB-42E6-818B-77B87849ADF3}" dt="2021-08-29T00:40:56.001" v="2459" actId="1076"/>
          <ac:spMkLst>
            <pc:docMk/>
            <pc:sldMk cId="3245718150" sldId="382"/>
            <ac:spMk id="84" creationId="{14F88D24-D708-4D65-BF06-D21F0F20807B}"/>
          </ac:spMkLst>
        </pc:spChg>
        <pc:spChg chg="mod">
          <ac:chgData name="Syphax Ait oubelli" userId="ecf726b1934da71b" providerId="LiveId" clId="{B71F60E7-0DDB-42E6-818B-77B87849ADF3}" dt="2021-08-29T00:21:42.129" v="2164" actId="1076"/>
          <ac:spMkLst>
            <pc:docMk/>
            <pc:sldMk cId="3245718150" sldId="382"/>
            <ac:spMk id="175" creationId="{B2A7C1D2-8004-46D2-A579-878B6B856B34}"/>
          </ac:spMkLst>
        </pc:spChg>
        <pc:spChg chg="mod">
          <ac:chgData name="Syphax Ait oubelli" userId="ecf726b1934da71b" providerId="LiveId" clId="{B71F60E7-0DDB-42E6-818B-77B87849ADF3}" dt="2021-08-29T00:21:42.129" v="2164" actId="1076"/>
          <ac:spMkLst>
            <pc:docMk/>
            <pc:sldMk cId="3245718150" sldId="382"/>
            <ac:spMk id="176" creationId="{16EE5B9F-8C51-405A-B9A0-CC45357DA659}"/>
          </ac:spMkLst>
        </pc:spChg>
        <pc:spChg chg="mod">
          <ac:chgData name="Syphax Ait oubelli" userId="ecf726b1934da71b" providerId="LiveId" clId="{B71F60E7-0DDB-42E6-818B-77B87849ADF3}" dt="2021-08-29T00:21:42.129" v="2164" actId="1076"/>
          <ac:spMkLst>
            <pc:docMk/>
            <pc:sldMk cId="3245718150" sldId="382"/>
            <ac:spMk id="177" creationId="{6CFFF3C5-D94C-4325-9680-8DBB13B9B51A}"/>
          </ac:spMkLst>
        </pc:spChg>
        <pc:spChg chg="mod">
          <ac:chgData name="Syphax Ait oubelli" userId="ecf726b1934da71b" providerId="LiveId" clId="{B71F60E7-0DDB-42E6-818B-77B87849ADF3}" dt="2021-08-29T00:21:42.129" v="2164" actId="1076"/>
          <ac:spMkLst>
            <pc:docMk/>
            <pc:sldMk cId="3245718150" sldId="382"/>
            <ac:spMk id="178" creationId="{3053BE4C-F39E-4AF6-A5F7-226549BCFD98}"/>
          </ac:spMkLst>
        </pc:spChg>
        <pc:spChg chg="mod">
          <ac:chgData name="Syphax Ait oubelli" userId="ecf726b1934da71b" providerId="LiveId" clId="{B71F60E7-0DDB-42E6-818B-77B87849ADF3}" dt="2021-08-29T00:21:42.129" v="2164" actId="1076"/>
          <ac:spMkLst>
            <pc:docMk/>
            <pc:sldMk cId="3245718150" sldId="382"/>
            <ac:spMk id="179" creationId="{0AE5C557-8563-4F7F-911B-C0320EC34F81}"/>
          </ac:spMkLst>
        </pc:spChg>
      </pc:sldChg>
      <pc:sldChg chg="addSp delSp modSp add mod">
        <pc:chgData name="Syphax Ait oubelli" userId="ecf726b1934da71b" providerId="LiveId" clId="{B71F60E7-0DDB-42E6-818B-77B87849ADF3}" dt="2021-08-29T00:47:10.332" v="2528" actId="207"/>
        <pc:sldMkLst>
          <pc:docMk/>
          <pc:sldMk cId="520919287" sldId="383"/>
        </pc:sldMkLst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11" creationId="{86A2485A-3B3C-4680-B713-1B7505EE3158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14" creationId="{6DA831B8-043F-4860-BEB5-EB75798EA541}"/>
          </ac:spMkLst>
        </pc:spChg>
        <pc:spChg chg="add mod">
          <ac:chgData name="Syphax Ait oubelli" userId="ecf726b1934da71b" providerId="LiveId" clId="{B71F60E7-0DDB-42E6-818B-77B87849ADF3}" dt="2021-08-29T00:47:10.332" v="2528" actId="207"/>
          <ac:spMkLst>
            <pc:docMk/>
            <pc:sldMk cId="520919287" sldId="383"/>
            <ac:spMk id="16" creationId="{1D990D6B-F718-452D-AB32-8F27EC942766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17" creationId="{1B7117B7-D360-44CD-8976-E2F664B1E353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20" creationId="{DF7313AB-10F9-41FB-9A71-A27AAF75BA2A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23" creationId="{A5C443B3-1AD1-4D08-868C-B2E561B8350D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26" creationId="{B20DA67B-B3A6-4839-8908-64C7A4BC759C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29" creationId="{4D38C6FC-5392-4205-B607-A992C2BEFFBA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32" creationId="{B822F56F-1326-4F16-AE96-67FE1236D2EC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35" creationId="{729E0640-DABF-4994-A4F9-80DF96AA53D1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38" creationId="{33B0E2A2-960A-452F-8B48-5ABBC3975BB9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41" creationId="{65C126FD-F59E-4CB4-92F1-523C440EEDFA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44" creationId="{0645C688-1BC9-454B-B1D0-C5A6100F6201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47" creationId="{A8A56341-4044-4C4A-9389-CB2BDA127D8D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50" creationId="{90E4418B-529B-4DB4-99C6-1E7FD0F04D3A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53" creationId="{478BD91F-A23B-4324-99AF-FC99F99DACFC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56" creationId="{9FF48DEA-8B16-47E3-AA46-5DF0F4D9DB3F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59" creationId="{4683EF4D-8B65-4916-B9C8-A41509B61FCC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62" creationId="{E3716406-FBBF-4A1A-B922-A6D8F6F3FDF4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65" creationId="{A3B3DB75-7F09-4D33-9C20-0834149C46DE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68" creationId="{A0B72FEA-8E9D-4C71-809E-48A1B88FD7A0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71" creationId="{ED47E24B-BA23-4CA4-94E2-D03DA6A1FE74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74" creationId="{422CF60E-6095-4092-AC2B-78834772906A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77" creationId="{42859108-1D48-47F5-946E-FE5D289A01AB}"/>
          </ac:spMkLst>
        </pc:spChg>
        <pc:spChg chg="mod">
          <ac:chgData name="Syphax Ait oubelli" userId="ecf726b1934da71b" providerId="LiveId" clId="{B71F60E7-0DDB-42E6-818B-77B87849ADF3}" dt="2021-08-29T00:41:22.355" v="2462" actId="207"/>
          <ac:spMkLst>
            <pc:docMk/>
            <pc:sldMk cId="520919287" sldId="383"/>
            <ac:spMk id="80" creationId="{DB7014A4-51F5-4AEF-9984-D5F912B7874B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81" creationId="{42DB4E46-004A-44A7-9C17-92A8CBE62E77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82" creationId="{08926A14-55F2-480E-B566-D8B6583E2614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83" creationId="{1D41A019-A0BF-411A-A9E6-B269FE79D648}"/>
          </ac:spMkLst>
        </pc:spChg>
        <pc:spChg chg="mod">
          <ac:chgData name="Syphax Ait oubelli" userId="ecf726b1934da71b" providerId="LiveId" clId="{B71F60E7-0DDB-42E6-818B-77B87849ADF3}" dt="2021-08-29T00:41:14.621" v="2461" actId="1076"/>
          <ac:spMkLst>
            <pc:docMk/>
            <pc:sldMk cId="520919287" sldId="383"/>
            <ac:spMk id="84" creationId="{14F88D24-D708-4D65-BF06-D21F0F20807B}"/>
          </ac:spMkLst>
        </pc:spChg>
        <pc:cxnChg chg="add del mod">
          <ac:chgData name="Syphax Ait oubelli" userId="ecf726b1934da71b" providerId="LiveId" clId="{B71F60E7-0DDB-42E6-818B-77B87849ADF3}" dt="2021-08-29T00:42:37.467" v="2478" actId="478"/>
          <ac:cxnSpMkLst>
            <pc:docMk/>
            <pc:sldMk cId="520919287" sldId="383"/>
            <ac:cxnSpMk id="4" creationId="{2E15E955-D2BD-4748-AE5E-8C33B15FF276}"/>
          </ac:cxnSpMkLst>
        </pc:cxnChg>
        <pc:cxnChg chg="add mod">
          <ac:chgData name="Syphax Ait oubelli" userId="ecf726b1934da71b" providerId="LiveId" clId="{B71F60E7-0DDB-42E6-818B-77B87849ADF3}" dt="2021-08-29T00:42:45.907" v="2481" actId="14100"/>
          <ac:cxnSpMkLst>
            <pc:docMk/>
            <pc:sldMk cId="520919287" sldId="383"/>
            <ac:cxnSpMk id="7" creationId="{8A78C562-4CE0-42BF-9A93-E95ACDEC2EA2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137114282" sldId="383"/>
        </pc:sldMkLst>
      </pc:sldChg>
      <pc:sldChg chg="modSp add mod modTransition">
        <pc:chgData name="Syphax Ait oubelli" userId="ecf726b1934da71b" providerId="LiveId" clId="{B71F60E7-0DDB-42E6-818B-77B87849ADF3}" dt="2021-08-29T10:07:54.432" v="4556"/>
        <pc:sldMkLst>
          <pc:docMk/>
          <pc:sldMk cId="1796067798" sldId="384"/>
        </pc:sldMkLst>
        <pc:spChg chg="mod">
          <ac:chgData name="Syphax Ait oubelli" userId="ecf726b1934da71b" providerId="LiveId" clId="{B71F60E7-0DDB-42E6-818B-77B87849ADF3}" dt="2021-08-29T00:48:46.842" v="2541" actId="14100"/>
          <ac:spMkLst>
            <pc:docMk/>
            <pc:sldMk cId="1796067798" sldId="384"/>
            <ac:spMk id="16" creationId="{1D990D6B-F718-452D-AB32-8F27EC942766}"/>
          </ac:spMkLst>
        </pc:spChg>
        <pc:spChg chg="mod">
          <ac:chgData name="Syphax Ait oubelli" userId="ecf726b1934da71b" providerId="LiveId" clId="{B71F60E7-0DDB-42E6-818B-77B87849ADF3}" dt="2021-08-29T00:48:21.423" v="2531" actId="207"/>
          <ac:spMkLst>
            <pc:docMk/>
            <pc:sldMk cId="1796067798" sldId="384"/>
            <ac:spMk id="38" creationId="{33B0E2A2-960A-452F-8B48-5ABBC3975BB9}"/>
          </ac:spMkLst>
        </pc:spChg>
        <pc:spChg chg="mod">
          <ac:chgData name="Syphax Ait oubelli" userId="ecf726b1934da71b" providerId="LiveId" clId="{B71F60E7-0DDB-42E6-818B-77B87849ADF3}" dt="2021-08-29T00:48:23.544" v="2532" actId="207"/>
          <ac:spMkLst>
            <pc:docMk/>
            <pc:sldMk cId="1796067798" sldId="384"/>
            <ac:spMk id="56" creationId="{9FF48DEA-8B16-47E3-AA46-5DF0F4D9DB3F}"/>
          </ac:spMkLst>
        </pc:spChg>
        <pc:spChg chg="mod">
          <ac:chgData name="Syphax Ait oubelli" userId="ecf726b1934da71b" providerId="LiveId" clId="{B71F60E7-0DDB-42E6-818B-77B87849ADF3}" dt="2021-08-29T00:48:28.523" v="2533" actId="207"/>
          <ac:spMkLst>
            <pc:docMk/>
            <pc:sldMk cId="1796067798" sldId="384"/>
            <ac:spMk id="80" creationId="{DB7014A4-51F5-4AEF-9984-D5F912B7874B}"/>
          </ac:spMkLst>
        </pc:spChg>
        <pc:cxnChg chg="mod">
          <ac:chgData name="Syphax Ait oubelli" userId="ecf726b1934da71b" providerId="LiveId" clId="{B71F60E7-0DDB-42E6-818B-77B87849ADF3}" dt="2021-08-29T00:49:13.417" v="2542" actId="14100"/>
          <ac:cxnSpMkLst>
            <pc:docMk/>
            <pc:sldMk cId="1796067798" sldId="384"/>
            <ac:cxnSpMk id="7" creationId="{8A78C562-4CE0-42BF-9A93-E95ACDEC2EA2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650803277" sldId="384"/>
        </pc:sldMkLst>
      </pc:sldChg>
      <pc:sldChg chg="addSp delSp modSp add del mod ord">
        <pc:chgData name="Syphax Ait oubelli" userId="ecf726b1934da71b" providerId="LiveId" clId="{B71F60E7-0DDB-42E6-818B-77B87849ADF3}" dt="2021-08-29T01:13:57.365" v="3781" actId="47"/>
        <pc:sldMkLst>
          <pc:docMk/>
          <pc:sldMk cId="3139776559" sldId="385"/>
        </pc:sldMkLst>
        <pc:spChg chg="add del mod">
          <ac:chgData name="Syphax Ait oubelli" userId="ecf726b1934da71b" providerId="LiveId" clId="{B71F60E7-0DDB-42E6-818B-77B87849ADF3}" dt="2021-08-29T00:52:32.886" v="3184"/>
          <ac:spMkLst>
            <pc:docMk/>
            <pc:sldMk cId="3139776559" sldId="385"/>
            <ac:spMk id="2" creationId="{A91DA151-1FD4-46DE-9251-ACB1262CC6DE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3" creationId="{636DD881-8E6B-4DA4-8F8B-AE6C68DFAB8D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4" creationId="{90FBB4DC-C508-47DF-A1E1-92740F9A8F71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5" creationId="{56629E6B-EC9B-42B5-8586-42EE02A945DB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6" creationId="{3100BC4A-10F1-4FC7-94D9-0094F1063C0A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8" creationId="{3F9F537D-BF90-44CC-875A-7C32C6404195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9" creationId="{B064577F-C578-49EA-83C6-31C44A66F91F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0" creationId="{51741DB4-4557-4722-AACB-DC03B6BC5AD7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11" creationId="{86A2485A-3B3C-4680-B713-1B7505EE3158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2" creationId="{1ACBF951-B7D9-4CF4-AA6C-1C1E4042CA4C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3" creationId="{8F3446B2-72D0-4C7A-9B91-7A46AF2E80E3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14" creationId="{6DA831B8-043F-4860-BEB5-EB75798EA541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5" creationId="{814A614F-48A2-472C-823D-C4EA06F75DCE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16" creationId="{1D990D6B-F718-452D-AB32-8F27EC942766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17" creationId="{1B7117B7-D360-44CD-8976-E2F664B1E353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8" creationId="{9994757E-8BAC-44DE-997C-2EC78B9862C4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9" creationId="{E6441553-BCB1-45DD-85A3-ECC4A405C8E6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20" creationId="{DF7313AB-10F9-41FB-9A71-A27AAF75BA2A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21" creationId="{01B9C295-A474-49AD-ADA1-A75A33C25594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22" creationId="{6BE78446-76B3-4A27-AD5A-6A481EA477D8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23" creationId="{A5C443B3-1AD1-4D08-868C-B2E561B8350D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24" creationId="{30F57AA7-BAEF-4812-A3D4-AC98EA839CCF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25" creationId="{D9019214-6CC6-47BA-873E-9524CC5DC12E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26" creationId="{B20DA67B-B3A6-4839-8908-64C7A4BC759C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27" creationId="{9E592F0B-C57C-4911-92C2-D46C9D024932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28" creationId="{6CA40447-1948-4FEE-96D1-96ABC250C7E6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29" creationId="{4D38C6FC-5392-4205-B607-A992C2BEFFBA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30" creationId="{27F3DE49-64FF-4D7D-B9C3-CD2C10CE40EB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31" creationId="{F9D37375-1899-4957-A813-29E22F4FD9F4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32" creationId="{B822F56F-1326-4F16-AE96-67FE1236D2EC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33" creationId="{1466CE32-6934-4516-8E1A-B780C08DE8F1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34" creationId="{AFD2FF5E-8BCB-4034-BA05-0C2C9EC6793F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35" creationId="{729E0640-DABF-4994-A4F9-80DF96AA53D1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36" creationId="{93DE82AC-19CA-487B-96EB-DA60D3652859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37" creationId="{600A7144-EA77-44A9-B47E-E0558DB86834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38" creationId="{33B0E2A2-960A-452F-8B48-5ABBC3975BB9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39" creationId="{09166295-3ABF-4823-82CA-588B1518F72D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40" creationId="{23CFA3BE-D646-4D59-A9D2-8975F1816539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41" creationId="{65C126FD-F59E-4CB4-92F1-523C440EEDFA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42" creationId="{5BF9582C-40E4-41EA-9225-5F0C202A2F95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43" creationId="{D948B080-077A-43C5-A188-A3BDF15129A2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44" creationId="{0645C688-1BC9-454B-B1D0-C5A6100F6201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45" creationId="{B91213CB-D673-40FE-B9DB-FE5745D816EE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46" creationId="{26D4C4B3-76BB-4976-93D3-E2ABA757C51D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47" creationId="{A8A56341-4044-4C4A-9389-CB2BDA127D8D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48" creationId="{D779042E-F666-49CC-974E-FBD450A59A37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49" creationId="{4D1B324B-08A6-4FCC-B98C-FEC6669B5156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50" creationId="{90E4418B-529B-4DB4-99C6-1E7FD0F04D3A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51" creationId="{10ECBFE3-BB07-4BF7-AD5B-9D141111E9A0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52" creationId="{CBC2EF67-4A72-4B70-8310-163757E70D5F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53" creationId="{478BD91F-A23B-4324-99AF-FC99F99DACFC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54" creationId="{9409DF19-1FB8-451C-BFF0-CF3B647F5D64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55" creationId="{54B40834-2EEB-453A-84AD-79ADCC4E89CD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56" creationId="{9FF48DEA-8B16-47E3-AA46-5DF0F4D9DB3F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57" creationId="{DDA91126-3BDC-4696-B98F-369CDFE0628A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58" creationId="{00C8DCA6-CAFE-4112-A2AE-614FF5F3444B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59" creationId="{4683EF4D-8B65-4916-B9C8-A41509B61FCC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60" creationId="{06F1D314-B682-4A67-A839-CE6A83C03030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61" creationId="{D06035D2-A244-4B03-A3EE-7935D65491B9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62" creationId="{E3716406-FBBF-4A1A-B922-A6D8F6F3FDF4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63" creationId="{28170E31-0004-4F78-9F16-58D52B75EF77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64" creationId="{7E6A8584-E2B8-4ED7-9BAB-15B5D099B94F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65" creationId="{A3B3DB75-7F09-4D33-9C20-0834149C46DE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66" creationId="{AB2E98AF-006C-4DE3-96B1-E0FC075A7138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67" creationId="{FB6E50A3-5209-4840-8A41-913313983538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68" creationId="{A0B72FEA-8E9D-4C71-809E-48A1B88FD7A0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69" creationId="{9DA0B456-A5CA-4444-9229-76B54752A703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70" creationId="{DC886352-22E9-4232-B82E-69C655AEE4F6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71" creationId="{ED47E24B-BA23-4CA4-94E2-D03DA6A1FE74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72" creationId="{2732DFAF-E7AA-4DD8-8BD8-5B5C86244444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73" creationId="{D2E74C00-F063-46AB-AF1A-9544ED7A1E75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74" creationId="{422CF60E-6095-4092-AC2B-78834772906A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75" creationId="{E974CD0C-8BE3-445F-B8A6-6F227B88DB3F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76" creationId="{2BA7FD25-7039-4106-A57B-AF82E4D40C6F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77" creationId="{42859108-1D48-47F5-946E-FE5D289A01AB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78" creationId="{2B2BDBFE-2723-4A9F-886A-D7D18E89B8EB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79" creationId="{D51F8861-1A82-4D56-AC73-561C256AC842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80" creationId="{DB7014A4-51F5-4AEF-9984-D5F912B7874B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81" creationId="{42DB4E46-004A-44A7-9C17-92A8CBE62E77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82" creationId="{08926A14-55F2-480E-B566-D8B6583E2614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83" creationId="{1D41A019-A0BF-411A-A9E6-B269FE79D648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84" creationId="{14F88D24-D708-4D65-BF06-D21F0F20807B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85" creationId="{3ACF09A4-414E-4C7C-BF83-4ABFEDD77FDA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86" creationId="{A277594F-E28C-435D-9699-BD136D58CCCA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87" creationId="{8E54274B-5085-4ECD-AB0C-24DECDB32131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88" creationId="{3CE879CF-D941-47A0-AF51-10E35070951E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89" creationId="{9C25A596-B968-4A54-AE0E-F459C04839C3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90" creationId="{E21BA3C7-1783-4017-AA9A-99EBBCB0E1A0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91" creationId="{6587BCC2-70E9-4780-A01C-8C6F911A86A5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92" creationId="{736112B9-56BF-4F09-A489-B0007BB15CC6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93" creationId="{9B8DCC47-CA35-4B91-8728-E0DAACCAD3BE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94" creationId="{43F842A1-9900-4A4A-B9E6-269CA966E13F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95" creationId="{800338A7-900E-40D9-B4E6-82100CA357D4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96" creationId="{FF110248-7C69-4E7D-B5F5-1C470A830411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97" creationId="{774F9720-C307-4DA3-875F-E219FE8A8F5A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98" creationId="{3F2CB6C1-44EB-42DB-AAFE-02FB051E78CB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99" creationId="{E8446168-A567-4E35-8DB5-3DC16F798144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00" creationId="{FBD6AF1C-B5ED-407E-8601-FB289F552C0E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01" creationId="{24565F4C-1CEE-4DCE-8F9D-94422BE6D4CF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02" creationId="{1929630B-F655-4AAF-933F-DBBB64BD4161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03" creationId="{06CEF697-0EFB-4225-8061-0DC393B7F179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04" creationId="{81C90AD3-8926-47DE-885A-509A629B942E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05" creationId="{8DCBE58C-14DE-4935-BEA9-74761769D69E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06" creationId="{2CD3167F-5079-4087-855F-BF5C09AD60E6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07" creationId="{F32F8332-673D-4D06-AF35-728E152B4B9D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08" creationId="{71ED70AB-C328-404F-91F5-E5F3A80791C8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09" creationId="{33F28697-1653-4145-9C2F-E954EDC5087D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10" creationId="{9EFD086C-DC70-49DB-8659-7EC376F6F62C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11" creationId="{1AD5FFC0-F674-4CB3-8634-6CEADC803275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12" creationId="{8013AA98-47F8-464A-B878-26FB3DA20303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13" creationId="{B17466D5-7FB0-4016-9A3E-20EAE767D7C6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14" creationId="{DE203580-8B62-4280-8555-3618B14182D1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15" creationId="{0DB7A5AC-13FF-4DD6-9F7C-E6BC44636C72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16" creationId="{7DC3D6BB-0578-4028-8990-3378891986E6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17" creationId="{C191631C-5246-441B-82CD-7925205E4774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18" creationId="{0F438A4D-C82C-4801-AC5C-4F09322B9EE4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19" creationId="{095AB868-513E-48B0-A23D-3366A95190BB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20" creationId="{40FA4EA8-CFF1-4BFC-BDA8-A7E19DEC52BD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21" creationId="{60B7EBD4-A216-4D41-B79B-A287F2AF0F70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22" creationId="{F9F97BFA-EAC2-404C-AFEE-429026EE6591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23" creationId="{68563AD0-50C7-4262-BF5E-5F5F08DAC6AD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24" creationId="{59E74669-D183-461A-A003-A1652E258A78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25" creationId="{69B8CAF9-D28D-436E-B306-41E355EFF6B7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26" creationId="{DB7AD572-5BE8-4565-8535-8FCE65D079F1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27" creationId="{322778C2-C010-4716-906F-A7E35AC1C625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28" creationId="{F8C23EA1-9A00-4F6F-8532-3750C9A6B2F1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29" creationId="{1EFD5161-87A2-4E0A-A149-E26955E6C63F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30" creationId="{316F9E07-F0D9-46F0-A2C4-528002E76AD6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31" creationId="{FE0E6FB8-93EC-466D-8E94-E37547A8BB18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32" creationId="{0902DFB6-9ADF-44B8-8F1C-3736EE510598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33" creationId="{6D0D2442-4DCD-4652-BB35-897053CC3F2B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34" creationId="{3B4B4D52-72C1-46BF-9388-0B3173F002B8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35" creationId="{94B461CC-2E16-42DA-833C-0D3641680BE6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36" creationId="{2F5AFB9F-C124-4814-B70D-D8B32745F373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37" creationId="{E9F0934F-77D3-4AAC-8D52-4A80FAB9C3F1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38" creationId="{6336960F-25B1-4D9F-B8AD-B1B5CC5CE39C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39" creationId="{6493EAFE-7F58-4206-9DE3-15AECB43B33A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40" creationId="{3F482F3D-0124-418B-A87B-F62391482487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41" creationId="{57032E45-EE64-40F1-B7C5-F954443CAB18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42" creationId="{DECFBFD5-5212-46CF-85FC-FEE018E1B708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43" creationId="{1AA3EFDA-E150-4732-B96F-1E2B817A7020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44" creationId="{E8FBF8AF-319E-476F-A740-D40ABCB27174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45" creationId="{83F90757-C50B-42E9-B942-B729A7F3C2E8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46" creationId="{0CC827D2-C388-4091-9B95-8A91FACA32D6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47" creationId="{FF3A604C-4891-4C30-B599-E1D6BD71F90C}"/>
          </ac:spMkLst>
        </pc:spChg>
        <pc:spChg chg="add del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48" creationId="{375E6D8C-A55E-421E-B045-A67784113B50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49" creationId="{8522AAF5-1563-4B46-8B58-231F239CBAF4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50" creationId="{03B7F062-D3FA-4D95-8B1D-6F077B104409}"/>
          </ac:spMkLst>
        </pc:spChg>
        <pc:spChg chg="add del">
          <ac:chgData name="Syphax Ait oubelli" userId="ecf726b1934da71b" providerId="LiveId" clId="{B71F60E7-0DDB-42E6-818B-77B87849ADF3}" dt="2021-08-29T00:52:32.906" v="3195"/>
          <ac:spMkLst>
            <pc:docMk/>
            <pc:sldMk cId="3139776559" sldId="385"/>
            <ac:spMk id="151" creationId="{DE20C8E3-DDCB-4A80-8B85-5814D28F5254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52" creationId="{750292B4-B17C-48F3-B33C-8DC24FBB5A8D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53" creationId="{B803A263-4B80-4CE5-9105-61B78201A156}"/>
          </ac:spMkLst>
        </pc:spChg>
        <pc:spChg chg="add del">
          <ac:chgData name="Syphax Ait oubelli" userId="ecf726b1934da71b" providerId="LiveId" clId="{B71F60E7-0DDB-42E6-818B-77B87849ADF3}" dt="2021-08-29T00:52:32.912" v="3206"/>
          <ac:spMkLst>
            <pc:docMk/>
            <pc:sldMk cId="3139776559" sldId="385"/>
            <ac:spMk id="154" creationId="{DDF9AE19-D7F9-47F2-8C51-89E65F0373FA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55" creationId="{6047025D-B82D-495B-849E-D6226D28A53C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56" creationId="{1D0F292C-5626-4810-98BC-D46904C37E2A}"/>
          </ac:spMkLst>
        </pc:spChg>
        <pc:spChg chg="add del">
          <ac:chgData name="Syphax Ait oubelli" userId="ecf726b1934da71b" providerId="LiveId" clId="{B71F60E7-0DDB-42E6-818B-77B87849ADF3}" dt="2021-08-29T00:52:32.931" v="3217"/>
          <ac:spMkLst>
            <pc:docMk/>
            <pc:sldMk cId="3139776559" sldId="385"/>
            <ac:spMk id="157" creationId="{819A6A00-5D2E-4364-AC8D-5B1546EA3AC8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58" creationId="{AC65E8F5-E97A-4897-843C-0E733F4A9E2F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59" creationId="{9F15031D-2E87-48E4-90CC-FD9D7188BC12}"/>
          </ac:spMkLst>
        </pc:spChg>
        <pc:spChg chg="add del">
          <ac:chgData name="Syphax Ait oubelli" userId="ecf726b1934da71b" providerId="LiveId" clId="{B71F60E7-0DDB-42E6-818B-77B87849ADF3}" dt="2021-08-29T00:52:32.945" v="3228"/>
          <ac:spMkLst>
            <pc:docMk/>
            <pc:sldMk cId="3139776559" sldId="385"/>
            <ac:spMk id="160" creationId="{C0C0B1C6-8E53-43FF-A1C8-5812ADEEC299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61" creationId="{EE06BF37-5838-44DB-810E-912CF98E8EFF}"/>
          </ac:spMkLst>
        </pc:spChg>
        <pc:spChg chg="add del 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62" creationId="{AF3F19B6-460B-450D-B9B3-66245B30E20B}"/>
          </ac:spMkLst>
        </pc:spChg>
        <pc:spChg chg="add del">
          <ac:chgData name="Syphax Ait oubelli" userId="ecf726b1934da71b" providerId="LiveId" clId="{B71F60E7-0DDB-42E6-818B-77B87849ADF3}" dt="2021-08-29T00:52:32.959" v="3239"/>
          <ac:spMkLst>
            <pc:docMk/>
            <pc:sldMk cId="3139776559" sldId="385"/>
            <ac:spMk id="163" creationId="{6539A988-70D0-4E45-B83E-CA75EB63CE7B}"/>
          </ac:spMkLst>
        </pc:spChg>
        <pc:spChg chg="mod">
          <ac:chgData name="Syphax Ait oubelli" userId="ecf726b1934da71b" providerId="LiveId" clId="{B71F60E7-0DDB-42E6-818B-77B87849ADF3}" dt="2021-08-29T00:52:21.555" v="3182"/>
          <ac:spMkLst>
            <pc:docMk/>
            <pc:sldMk cId="3139776559" sldId="385"/>
            <ac:spMk id="164" creationId="{ED1E001A-875C-4AF7-8E8C-D04241095DD3}"/>
          </ac:spMkLst>
        </pc:spChg>
        <pc:spChg chg="add del mod">
          <ac:chgData name="Syphax Ait oubelli" userId="ecf726b1934da71b" providerId="LiveId" clId="{B71F60E7-0DDB-42E6-818B-77B87849ADF3}" dt="2021-08-29T00:52:32.906" v="3195"/>
          <ac:spMkLst>
            <pc:docMk/>
            <pc:sldMk cId="3139776559" sldId="385"/>
            <ac:spMk id="165" creationId="{A9E00759-1C61-4D4D-AE90-34A39530B125}"/>
          </ac:spMkLst>
        </pc:spChg>
        <pc:spChg chg="add del">
          <ac:chgData name="Syphax Ait oubelli" userId="ecf726b1934da71b" providerId="LiveId" clId="{B71F60E7-0DDB-42E6-818B-77B87849ADF3}" dt="2021-08-29T00:52:32.975" v="3250"/>
          <ac:spMkLst>
            <pc:docMk/>
            <pc:sldMk cId="3139776559" sldId="385"/>
            <ac:spMk id="166" creationId="{EDEC6145-CBE9-4EAA-ABCC-B13D3877E83B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167" creationId="{F320BFFD-5E5C-4E11-9938-5D2BE9FDDD74}"/>
          </ac:spMkLst>
        </pc:spChg>
        <pc:spChg chg="add del mod">
          <ac:chgData name="Syphax Ait oubelli" userId="ecf726b1934da71b" providerId="LiveId" clId="{B71F60E7-0DDB-42E6-818B-77B87849ADF3}" dt="2021-08-29T00:52:32.912" v="3206"/>
          <ac:spMkLst>
            <pc:docMk/>
            <pc:sldMk cId="3139776559" sldId="385"/>
            <ac:spMk id="168" creationId="{430A8D31-180C-4505-8360-784BB91E3A6C}"/>
          </ac:spMkLst>
        </pc:spChg>
        <pc:spChg chg="add del">
          <ac:chgData name="Syphax Ait oubelli" userId="ecf726b1934da71b" providerId="LiveId" clId="{B71F60E7-0DDB-42E6-818B-77B87849ADF3}" dt="2021-08-29T00:52:32.993" v="3261"/>
          <ac:spMkLst>
            <pc:docMk/>
            <pc:sldMk cId="3139776559" sldId="385"/>
            <ac:spMk id="169" creationId="{E5E8F237-FD9F-4A29-B6A3-B55EFBD0F7D2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170" creationId="{69198415-EAC4-4223-90DA-CB8AFE342AD8}"/>
          </ac:spMkLst>
        </pc:spChg>
        <pc:spChg chg="add del mod">
          <ac:chgData name="Syphax Ait oubelli" userId="ecf726b1934da71b" providerId="LiveId" clId="{B71F60E7-0DDB-42E6-818B-77B87849ADF3}" dt="2021-08-29T00:52:32.931" v="3217"/>
          <ac:spMkLst>
            <pc:docMk/>
            <pc:sldMk cId="3139776559" sldId="385"/>
            <ac:spMk id="171" creationId="{6BD1DA30-AD5E-42C2-90E1-CDD5D8081DDA}"/>
          </ac:spMkLst>
        </pc:spChg>
        <pc:spChg chg="add del">
          <ac:chgData name="Syphax Ait oubelli" userId="ecf726b1934da71b" providerId="LiveId" clId="{B71F60E7-0DDB-42E6-818B-77B87849ADF3}" dt="2021-08-29T00:52:33.007" v="3272"/>
          <ac:spMkLst>
            <pc:docMk/>
            <pc:sldMk cId="3139776559" sldId="385"/>
            <ac:spMk id="172" creationId="{5E9418E5-6796-4C55-A0F9-485654597C56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173" creationId="{10E6EB2D-94BB-4CCD-BAEA-C04A5866778C}"/>
          </ac:spMkLst>
        </pc:spChg>
        <pc:spChg chg="add del mod">
          <ac:chgData name="Syphax Ait oubelli" userId="ecf726b1934da71b" providerId="LiveId" clId="{B71F60E7-0DDB-42E6-818B-77B87849ADF3}" dt="2021-08-29T00:52:32.945" v="3228"/>
          <ac:spMkLst>
            <pc:docMk/>
            <pc:sldMk cId="3139776559" sldId="385"/>
            <ac:spMk id="174" creationId="{EBDADCB6-F383-40DD-9708-1373EEDBC3D7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175" creationId="{B2A7C1D2-8004-46D2-A579-878B6B856B34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176" creationId="{16EE5B9F-8C51-405A-B9A0-CC45357DA659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177" creationId="{6CFFF3C5-D94C-4325-9680-8DBB13B9B51A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178" creationId="{3053BE4C-F39E-4AF6-A5F7-226549BCFD98}"/>
          </ac:spMkLst>
        </pc:spChg>
        <pc:spChg chg="del">
          <ac:chgData name="Syphax Ait oubelli" userId="ecf726b1934da71b" providerId="LiveId" clId="{B71F60E7-0DDB-42E6-818B-77B87849ADF3}" dt="2021-08-29T00:51:23.583" v="2544" actId="478"/>
          <ac:spMkLst>
            <pc:docMk/>
            <pc:sldMk cId="3139776559" sldId="385"/>
            <ac:spMk id="179" creationId="{0AE5C557-8563-4F7F-911B-C0320EC34F81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180" creationId="{63F3EF1C-77F8-48A2-A1D4-320C2DA6F655}"/>
          </ac:spMkLst>
        </pc:spChg>
        <pc:spChg chg="add del mod">
          <ac:chgData name="Syphax Ait oubelli" userId="ecf726b1934da71b" providerId="LiveId" clId="{B71F60E7-0DDB-42E6-818B-77B87849ADF3}" dt="2021-08-29T00:52:32.959" v="3239"/>
          <ac:spMkLst>
            <pc:docMk/>
            <pc:sldMk cId="3139776559" sldId="385"/>
            <ac:spMk id="181" creationId="{481CCC13-754E-49AA-9F3C-90D994E75D12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182" creationId="{54120D93-3753-48EE-9E27-480EA464D0AD}"/>
          </ac:spMkLst>
        </pc:spChg>
        <pc:spChg chg="add del mod">
          <ac:chgData name="Syphax Ait oubelli" userId="ecf726b1934da71b" providerId="LiveId" clId="{B71F60E7-0DDB-42E6-818B-77B87849ADF3}" dt="2021-08-29T00:52:32.975" v="3250"/>
          <ac:spMkLst>
            <pc:docMk/>
            <pc:sldMk cId="3139776559" sldId="385"/>
            <ac:spMk id="183" creationId="{DA5FF5CD-7B18-4F0B-8B79-3405219F8C11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184" creationId="{B4375FD8-0AB3-4831-9F3B-4D50FE1BAFE7}"/>
          </ac:spMkLst>
        </pc:spChg>
        <pc:spChg chg="add del mod">
          <ac:chgData name="Syphax Ait oubelli" userId="ecf726b1934da71b" providerId="LiveId" clId="{B71F60E7-0DDB-42E6-818B-77B87849ADF3}" dt="2021-08-29T00:52:32.993" v="3261"/>
          <ac:spMkLst>
            <pc:docMk/>
            <pc:sldMk cId="3139776559" sldId="385"/>
            <ac:spMk id="185" creationId="{039CBF20-33BA-46A5-BC7F-A7E82BBB990B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186" creationId="{656FE3A1-5D97-4384-87E6-BA03EC2C5EFF}"/>
          </ac:spMkLst>
        </pc:spChg>
        <pc:spChg chg="add del mod">
          <ac:chgData name="Syphax Ait oubelli" userId="ecf726b1934da71b" providerId="LiveId" clId="{B71F60E7-0DDB-42E6-818B-77B87849ADF3}" dt="2021-08-29T00:52:33.007" v="3272"/>
          <ac:spMkLst>
            <pc:docMk/>
            <pc:sldMk cId="3139776559" sldId="385"/>
            <ac:spMk id="187" creationId="{CAFAD7AF-97DC-4178-8E14-81F6CB1F340A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188" creationId="{C1E83028-1C66-4FC3-9F42-EBF4CE779EC5}"/>
          </ac:spMkLst>
        </pc:spChg>
        <pc:spChg chg="add del mod">
          <ac:chgData name="Syphax Ait oubelli" userId="ecf726b1934da71b" providerId="LiveId" clId="{B71F60E7-0DDB-42E6-818B-77B87849ADF3}" dt="2021-08-29T00:52:33.022" v="3283"/>
          <ac:spMkLst>
            <pc:docMk/>
            <pc:sldMk cId="3139776559" sldId="385"/>
            <ac:spMk id="189" creationId="{9E10CA47-507F-4BB2-BBEC-9F314D068B78}"/>
          </ac:spMkLst>
        </pc:spChg>
        <pc:spChg chg="add del">
          <ac:chgData name="Syphax Ait oubelli" userId="ecf726b1934da71b" providerId="LiveId" clId="{B71F60E7-0DDB-42E6-818B-77B87849ADF3}" dt="2021-08-29T00:52:33.022" v="3283"/>
          <ac:spMkLst>
            <pc:docMk/>
            <pc:sldMk cId="3139776559" sldId="385"/>
            <ac:spMk id="190" creationId="{62CCFB3F-375B-40F9-AE3C-33422EBF46F8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191" creationId="{AE1D04B7-9B73-4368-BAE6-27FAF2046E86}"/>
          </ac:spMkLst>
        </pc:spChg>
        <pc:spChg chg="add del mod">
          <ac:chgData name="Syphax Ait oubelli" userId="ecf726b1934da71b" providerId="LiveId" clId="{B71F60E7-0DDB-42E6-818B-77B87849ADF3}" dt="2021-08-29T00:52:33.040" v="3294"/>
          <ac:spMkLst>
            <pc:docMk/>
            <pc:sldMk cId="3139776559" sldId="385"/>
            <ac:spMk id="192" creationId="{7A506203-A0E0-43E3-B6E2-2A011B1A0AC0}"/>
          </ac:spMkLst>
        </pc:spChg>
        <pc:spChg chg="add del">
          <ac:chgData name="Syphax Ait oubelli" userId="ecf726b1934da71b" providerId="LiveId" clId="{B71F60E7-0DDB-42E6-818B-77B87849ADF3}" dt="2021-08-29T00:52:33.040" v="3294"/>
          <ac:spMkLst>
            <pc:docMk/>
            <pc:sldMk cId="3139776559" sldId="385"/>
            <ac:spMk id="193" creationId="{B64F2F35-427B-49BD-9C19-4993686C23A1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194" creationId="{B574117C-A116-4731-B0F0-AADDAE1DACB4}"/>
          </ac:spMkLst>
        </pc:spChg>
        <pc:spChg chg="add del mod">
          <ac:chgData name="Syphax Ait oubelli" userId="ecf726b1934da71b" providerId="LiveId" clId="{B71F60E7-0DDB-42E6-818B-77B87849ADF3}" dt="2021-08-29T00:52:33.056" v="3305"/>
          <ac:spMkLst>
            <pc:docMk/>
            <pc:sldMk cId="3139776559" sldId="385"/>
            <ac:spMk id="195" creationId="{FAFD5BA7-D4BF-4B9F-B03E-52B211442FAE}"/>
          </ac:spMkLst>
        </pc:spChg>
        <pc:spChg chg="add del">
          <ac:chgData name="Syphax Ait oubelli" userId="ecf726b1934da71b" providerId="LiveId" clId="{B71F60E7-0DDB-42E6-818B-77B87849ADF3}" dt="2021-08-29T00:52:33.056" v="3305"/>
          <ac:spMkLst>
            <pc:docMk/>
            <pc:sldMk cId="3139776559" sldId="385"/>
            <ac:spMk id="196" creationId="{DF33A747-C223-4330-8B42-48743CE7BA69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197" creationId="{A0927E0A-8A3F-4FF1-B25D-61F4280946F5}"/>
          </ac:spMkLst>
        </pc:spChg>
        <pc:spChg chg="add del mod">
          <ac:chgData name="Syphax Ait oubelli" userId="ecf726b1934da71b" providerId="LiveId" clId="{B71F60E7-0DDB-42E6-818B-77B87849ADF3}" dt="2021-08-29T00:52:33.072" v="3316"/>
          <ac:spMkLst>
            <pc:docMk/>
            <pc:sldMk cId="3139776559" sldId="385"/>
            <ac:spMk id="198" creationId="{A3C97FD1-0D65-4E4B-B7CF-5036F2C12912}"/>
          </ac:spMkLst>
        </pc:spChg>
        <pc:spChg chg="add del">
          <ac:chgData name="Syphax Ait oubelli" userId="ecf726b1934da71b" providerId="LiveId" clId="{B71F60E7-0DDB-42E6-818B-77B87849ADF3}" dt="2021-08-29T00:52:33.072" v="3316"/>
          <ac:spMkLst>
            <pc:docMk/>
            <pc:sldMk cId="3139776559" sldId="385"/>
            <ac:spMk id="199" creationId="{13C0C441-5BC3-4D1C-B598-1C3FB1AD01E3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00" creationId="{22A21A7F-9FBD-41C3-ADF8-BD92B53C8922}"/>
          </ac:spMkLst>
        </pc:spChg>
        <pc:spChg chg="add del mod">
          <ac:chgData name="Syphax Ait oubelli" userId="ecf726b1934da71b" providerId="LiveId" clId="{B71F60E7-0DDB-42E6-818B-77B87849ADF3}" dt="2021-08-29T00:52:33.085" v="3327"/>
          <ac:spMkLst>
            <pc:docMk/>
            <pc:sldMk cId="3139776559" sldId="385"/>
            <ac:spMk id="201" creationId="{28B6D39A-F17B-42A7-93C2-CA2A9A829D99}"/>
          </ac:spMkLst>
        </pc:spChg>
        <pc:spChg chg="add del">
          <ac:chgData name="Syphax Ait oubelli" userId="ecf726b1934da71b" providerId="LiveId" clId="{B71F60E7-0DDB-42E6-818B-77B87849ADF3}" dt="2021-08-29T00:52:33.085" v="3327"/>
          <ac:spMkLst>
            <pc:docMk/>
            <pc:sldMk cId="3139776559" sldId="385"/>
            <ac:spMk id="202" creationId="{13A42A3B-5C3A-4536-86D3-DD747DECE30D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03" creationId="{EFCCBB0B-DC69-451C-9A19-8CD43B625D36}"/>
          </ac:spMkLst>
        </pc:spChg>
        <pc:spChg chg="add del mod">
          <ac:chgData name="Syphax Ait oubelli" userId="ecf726b1934da71b" providerId="LiveId" clId="{B71F60E7-0DDB-42E6-818B-77B87849ADF3}" dt="2021-08-29T00:52:33.103" v="3338"/>
          <ac:spMkLst>
            <pc:docMk/>
            <pc:sldMk cId="3139776559" sldId="385"/>
            <ac:spMk id="204" creationId="{E81BA79B-6982-4ED0-A338-7ED7F467B5E0}"/>
          </ac:spMkLst>
        </pc:spChg>
        <pc:spChg chg="add del">
          <ac:chgData name="Syphax Ait oubelli" userId="ecf726b1934da71b" providerId="LiveId" clId="{B71F60E7-0DDB-42E6-818B-77B87849ADF3}" dt="2021-08-29T00:52:33.103" v="3338"/>
          <ac:spMkLst>
            <pc:docMk/>
            <pc:sldMk cId="3139776559" sldId="385"/>
            <ac:spMk id="205" creationId="{6F54EFCD-4419-4678-8942-7E6FEC857FA0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06" creationId="{AC86605A-58DD-4750-BAC3-74CF9138B70A}"/>
          </ac:spMkLst>
        </pc:spChg>
        <pc:spChg chg="add del mod">
          <ac:chgData name="Syphax Ait oubelli" userId="ecf726b1934da71b" providerId="LiveId" clId="{B71F60E7-0DDB-42E6-818B-77B87849ADF3}" dt="2021-08-29T00:52:33.116" v="3349"/>
          <ac:spMkLst>
            <pc:docMk/>
            <pc:sldMk cId="3139776559" sldId="385"/>
            <ac:spMk id="207" creationId="{368E54C7-8B15-4606-81E4-0B5B6E2C9C70}"/>
          </ac:spMkLst>
        </pc:spChg>
        <pc:spChg chg="add del">
          <ac:chgData name="Syphax Ait oubelli" userId="ecf726b1934da71b" providerId="LiveId" clId="{B71F60E7-0DDB-42E6-818B-77B87849ADF3}" dt="2021-08-29T00:52:33.116" v="3349"/>
          <ac:spMkLst>
            <pc:docMk/>
            <pc:sldMk cId="3139776559" sldId="385"/>
            <ac:spMk id="208" creationId="{46CF30A1-E678-4895-A5D1-4418DA834FB4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09" creationId="{823F310C-EA03-4ECC-A159-C03445418C93}"/>
          </ac:spMkLst>
        </pc:spChg>
        <pc:spChg chg="add del mod">
          <ac:chgData name="Syphax Ait oubelli" userId="ecf726b1934da71b" providerId="LiveId" clId="{B71F60E7-0DDB-42E6-818B-77B87849ADF3}" dt="2021-08-29T00:52:33.131" v="3360"/>
          <ac:spMkLst>
            <pc:docMk/>
            <pc:sldMk cId="3139776559" sldId="385"/>
            <ac:spMk id="210" creationId="{DDB496DC-3D93-4E34-844F-72BD1EE2A39B}"/>
          </ac:spMkLst>
        </pc:spChg>
        <pc:spChg chg="add del">
          <ac:chgData name="Syphax Ait oubelli" userId="ecf726b1934da71b" providerId="LiveId" clId="{B71F60E7-0DDB-42E6-818B-77B87849ADF3}" dt="2021-08-29T00:52:33.131" v="3360"/>
          <ac:spMkLst>
            <pc:docMk/>
            <pc:sldMk cId="3139776559" sldId="385"/>
            <ac:spMk id="211" creationId="{5FA8AA56-2735-42C0-A3D1-5E5666E2866A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12" creationId="{F47DEFCA-9DAE-4B61-A8A5-6AAC8E844BE3}"/>
          </ac:spMkLst>
        </pc:spChg>
        <pc:spChg chg="add del mod">
          <ac:chgData name="Syphax Ait oubelli" userId="ecf726b1934da71b" providerId="LiveId" clId="{B71F60E7-0DDB-42E6-818B-77B87849ADF3}" dt="2021-08-29T00:52:33.148" v="3371"/>
          <ac:spMkLst>
            <pc:docMk/>
            <pc:sldMk cId="3139776559" sldId="385"/>
            <ac:spMk id="213" creationId="{18584481-3CFE-4D00-8961-7731E56A493C}"/>
          </ac:spMkLst>
        </pc:spChg>
        <pc:spChg chg="add del">
          <ac:chgData name="Syphax Ait oubelli" userId="ecf726b1934da71b" providerId="LiveId" clId="{B71F60E7-0DDB-42E6-818B-77B87849ADF3}" dt="2021-08-29T00:52:33.148" v="3371"/>
          <ac:spMkLst>
            <pc:docMk/>
            <pc:sldMk cId="3139776559" sldId="385"/>
            <ac:spMk id="214" creationId="{17311391-AA40-46D4-AEED-926C180BA0C7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15" creationId="{F7520A70-3D25-4E6C-8905-7F5C164172D0}"/>
          </ac:spMkLst>
        </pc:spChg>
        <pc:spChg chg="add del mod">
          <ac:chgData name="Syphax Ait oubelli" userId="ecf726b1934da71b" providerId="LiveId" clId="{B71F60E7-0DDB-42E6-818B-77B87849ADF3}" dt="2021-08-29T00:52:33.163" v="3382"/>
          <ac:spMkLst>
            <pc:docMk/>
            <pc:sldMk cId="3139776559" sldId="385"/>
            <ac:spMk id="216" creationId="{7FDCA1EC-FC7C-4949-9254-1E4460BD61EF}"/>
          </ac:spMkLst>
        </pc:spChg>
        <pc:spChg chg="add del">
          <ac:chgData name="Syphax Ait oubelli" userId="ecf726b1934da71b" providerId="LiveId" clId="{B71F60E7-0DDB-42E6-818B-77B87849ADF3}" dt="2021-08-29T00:52:33.163" v="3382"/>
          <ac:spMkLst>
            <pc:docMk/>
            <pc:sldMk cId="3139776559" sldId="385"/>
            <ac:spMk id="217" creationId="{E7599BAF-CA39-43AA-A8F3-C2293B279878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18" creationId="{15BAA4E1-4413-4313-82E2-CD7872C13CFA}"/>
          </ac:spMkLst>
        </pc:spChg>
        <pc:spChg chg="add del mod">
          <ac:chgData name="Syphax Ait oubelli" userId="ecf726b1934da71b" providerId="LiveId" clId="{B71F60E7-0DDB-42E6-818B-77B87849ADF3}" dt="2021-08-29T00:52:33.177" v="3393"/>
          <ac:spMkLst>
            <pc:docMk/>
            <pc:sldMk cId="3139776559" sldId="385"/>
            <ac:spMk id="219" creationId="{A0DDC9FE-30F9-418F-858A-B282935B14EE}"/>
          </ac:spMkLst>
        </pc:spChg>
        <pc:spChg chg="add del">
          <ac:chgData name="Syphax Ait oubelli" userId="ecf726b1934da71b" providerId="LiveId" clId="{B71F60E7-0DDB-42E6-818B-77B87849ADF3}" dt="2021-08-29T00:52:33.177" v="3393"/>
          <ac:spMkLst>
            <pc:docMk/>
            <pc:sldMk cId="3139776559" sldId="385"/>
            <ac:spMk id="220" creationId="{C9ECE217-F4D1-4497-9371-A05E9D317055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21" creationId="{4767937E-2974-4887-AED4-1B62890053A3}"/>
          </ac:spMkLst>
        </pc:spChg>
        <pc:spChg chg="add del mod">
          <ac:chgData name="Syphax Ait oubelli" userId="ecf726b1934da71b" providerId="LiveId" clId="{B71F60E7-0DDB-42E6-818B-77B87849ADF3}" dt="2021-08-29T00:52:33.194" v="3404"/>
          <ac:spMkLst>
            <pc:docMk/>
            <pc:sldMk cId="3139776559" sldId="385"/>
            <ac:spMk id="222" creationId="{35574051-50BA-4C34-BCA0-C09E83844243}"/>
          </ac:spMkLst>
        </pc:spChg>
        <pc:spChg chg="add del">
          <ac:chgData name="Syphax Ait oubelli" userId="ecf726b1934da71b" providerId="LiveId" clId="{B71F60E7-0DDB-42E6-818B-77B87849ADF3}" dt="2021-08-29T00:52:33.194" v="3404"/>
          <ac:spMkLst>
            <pc:docMk/>
            <pc:sldMk cId="3139776559" sldId="385"/>
            <ac:spMk id="223" creationId="{C059DE8A-80C9-4B9D-9420-675FF654FFCE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24" creationId="{6BC1F658-2952-4F03-9E63-C4F21EE1D4B9}"/>
          </ac:spMkLst>
        </pc:spChg>
        <pc:spChg chg="add del mod">
          <ac:chgData name="Syphax Ait oubelli" userId="ecf726b1934da71b" providerId="LiveId" clId="{B71F60E7-0DDB-42E6-818B-77B87849ADF3}" dt="2021-08-29T00:52:33.214" v="3415"/>
          <ac:spMkLst>
            <pc:docMk/>
            <pc:sldMk cId="3139776559" sldId="385"/>
            <ac:spMk id="225" creationId="{D9C3F9AD-7494-4688-86BD-75688A38268D}"/>
          </ac:spMkLst>
        </pc:spChg>
        <pc:spChg chg="add del">
          <ac:chgData name="Syphax Ait oubelli" userId="ecf726b1934da71b" providerId="LiveId" clId="{B71F60E7-0DDB-42E6-818B-77B87849ADF3}" dt="2021-08-29T00:52:33.214" v="3415"/>
          <ac:spMkLst>
            <pc:docMk/>
            <pc:sldMk cId="3139776559" sldId="385"/>
            <ac:spMk id="226" creationId="{11AC7881-542B-4596-8A05-C0D581EE3C57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27" creationId="{85B950A6-3BAB-4070-9FE9-405D6CDE2CC2}"/>
          </ac:spMkLst>
        </pc:spChg>
        <pc:spChg chg="add del mod">
          <ac:chgData name="Syphax Ait oubelli" userId="ecf726b1934da71b" providerId="LiveId" clId="{B71F60E7-0DDB-42E6-818B-77B87849ADF3}" dt="2021-08-29T00:52:33.226" v="3426"/>
          <ac:spMkLst>
            <pc:docMk/>
            <pc:sldMk cId="3139776559" sldId="385"/>
            <ac:spMk id="228" creationId="{0C1DA4B0-8AF0-4F64-B7E1-28229BBFAE9A}"/>
          </ac:spMkLst>
        </pc:spChg>
        <pc:spChg chg="add del">
          <ac:chgData name="Syphax Ait oubelli" userId="ecf726b1934da71b" providerId="LiveId" clId="{B71F60E7-0DDB-42E6-818B-77B87849ADF3}" dt="2021-08-29T00:52:33.226" v="3426"/>
          <ac:spMkLst>
            <pc:docMk/>
            <pc:sldMk cId="3139776559" sldId="385"/>
            <ac:spMk id="229" creationId="{7742DF9B-5109-4B78-B340-2B356546DA1F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30" creationId="{CC86A51F-D3B7-4FA9-8E4A-C8F885629CB4}"/>
          </ac:spMkLst>
        </pc:spChg>
        <pc:spChg chg="add del mod">
          <ac:chgData name="Syphax Ait oubelli" userId="ecf726b1934da71b" providerId="LiveId" clId="{B71F60E7-0DDB-42E6-818B-77B87849ADF3}" dt="2021-08-29T00:52:33.242" v="3437"/>
          <ac:spMkLst>
            <pc:docMk/>
            <pc:sldMk cId="3139776559" sldId="385"/>
            <ac:spMk id="231" creationId="{B8522A7B-6380-4EFF-9843-5BAA239F0E40}"/>
          </ac:spMkLst>
        </pc:spChg>
        <pc:spChg chg="add del">
          <ac:chgData name="Syphax Ait oubelli" userId="ecf726b1934da71b" providerId="LiveId" clId="{B71F60E7-0DDB-42E6-818B-77B87849ADF3}" dt="2021-08-29T00:52:33.242" v="3437"/>
          <ac:spMkLst>
            <pc:docMk/>
            <pc:sldMk cId="3139776559" sldId="385"/>
            <ac:spMk id="232" creationId="{1892B925-1909-4A62-B970-1DF8BDCE9BD7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33" creationId="{79167EBB-6BEE-463C-8E24-A48048E75740}"/>
          </ac:spMkLst>
        </pc:spChg>
        <pc:spChg chg="add del mod">
          <ac:chgData name="Syphax Ait oubelli" userId="ecf726b1934da71b" providerId="LiveId" clId="{B71F60E7-0DDB-42E6-818B-77B87849ADF3}" dt="2021-08-29T00:52:33.256" v="3448"/>
          <ac:spMkLst>
            <pc:docMk/>
            <pc:sldMk cId="3139776559" sldId="385"/>
            <ac:spMk id="234" creationId="{08150C01-FBBB-44D5-9961-BA7F9A9DCE69}"/>
          </ac:spMkLst>
        </pc:spChg>
        <pc:spChg chg="add del">
          <ac:chgData name="Syphax Ait oubelli" userId="ecf726b1934da71b" providerId="LiveId" clId="{B71F60E7-0DDB-42E6-818B-77B87849ADF3}" dt="2021-08-29T00:52:33.256" v="3448"/>
          <ac:spMkLst>
            <pc:docMk/>
            <pc:sldMk cId="3139776559" sldId="385"/>
            <ac:spMk id="235" creationId="{55381F08-D113-4EA2-9121-0F60FC9FDEF0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36" creationId="{049DF8BD-7834-4CEA-B598-19DCF9C80698}"/>
          </ac:spMkLst>
        </pc:spChg>
        <pc:spChg chg="add del mod">
          <ac:chgData name="Syphax Ait oubelli" userId="ecf726b1934da71b" providerId="LiveId" clId="{B71F60E7-0DDB-42E6-818B-77B87849ADF3}" dt="2021-08-29T00:52:33.274" v="3459"/>
          <ac:spMkLst>
            <pc:docMk/>
            <pc:sldMk cId="3139776559" sldId="385"/>
            <ac:spMk id="237" creationId="{8BC962DC-F691-4601-B3AD-789B0240D987}"/>
          </ac:spMkLst>
        </pc:spChg>
        <pc:spChg chg="add del">
          <ac:chgData name="Syphax Ait oubelli" userId="ecf726b1934da71b" providerId="LiveId" clId="{B71F60E7-0DDB-42E6-818B-77B87849ADF3}" dt="2021-08-29T00:52:33.274" v="3459"/>
          <ac:spMkLst>
            <pc:docMk/>
            <pc:sldMk cId="3139776559" sldId="385"/>
            <ac:spMk id="238" creationId="{2B29B1D5-EABC-45EC-82F1-57C880ED63F7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39" creationId="{9BC64782-E0B3-4B09-9F15-04792173BAB7}"/>
          </ac:spMkLst>
        </pc:spChg>
        <pc:spChg chg="add del mod">
          <ac:chgData name="Syphax Ait oubelli" userId="ecf726b1934da71b" providerId="LiveId" clId="{B71F60E7-0DDB-42E6-818B-77B87849ADF3}" dt="2021-08-29T00:52:33.289" v="3470"/>
          <ac:spMkLst>
            <pc:docMk/>
            <pc:sldMk cId="3139776559" sldId="385"/>
            <ac:spMk id="240" creationId="{2CD696CE-FF1D-4CD3-838B-68EEEF3B8DFF}"/>
          </ac:spMkLst>
        </pc:spChg>
        <pc:spChg chg="add del">
          <ac:chgData name="Syphax Ait oubelli" userId="ecf726b1934da71b" providerId="LiveId" clId="{B71F60E7-0DDB-42E6-818B-77B87849ADF3}" dt="2021-08-29T00:52:33.289" v="3470"/>
          <ac:spMkLst>
            <pc:docMk/>
            <pc:sldMk cId="3139776559" sldId="385"/>
            <ac:spMk id="241" creationId="{49BED519-E48F-4D00-B926-3996147E8B22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42" creationId="{BBDE3558-4EA0-4235-B85C-D7A00D260A68}"/>
          </ac:spMkLst>
        </pc:spChg>
        <pc:spChg chg="add del mod">
          <ac:chgData name="Syphax Ait oubelli" userId="ecf726b1934da71b" providerId="LiveId" clId="{B71F60E7-0DDB-42E6-818B-77B87849ADF3}" dt="2021-08-29T00:52:33.303" v="3481"/>
          <ac:spMkLst>
            <pc:docMk/>
            <pc:sldMk cId="3139776559" sldId="385"/>
            <ac:spMk id="243" creationId="{C037AC80-1D38-487C-BB36-12A5BA839822}"/>
          </ac:spMkLst>
        </pc:spChg>
        <pc:spChg chg="add del">
          <ac:chgData name="Syphax Ait oubelli" userId="ecf726b1934da71b" providerId="LiveId" clId="{B71F60E7-0DDB-42E6-818B-77B87849ADF3}" dt="2021-08-29T00:52:33.303" v="3481"/>
          <ac:spMkLst>
            <pc:docMk/>
            <pc:sldMk cId="3139776559" sldId="385"/>
            <ac:spMk id="244" creationId="{92DC5D28-0947-4A21-AC38-4437D2BC1838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45" creationId="{94A33F73-6F78-469F-B13A-D270D3640834}"/>
          </ac:spMkLst>
        </pc:spChg>
        <pc:spChg chg="add del mod">
          <ac:chgData name="Syphax Ait oubelli" userId="ecf726b1934da71b" providerId="LiveId" clId="{B71F60E7-0DDB-42E6-818B-77B87849ADF3}" dt="2021-08-29T00:52:33.321" v="3492"/>
          <ac:spMkLst>
            <pc:docMk/>
            <pc:sldMk cId="3139776559" sldId="385"/>
            <ac:spMk id="246" creationId="{D2A029DB-26D2-449F-B9F9-25162A94A2C3}"/>
          </ac:spMkLst>
        </pc:spChg>
        <pc:spChg chg="add del">
          <ac:chgData name="Syphax Ait oubelli" userId="ecf726b1934da71b" providerId="LiveId" clId="{B71F60E7-0DDB-42E6-818B-77B87849ADF3}" dt="2021-08-29T00:52:33.321" v="3492"/>
          <ac:spMkLst>
            <pc:docMk/>
            <pc:sldMk cId="3139776559" sldId="385"/>
            <ac:spMk id="247" creationId="{0B9E5B8E-9A91-4CFB-9162-633118E0DE7B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48" creationId="{672253C2-A0C3-4CE0-996F-7A263B894498}"/>
          </ac:spMkLst>
        </pc:spChg>
        <pc:spChg chg="add del mod">
          <ac:chgData name="Syphax Ait oubelli" userId="ecf726b1934da71b" providerId="LiveId" clId="{B71F60E7-0DDB-42E6-818B-77B87849ADF3}" dt="2021-08-29T00:52:33.334" v="3503"/>
          <ac:spMkLst>
            <pc:docMk/>
            <pc:sldMk cId="3139776559" sldId="385"/>
            <ac:spMk id="249" creationId="{83365211-E0E0-4CDE-A460-3CB4067A5BEB}"/>
          </ac:spMkLst>
        </pc:spChg>
        <pc:spChg chg="add del">
          <ac:chgData name="Syphax Ait oubelli" userId="ecf726b1934da71b" providerId="LiveId" clId="{B71F60E7-0DDB-42E6-818B-77B87849ADF3}" dt="2021-08-29T00:52:33.334" v="3503"/>
          <ac:spMkLst>
            <pc:docMk/>
            <pc:sldMk cId="3139776559" sldId="385"/>
            <ac:spMk id="250" creationId="{709C51A8-55CF-4DF9-837F-07087D0AF2F1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51" creationId="{3BF83BB1-FBEC-4F28-92C1-1AD1C52C12D9}"/>
          </ac:spMkLst>
        </pc:spChg>
        <pc:spChg chg="add del mod">
          <ac:chgData name="Syphax Ait oubelli" userId="ecf726b1934da71b" providerId="LiveId" clId="{B71F60E7-0DDB-42E6-818B-77B87849ADF3}" dt="2021-08-29T00:52:33.351" v="3514"/>
          <ac:spMkLst>
            <pc:docMk/>
            <pc:sldMk cId="3139776559" sldId="385"/>
            <ac:spMk id="252" creationId="{48930C8B-E3B4-42BE-97B0-A7C495BBD1DB}"/>
          </ac:spMkLst>
        </pc:spChg>
        <pc:spChg chg="add del">
          <ac:chgData name="Syphax Ait oubelli" userId="ecf726b1934da71b" providerId="LiveId" clId="{B71F60E7-0DDB-42E6-818B-77B87849ADF3}" dt="2021-08-29T00:52:33.351" v="3514"/>
          <ac:spMkLst>
            <pc:docMk/>
            <pc:sldMk cId="3139776559" sldId="385"/>
            <ac:spMk id="253" creationId="{26338FF4-1D68-4680-8CEF-AF734662CF1F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54" creationId="{08740C3E-A3B5-4F91-AB44-A27E85E028AE}"/>
          </ac:spMkLst>
        </pc:spChg>
        <pc:spChg chg="add del mod">
          <ac:chgData name="Syphax Ait oubelli" userId="ecf726b1934da71b" providerId="LiveId" clId="{B71F60E7-0DDB-42E6-818B-77B87849ADF3}" dt="2021-08-29T00:52:33.367" v="3525"/>
          <ac:spMkLst>
            <pc:docMk/>
            <pc:sldMk cId="3139776559" sldId="385"/>
            <ac:spMk id="255" creationId="{D85F382A-1A64-4084-8868-68DA21C2A72C}"/>
          </ac:spMkLst>
        </pc:spChg>
        <pc:spChg chg="add del">
          <ac:chgData name="Syphax Ait oubelli" userId="ecf726b1934da71b" providerId="LiveId" clId="{B71F60E7-0DDB-42E6-818B-77B87849ADF3}" dt="2021-08-29T00:52:33.367" v="3525"/>
          <ac:spMkLst>
            <pc:docMk/>
            <pc:sldMk cId="3139776559" sldId="385"/>
            <ac:spMk id="256" creationId="{326B9752-5CA8-480B-B27A-790C8E344632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57" creationId="{6041F168-2C3E-4EE5-A62D-954BD1C35336}"/>
          </ac:spMkLst>
        </pc:spChg>
        <pc:spChg chg="add del mod">
          <ac:chgData name="Syphax Ait oubelli" userId="ecf726b1934da71b" providerId="LiveId" clId="{B71F60E7-0DDB-42E6-818B-77B87849ADF3}" dt="2021-08-29T00:52:33.383" v="3536"/>
          <ac:spMkLst>
            <pc:docMk/>
            <pc:sldMk cId="3139776559" sldId="385"/>
            <ac:spMk id="258" creationId="{FDA76B1B-2D58-4787-9C4C-61AAD49A9A1E}"/>
          </ac:spMkLst>
        </pc:spChg>
        <pc:spChg chg="add del">
          <ac:chgData name="Syphax Ait oubelli" userId="ecf726b1934da71b" providerId="LiveId" clId="{B71F60E7-0DDB-42E6-818B-77B87849ADF3}" dt="2021-08-29T00:52:33.383" v="3536"/>
          <ac:spMkLst>
            <pc:docMk/>
            <pc:sldMk cId="3139776559" sldId="385"/>
            <ac:spMk id="259" creationId="{0A9C961C-B3A5-4681-8759-6037A6C54CBC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60" creationId="{08729FF1-4DAE-42A3-8041-B7B0ADB85024}"/>
          </ac:spMkLst>
        </pc:spChg>
        <pc:spChg chg="add del mod">
          <ac:chgData name="Syphax Ait oubelli" userId="ecf726b1934da71b" providerId="LiveId" clId="{B71F60E7-0DDB-42E6-818B-77B87849ADF3}" dt="2021-08-29T00:52:33.397" v="3547"/>
          <ac:spMkLst>
            <pc:docMk/>
            <pc:sldMk cId="3139776559" sldId="385"/>
            <ac:spMk id="261" creationId="{842A2A61-6348-49D9-B69B-54A2F473D0B0}"/>
          </ac:spMkLst>
        </pc:spChg>
        <pc:spChg chg="add del">
          <ac:chgData name="Syphax Ait oubelli" userId="ecf726b1934da71b" providerId="LiveId" clId="{B71F60E7-0DDB-42E6-818B-77B87849ADF3}" dt="2021-08-29T00:52:33.397" v="3547"/>
          <ac:spMkLst>
            <pc:docMk/>
            <pc:sldMk cId="3139776559" sldId="385"/>
            <ac:spMk id="262" creationId="{6A70BBF5-D3D0-4F27-BA4B-2D75F87A5255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63" creationId="{58C51084-112A-4C78-9D40-050F32C2E2FD}"/>
          </ac:spMkLst>
        </pc:spChg>
        <pc:spChg chg="add del mod">
          <ac:chgData name="Syphax Ait oubelli" userId="ecf726b1934da71b" providerId="LiveId" clId="{B71F60E7-0DDB-42E6-818B-77B87849ADF3}" dt="2021-08-29T00:52:33.412" v="3558"/>
          <ac:spMkLst>
            <pc:docMk/>
            <pc:sldMk cId="3139776559" sldId="385"/>
            <ac:spMk id="264" creationId="{B8B00F25-9BC6-4A18-BA4E-7D0AE0A61B73}"/>
          </ac:spMkLst>
        </pc:spChg>
        <pc:spChg chg="add del">
          <ac:chgData name="Syphax Ait oubelli" userId="ecf726b1934da71b" providerId="LiveId" clId="{B71F60E7-0DDB-42E6-818B-77B87849ADF3}" dt="2021-08-29T00:52:33.412" v="3558"/>
          <ac:spMkLst>
            <pc:docMk/>
            <pc:sldMk cId="3139776559" sldId="385"/>
            <ac:spMk id="265" creationId="{990538CA-C0C0-4E42-87AF-BD387AE29AC5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66" creationId="{06018599-E452-4D29-88AB-6EA7E556E0B0}"/>
          </ac:spMkLst>
        </pc:spChg>
        <pc:spChg chg="add del mod">
          <ac:chgData name="Syphax Ait oubelli" userId="ecf726b1934da71b" providerId="LiveId" clId="{B71F60E7-0DDB-42E6-818B-77B87849ADF3}" dt="2021-08-29T00:52:33.430" v="3569"/>
          <ac:spMkLst>
            <pc:docMk/>
            <pc:sldMk cId="3139776559" sldId="385"/>
            <ac:spMk id="267" creationId="{6D2DC24D-7EAC-4AF8-8351-A861308C029F}"/>
          </ac:spMkLst>
        </pc:spChg>
        <pc:spChg chg="add del">
          <ac:chgData name="Syphax Ait oubelli" userId="ecf726b1934da71b" providerId="LiveId" clId="{B71F60E7-0DDB-42E6-818B-77B87849ADF3}" dt="2021-08-29T00:52:33.430" v="3569"/>
          <ac:spMkLst>
            <pc:docMk/>
            <pc:sldMk cId="3139776559" sldId="385"/>
            <ac:spMk id="268" creationId="{9A6F6933-F104-41AC-B368-97977817581E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69" creationId="{FB60D37E-325F-4916-8C10-75B4FB197FB6}"/>
          </ac:spMkLst>
        </pc:spChg>
        <pc:spChg chg="add del mod">
          <ac:chgData name="Syphax Ait oubelli" userId="ecf726b1934da71b" providerId="LiveId" clId="{B71F60E7-0DDB-42E6-818B-77B87849ADF3}" dt="2021-08-29T00:52:33.446" v="3580"/>
          <ac:spMkLst>
            <pc:docMk/>
            <pc:sldMk cId="3139776559" sldId="385"/>
            <ac:spMk id="270" creationId="{1B0ED3F7-5BA9-4A7B-9167-704E3DE0CC2F}"/>
          </ac:spMkLst>
        </pc:spChg>
        <pc:spChg chg="add del">
          <ac:chgData name="Syphax Ait oubelli" userId="ecf726b1934da71b" providerId="LiveId" clId="{B71F60E7-0DDB-42E6-818B-77B87849ADF3}" dt="2021-08-29T00:52:33.446" v="3580"/>
          <ac:spMkLst>
            <pc:docMk/>
            <pc:sldMk cId="3139776559" sldId="385"/>
            <ac:spMk id="271" creationId="{C82B9B6F-07C2-4682-A762-0A06222B4724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72" creationId="{BF5A3DF6-186B-4CEE-A3E1-CD2FB09FAA85}"/>
          </ac:spMkLst>
        </pc:spChg>
        <pc:spChg chg="add del mod">
          <ac:chgData name="Syphax Ait oubelli" userId="ecf726b1934da71b" providerId="LiveId" clId="{B71F60E7-0DDB-42E6-818B-77B87849ADF3}" dt="2021-08-29T00:52:33.459" v="3591"/>
          <ac:spMkLst>
            <pc:docMk/>
            <pc:sldMk cId="3139776559" sldId="385"/>
            <ac:spMk id="273" creationId="{066ABDA2-36F5-4622-88D5-48062BC4D9AA}"/>
          </ac:spMkLst>
        </pc:spChg>
        <pc:spChg chg="add del">
          <ac:chgData name="Syphax Ait oubelli" userId="ecf726b1934da71b" providerId="LiveId" clId="{B71F60E7-0DDB-42E6-818B-77B87849ADF3}" dt="2021-08-29T00:52:33.459" v="3591"/>
          <ac:spMkLst>
            <pc:docMk/>
            <pc:sldMk cId="3139776559" sldId="385"/>
            <ac:spMk id="274" creationId="{B602D989-B9B7-46C1-9DD8-6FA55EE88D27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75" creationId="{91142D74-FE8D-463F-8D09-FCF9610CEB53}"/>
          </ac:spMkLst>
        </pc:spChg>
        <pc:spChg chg="add del mod">
          <ac:chgData name="Syphax Ait oubelli" userId="ecf726b1934da71b" providerId="LiveId" clId="{B71F60E7-0DDB-42E6-818B-77B87849ADF3}" dt="2021-08-29T00:52:33.478" v="3602"/>
          <ac:spMkLst>
            <pc:docMk/>
            <pc:sldMk cId="3139776559" sldId="385"/>
            <ac:spMk id="276" creationId="{70C6E93A-C1C3-478A-91A2-6FE580A9FB54}"/>
          </ac:spMkLst>
        </pc:spChg>
        <pc:spChg chg="add del">
          <ac:chgData name="Syphax Ait oubelli" userId="ecf726b1934da71b" providerId="LiveId" clId="{B71F60E7-0DDB-42E6-818B-77B87849ADF3}" dt="2021-08-29T00:52:33.478" v="3602"/>
          <ac:spMkLst>
            <pc:docMk/>
            <pc:sldMk cId="3139776559" sldId="385"/>
            <ac:spMk id="277" creationId="{63F9B04D-EF3F-4AB8-A4BD-3E9187ADA3C6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78" creationId="{C76AB91D-7E05-4443-8C5A-7B54AB85B21A}"/>
          </ac:spMkLst>
        </pc:spChg>
        <pc:spChg chg="add del mod">
          <ac:chgData name="Syphax Ait oubelli" userId="ecf726b1934da71b" providerId="LiveId" clId="{B71F60E7-0DDB-42E6-818B-77B87849ADF3}" dt="2021-08-29T00:52:33.492" v="3613"/>
          <ac:spMkLst>
            <pc:docMk/>
            <pc:sldMk cId="3139776559" sldId="385"/>
            <ac:spMk id="279" creationId="{DBEF9321-56F4-4868-BCB5-D0C1A2332B62}"/>
          </ac:spMkLst>
        </pc:spChg>
        <pc:spChg chg="add del">
          <ac:chgData name="Syphax Ait oubelli" userId="ecf726b1934da71b" providerId="LiveId" clId="{B71F60E7-0DDB-42E6-818B-77B87849ADF3}" dt="2021-08-29T00:52:33.492" v="3613"/>
          <ac:spMkLst>
            <pc:docMk/>
            <pc:sldMk cId="3139776559" sldId="385"/>
            <ac:spMk id="280" creationId="{B1C71524-369A-47FF-8BDD-0370C1B05B19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81" creationId="{EF425F51-3BE9-4C13-B21F-F79132A04DDC}"/>
          </ac:spMkLst>
        </pc:spChg>
        <pc:spChg chg="add del mod">
          <ac:chgData name="Syphax Ait oubelli" userId="ecf726b1934da71b" providerId="LiveId" clId="{B71F60E7-0DDB-42E6-818B-77B87849ADF3}" dt="2021-08-29T00:52:33.508" v="3624"/>
          <ac:spMkLst>
            <pc:docMk/>
            <pc:sldMk cId="3139776559" sldId="385"/>
            <ac:spMk id="282" creationId="{A7EB278C-2500-4C7D-888B-55429FEA56CA}"/>
          </ac:spMkLst>
        </pc:spChg>
        <pc:spChg chg="add del">
          <ac:chgData name="Syphax Ait oubelli" userId="ecf726b1934da71b" providerId="LiveId" clId="{B71F60E7-0DDB-42E6-818B-77B87849ADF3}" dt="2021-08-29T00:52:33.508" v="3624"/>
          <ac:spMkLst>
            <pc:docMk/>
            <pc:sldMk cId="3139776559" sldId="385"/>
            <ac:spMk id="283" creationId="{C36267B8-6D51-42C6-817A-CF121F6520B2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84" creationId="{9EC44E31-AC39-46A2-B82C-9980BCCA632C}"/>
          </ac:spMkLst>
        </pc:spChg>
        <pc:spChg chg="add del mod">
          <ac:chgData name="Syphax Ait oubelli" userId="ecf726b1934da71b" providerId="LiveId" clId="{B71F60E7-0DDB-42E6-818B-77B87849ADF3}" dt="2021-08-29T00:52:33.523" v="3635"/>
          <ac:spMkLst>
            <pc:docMk/>
            <pc:sldMk cId="3139776559" sldId="385"/>
            <ac:spMk id="285" creationId="{D1BB8722-6357-4D4C-918A-3A2EDF1DC5BA}"/>
          </ac:spMkLst>
        </pc:spChg>
        <pc:spChg chg="add del">
          <ac:chgData name="Syphax Ait oubelli" userId="ecf726b1934da71b" providerId="LiveId" clId="{B71F60E7-0DDB-42E6-818B-77B87849ADF3}" dt="2021-08-29T00:52:33.523" v="3635"/>
          <ac:spMkLst>
            <pc:docMk/>
            <pc:sldMk cId="3139776559" sldId="385"/>
            <ac:spMk id="286" creationId="{44C40F87-348E-4372-B738-254A2E9DE279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87" creationId="{59F18B1A-9966-4202-89A8-0F8AB2C3934D}"/>
          </ac:spMkLst>
        </pc:spChg>
        <pc:spChg chg="add del mod">
          <ac:chgData name="Syphax Ait oubelli" userId="ecf726b1934da71b" providerId="LiveId" clId="{B71F60E7-0DDB-42E6-818B-77B87849ADF3}" dt="2021-08-29T00:52:33.542" v="3646"/>
          <ac:spMkLst>
            <pc:docMk/>
            <pc:sldMk cId="3139776559" sldId="385"/>
            <ac:spMk id="288" creationId="{00FD9683-B701-4A29-8E73-649FA9065169}"/>
          </ac:spMkLst>
        </pc:spChg>
        <pc:spChg chg="add del">
          <ac:chgData name="Syphax Ait oubelli" userId="ecf726b1934da71b" providerId="LiveId" clId="{B71F60E7-0DDB-42E6-818B-77B87849ADF3}" dt="2021-08-29T00:52:33.542" v="3646"/>
          <ac:spMkLst>
            <pc:docMk/>
            <pc:sldMk cId="3139776559" sldId="385"/>
            <ac:spMk id="289" creationId="{D43A3023-7959-40D0-BF43-74D066116E38}"/>
          </ac:spMkLst>
        </pc:spChg>
        <pc:spChg chg="del mod topLvl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90" creationId="{1108B7CD-06F2-4724-9FF9-DFB0A24458B7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92" creationId="{1D7040B0-DABA-4DE2-A0B5-FBE9E045FE87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93" creationId="{23483078-AAD1-419E-BB9D-0F0623702687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94" creationId="{8724E223-B925-4018-B4D9-A9DBAC3A20E6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95" creationId="{F940723F-8FA7-4F14-B540-863FFB5E829B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96" creationId="{5E7C5E80-2972-40A9-A1E5-76996BE35E3F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97" creationId="{C0DCF880-AF7E-44D2-AB4C-889AE223CDA3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98" creationId="{9245F2CE-762C-4A09-810B-8A626F87C17B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299" creationId="{938C3211-D331-43D7-87AA-552B2AA03D2E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300" creationId="{742E6DAB-4413-4191-B2AE-2C8483AD5AD3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301" creationId="{26DEE25F-011D-47F5-8E81-DB7C95D1D001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302" creationId="{BAEE69ED-016D-4F92-AE71-74FCC0279AFB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303" creationId="{C9639E46-D4DF-48BB-BF33-F31DAF3A4173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304" creationId="{C9736291-564F-42BE-884C-AE99A5F4B6EB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305" creationId="{AAD8EEFD-2AF9-4762-85A6-1A7836F32071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306" creationId="{A666FBE1-BE55-4331-A6D5-D4D939B897E6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307" creationId="{FFF2DEAF-1959-4AFF-A3A4-48EF687B10B5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308" creationId="{F539742C-AA81-4588-89EE-E02CF8F454D3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309" creationId="{15222DD5-A70A-41B0-8A13-3F13E905990E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310" creationId="{F2295B6C-DCEA-46F1-9972-A14C5DF8295E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311" creationId="{D4BA29B9-FAA4-4879-8620-163CBC4385F3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312" creationId="{B95BC32A-13E6-4F72-AB8C-5933F1B5D2ED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313" creationId="{7B7EB77E-8779-4BD0-9956-3972F546B715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314" creationId="{C51A6BF3-50B1-4F45-A248-CDED7C18995C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315" creationId="{EF5E36FA-BC28-4B5C-A545-2953CAC524EF}"/>
          </ac:spMkLst>
        </pc:spChg>
        <pc:spChg chg="add del mod">
          <ac:chgData name="Syphax Ait oubelli" userId="ecf726b1934da71b" providerId="LiveId" clId="{B71F60E7-0DDB-42E6-818B-77B87849ADF3}" dt="2021-08-29T00:58:26.958" v="3754" actId="478"/>
          <ac:spMkLst>
            <pc:docMk/>
            <pc:sldMk cId="3139776559" sldId="385"/>
            <ac:spMk id="316" creationId="{05B31B2F-E2F0-403E-AEDC-7F7B592E9A34}"/>
          </ac:spMkLst>
        </pc:spChg>
        <pc:spChg chg="add del mod">
          <ac:chgData name="Syphax Ait oubelli" userId="ecf726b1934da71b" providerId="LiveId" clId="{B71F60E7-0DDB-42E6-818B-77B87849ADF3}" dt="2021-08-29T01:01:21.013" v="3766" actId="478"/>
          <ac:spMkLst>
            <pc:docMk/>
            <pc:sldMk cId="3139776559" sldId="385"/>
            <ac:spMk id="317" creationId="{BA050B92-3E66-4DDA-9D3E-55AAE3C0DB33}"/>
          </ac:spMkLst>
        </pc:spChg>
        <pc:spChg chg="add mod">
          <ac:chgData name="Syphax Ait oubelli" userId="ecf726b1934da71b" providerId="LiveId" clId="{B71F60E7-0DDB-42E6-818B-77B87849ADF3}" dt="2021-08-29T01:13:39.859" v="3778" actId="207"/>
          <ac:spMkLst>
            <pc:docMk/>
            <pc:sldMk cId="3139776559" sldId="385"/>
            <ac:spMk id="318" creationId="{D1A06F12-334A-4503-9AE5-A97BFAFACFB2}"/>
          </ac:spMkLst>
        </pc:spChg>
        <pc:grpChg chg="add del mod">
          <ac:chgData name="Syphax Ait oubelli" userId="ecf726b1934da71b" providerId="LiveId" clId="{B71F60E7-0DDB-42E6-818B-77B87849ADF3}" dt="2021-08-29T00:53:08.127" v="3654" actId="165"/>
          <ac:grpSpMkLst>
            <pc:docMk/>
            <pc:sldMk cId="3139776559" sldId="385"/>
            <ac:grpSpMk id="291" creationId="{DA8A3B25-7CE0-4D7D-8B86-7D8C259E5EC1}"/>
          </ac:grpSpMkLst>
        </pc:grpChg>
        <pc:cxnChg chg="del">
          <ac:chgData name="Syphax Ait oubelli" userId="ecf726b1934da71b" providerId="LiveId" clId="{B71F60E7-0DDB-42E6-818B-77B87849ADF3}" dt="2021-08-29T00:51:23.583" v="2544" actId="478"/>
          <ac:cxnSpMkLst>
            <pc:docMk/>
            <pc:sldMk cId="3139776559" sldId="385"/>
            <ac:cxnSpMk id="7" creationId="{8A78C562-4CE0-42BF-9A93-E95ACDEC2EA2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258502752" sldId="385"/>
        </pc:sldMkLst>
      </pc:sldChg>
      <pc:sldChg chg="addSp delSp modSp add mod ord">
        <pc:chgData name="Syphax Ait oubelli" userId="ecf726b1934da71b" providerId="LiveId" clId="{B71F60E7-0DDB-42E6-818B-77B87849ADF3}" dt="2021-08-29T01:28:26.839" v="4014" actId="207"/>
        <pc:sldMkLst>
          <pc:docMk/>
          <pc:sldMk cId="190129292" sldId="386"/>
        </pc:sldMkLst>
        <pc:spChg chg="add mod">
          <ac:chgData name="Syphax Ait oubelli" userId="ecf726b1934da71b" providerId="LiveId" clId="{B71F60E7-0DDB-42E6-818B-77B87849ADF3}" dt="2021-08-29T01:18:29.684" v="3961" actId="1076"/>
          <ac:spMkLst>
            <pc:docMk/>
            <pc:sldMk cId="190129292" sldId="386"/>
            <ac:spMk id="69" creationId="{FE577A58-4F9E-43E4-B6DE-C5A991950CF2}"/>
          </ac:spMkLst>
        </pc:spChg>
        <pc:spChg chg="mod">
          <ac:chgData name="Syphax Ait oubelli" userId="ecf726b1934da71b" providerId="LiveId" clId="{B71F60E7-0DDB-42E6-818B-77B87849ADF3}" dt="2021-08-29T01:28:26.839" v="4014" actId="207"/>
          <ac:spMkLst>
            <pc:docMk/>
            <pc:sldMk cId="190129292" sldId="386"/>
            <ac:spMk id="305" creationId="{AAD8EEFD-2AF9-4762-85A6-1A7836F32071}"/>
          </ac:spMkLst>
        </pc:spChg>
        <pc:spChg chg="mod">
          <ac:chgData name="Syphax Ait oubelli" userId="ecf726b1934da71b" providerId="LiveId" clId="{B71F60E7-0DDB-42E6-818B-77B87849ADF3}" dt="2021-08-29T01:28:26.839" v="4014" actId="207"/>
          <ac:spMkLst>
            <pc:docMk/>
            <pc:sldMk cId="190129292" sldId="386"/>
            <ac:spMk id="306" creationId="{A666FBE1-BE55-4331-A6D5-D4D939B897E6}"/>
          </ac:spMkLst>
        </pc:spChg>
        <pc:spChg chg="mod">
          <ac:chgData name="Syphax Ait oubelli" userId="ecf726b1934da71b" providerId="LiveId" clId="{B71F60E7-0DDB-42E6-818B-77B87849ADF3}" dt="2021-08-29T01:28:26.839" v="4014" actId="207"/>
          <ac:spMkLst>
            <pc:docMk/>
            <pc:sldMk cId="190129292" sldId="386"/>
            <ac:spMk id="307" creationId="{FFF2DEAF-1959-4AFF-A3A4-48EF687B10B5}"/>
          </ac:spMkLst>
        </pc:spChg>
        <pc:spChg chg="mod">
          <ac:chgData name="Syphax Ait oubelli" userId="ecf726b1934da71b" providerId="LiveId" clId="{B71F60E7-0DDB-42E6-818B-77B87849ADF3}" dt="2021-08-29T01:28:26.839" v="4014" actId="207"/>
          <ac:spMkLst>
            <pc:docMk/>
            <pc:sldMk cId="190129292" sldId="386"/>
            <ac:spMk id="308" creationId="{F539742C-AA81-4588-89EE-E02CF8F454D3}"/>
          </ac:spMkLst>
        </pc:spChg>
        <pc:spChg chg="mod">
          <ac:chgData name="Syphax Ait oubelli" userId="ecf726b1934da71b" providerId="LiveId" clId="{B71F60E7-0DDB-42E6-818B-77B87849ADF3}" dt="2021-08-29T01:28:26.839" v="4014" actId="207"/>
          <ac:spMkLst>
            <pc:docMk/>
            <pc:sldMk cId="190129292" sldId="386"/>
            <ac:spMk id="309" creationId="{15222DD5-A70A-41B0-8A13-3F13E905990E}"/>
          </ac:spMkLst>
        </pc:spChg>
        <pc:spChg chg="mod">
          <ac:chgData name="Syphax Ait oubelli" userId="ecf726b1934da71b" providerId="LiveId" clId="{B71F60E7-0DDB-42E6-818B-77B87849ADF3}" dt="2021-08-29T01:28:26.839" v="4014" actId="207"/>
          <ac:spMkLst>
            <pc:docMk/>
            <pc:sldMk cId="190129292" sldId="386"/>
            <ac:spMk id="310" creationId="{F2295B6C-DCEA-46F1-9972-A14C5DF8295E}"/>
          </ac:spMkLst>
        </pc:spChg>
        <pc:spChg chg="mod">
          <ac:chgData name="Syphax Ait oubelli" userId="ecf726b1934da71b" providerId="LiveId" clId="{B71F60E7-0DDB-42E6-818B-77B87849ADF3}" dt="2021-08-29T01:28:26.839" v="4014" actId="207"/>
          <ac:spMkLst>
            <pc:docMk/>
            <pc:sldMk cId="190129292" sldId="386"/>
            <ac:spMk id="311" creationId="{D4BA29B9-FAA4-4879-8620-163CBC4385F3}"/>
          </ac:spMkLst>
        </pc:spChg>
        <pc:spChg chg="mod">
          <ac:chgData name="Syphax Ait oubelli" userId="ecf726b1934da71b" providerId="LiveId" clId="{B71F60E7-0DDB-42E6-818B-77B87849ADF3}" dt="2021-08-29T01:28:26.839" v="4014" actId="207"/>
          <ac:spMkLst>
            <pc:docMk/>
            <pc:sldMk cId="190129292" sldId="386"/>
            <ac:spMk id="312" creationId="{B95BC32A-13E6-4F72-AB8C-5933F1B5D2ED}"/>
          </ac:spMkLst>
        </pc:spChg>
        <pc:spChg chg="mod">
          <ac:chgData name="Syphax Ait oubelli" userId="ecf726b1934da71b" providerId="LiveId" clId="{B71F60E7-0DDB-42E6-818B-77B87849ADF3}" dt="2021-08-29T01:28:26.839" v="4014" actId="207"/>
          <ac:spMkLst>
            <pc:docMk/>
            <pc:sldMk cId="190129292" sldId="386"/>
            <ac:spMk id="313" creationId="{7B7EB77E-8779-4BD0-9956-3972F546B715}"/>
          </ac:spMkLst>
        </pc:spChg>
        <pc:spChg chg="mod">
          <ac:chgData name="Syphax Ait oubelli" userId="ecf726b1934da71b" providerId="LiveId" clId="{B71F60E7-0DDB-42E6-818B-77B87849ADF3}" dt="2021-08-29T01:28:26.839" v="4014" actId="207"/>
          <ac:spMkLst>
            <pc:docMk/>
            <pc:sldMk cId="190129292" sldId="386"/>
            <ac:spMk id="314" creationId="{C51A6BF3-50B1-4F45-A248-CDED7C18995C}"/>
          </ac:spMkLst>
        </pc:spChg>
        <pc:spChg chg="mod">
          <ac:chgData name="Syphax Ait oubelli" userId="ecf726b1934da71b" providerId="LiveId" clId="{B71F60E7-0DDB-42E6-818B-77B87849ADF3}" dt="2021-08-29T01:28:26.839" v="4014" actId="207"/>
          <ac:spMkLst>
            <pc:docMk/>
            <pc:sldMk cId="190129292" sldId="386"/>
            <ac:spMk id="315" creationId="{EF5E36FA-BC28-4B5C-A545-2953CAC524EF}"/>
          </ac:spMkLst>
        </pc:spChg>
        <pc:spChg chg="del">
          <ac:chgData name="Syphax Ait oubelli" userId="ecf726b1934da71b" providerId="LiveId" clId="{B71F60E7-0DDB-42E6-818B-77B87849ADF3}" dt="2021-08-29T01:18:05.524" v="3873" actId="478"/>
          <ac:spMkLst>
            <pc:docMk/>
            <pc:sldMk cId="190129292" sldId="386"/>
            <ac:spMk id="316" creationId="{05B31B2F-E2F0-403E-AEDC-7F7B592E9A34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156585971" sldId="386"/>
        </pc:sldMkLst>
      </pc:sldChg>
      <pc:sldChg chg="modSp add del mod">
        <pc:chgData name="Syphax Ait oubelli" userId="ecf726b1934da71b" providerId="LiveId" clId="{B71F60E7-0DDB-42E6-818B-77B87849ADF3}" dt="2021-08-29T01:13:57.365" v="3781" actId="47"/>
        <pc:sldMkLst>
          <pc:docMk/>
          <pc:sldMk cId="1827668837" sldId="387"/>
        </pc:sldMkLst>
        <pc:spChg chg="mod">
          <ac:chgData name="Syphax Ait oubelli" userId="ecf726b1934da71b" providerId="LiveId" clId="{B71F60E7-0DDB-42E6-818B-77B87849ADF3}" dt="2021-08-29T01:13:45.567" v="3780" actId="207"/>
          <ac:spMkLst>
            <pc:docMk/>
            <pc:sldMk cId="1827668837" sldId="387"/>
            <ac:spMk id="318" creationId="{D1A06F12-334A-4503-9AE5-A97BFAFACFB2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900129915" sldId="387"/>
        </pc:sldMkLst>
      </pc:sldChg>
      <pc:sldChg chg="add del">
        <pc:chgData name="Syphax Ait oubelli" userId="ecf726b1934da71b" providerId="LiveId" clId="{B71F60E7-0DDB-42E6-818B-77B87849ADF3}" dt="2021-08-29T01:13:57.365" v="3781" actId="47"/>
        <pc:sldMkLst>
          <pc:docMk/>
          <pc:sldMk cId="3476393310" sldId="388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39015022" sldId="389"/>
        </pc:sldMkLst>
      </pc:sldChg>
      <pc:sldChg chg="modSp add mod">
        <pc:chgData name="Syphax Ait oubelli" userId="ecf726b1934da71b" providerId="LiveId" clId="{B71F60E7-0DDB-42E6-818B-77B87849ADF3}" dt="2021-08-29T01:14:31.546" v="3793" actId="207"/>
        <pc:sldMkLst>
          <pc:docMk/>
          <pc:sldMk cId="2971958655" sldId="389"/>
        </pc:sldMkLst>
        <pc:spChg chg="mod">
          <ac:chgData name="Syphax Ait oubelli" userId="ecf726b1934da71b" providerId="LiveId" clId="{B71F60E7-0DDB-42E6-818B-77B87849ADF3}" dt="2021-08-29T01:14:31.546" v="3793" actId="207"/>
          <ac:spMkLst>
            <pc:docMk/>
            <pc:sldMk cId="2971958655" sldId="389"/>
            <ac:spMk id="318" creationId="{D1A06F12-334A-4503-9AE5-A97BFAFACFB2}"/>
          </ac:spMkLst>
        </pc:spChg>
      </pc:sldChg>
      <pc:sldChg chg="modSp add mod">
        <pc:chgData name="Syphax Ait oubelli" userId="ecf726b1934da71b" providerId="LiveId" clId="{B71F60E7-0DDB-42E6-818B-77B87849ADF3}" dt="2021-08-29T01:14:34.745" v="3794" actId="207"/>
        <pc:sldMkLst>
          <pc:docMk/>
          <pc:sldMk cId="558069621" sldId="390"/>
        </pc:sldMkLst>
        <pc:spChg chg="mod">
          <ac:chgData name="Syphax Ait oubelli" userId="ecf726b1934da71b" providerId="LiveId" clId="{B71F60E7-0DDB-42E6-818B-77B87849ADF3}" dt="2021-08-29T01:14:34.745" v="3794" actId="207"/>
          <ac:spMkLst>
            <pc:docMk/>
            <pc:sldMk cId="558069621" sldId="390"/>
            <ac:spMk id="318" creationId="{D1A06F12-334A-4503-9AE5-A97BFAFACFB2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101252175" sldId="390"/>
        </pc:sldMkLst>
      </pc:sldChg>
      <pc:sldChg chg="add del">
        <pc:chgData name="Syphax Ait oubelli" userId="ecf726b1934da71b" providerId="LiveId" clId="{B71F60E7-0DDB-42E6-818B-77B87849ADF3}" dt="2021-08-29T01:14:00.385" v="3783" actId="2890"/>
        <pc:sldMkLst>
          <pc:docMk/>
          <pc:sldMk cId="1346102919" sldId="390"/>
        </pc:sldMkLst>
      </pc:sldChg>
      <pc:sldChg chg="modSp add mod">
        <pc:chgData name="Syphax Ait oubelli" userId="ecf726b1934da71b" providerId="LiveId" clId="{B71F60E7-0DDB-42E6-818B-77B87849ADF3}" dt="2021-08-29T01:14:38.407" v="3795" actId="207"/>
        <pc:sldMkLst>
          <pc:docMk/>
          <pc:sldMk cId="2396321783" sldId="391"/>
        </pc:sldMkLst>
        <pc:spChg chg="mod">
          <ac:chgData name="Syphax Ait oubelli" userId="ecf726b1934da71b" providerId="LiveId" clId="{B71F60E7-0DDB-42E6-818B-77B87849ADF3}" dt="2021-08-29T01:14:38.407" v="3795" actId="207"/>
          <ac:spMkLst>
            <pc:docMk/>
            <pc:sldMk cId="2396321783" sldId="391"/>
            <ac:spMk id="318" creationId="{D1A06F12-334A-4503-9AE5-A97BFAFACFB2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717568551" sldId="391"/>
        </pc:sldMkLst>
      </pc:sldChg>
      <pc:sldChg chg="addSp delSp modSp add mod">
        <pc:chgData name="Syphax Ait oubelli" userId="ecf726b1934da71b" providerId="LiveId" clId="{B71F60E7-0DDB-42E6-818B-77B87849ADF3}" dt="2021-08-29T01:17:05.314" v="3866" actId="207"/>
        <pc:sldMkLst>
          <pc:docMk/>
          <pc:sldMk cId="544308286" sldId="392"/>
        </pc:sldMkLst>
        <pc:spChg chg="add mod">
          <ac:chgData name="Syphax Ait oubelli" userId="ecf726b1934da71b" providerId="LiveId" clId="{B71F60E7-0DDB-42E6-818B-77B87849ADF3}" dt="2021-08-29T01:17:05.314" v="3866" actId="207"/>
          <ac:spMkLst>
            <pc:docMk/>
            <pc:sldMk cId="544308286" sldId="392"/>
            <ac:spMk id="2" creationId="{EBB2CE87-0F0F-4ABE-A8FF-DC451566AC52}"/>
          </ac:spMkLst>
        </pc:spChg>
        <pc:spChg chg="del">
          <ac:chgData name="Syphax Ait oubelli" userId="ecf726b1934da71b" providerId="LiveId" clId="{B71F60E7-0DDB-42E6-818B-77B87849ADF3}" dt="2021-08-29T01:15:49.204" v="3796" actId="478"/>
          <ac:spMkLst>
            <pc:docMk/>
            <pc:sldMk cId="544308286" sldId="392"/>
            <ac:spMk id="318" creationId="{D1A06F12-334A-4503-9AE5-A97BFAFACFB2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889997282" sldId="392"/>
        </pc:sldMkLst>
      </pc:sldChg>
      <pc:sldChg chg="modSp add mod">
        <pc:chgData name="Syphax Ait oubelli" userId="ecf726b1934da71b" providerId="LiveId" clId="{B71F60E7-0DDB-42E6-818B-77B87849ADF3}" dt="2021-08-29T01:17:28.140" v="3868" actId="207"/>
        <pc:sldMkLst>
          <pc:docMk/>
          <pc:sldMk cId="525182006" sldId="393"/>
        </pc:sldMkLst>
        <pc:spChg chg="mod">
          <ac:chgData name="Syphax Ait oubelli" userId="ecf726b1934da71b" providerId="LiveId" clId="{B71F60E7-0DDB-42E6-818B-77B87849ADF3}" dt="2021-08-29T01:17:28.140" v="3868" actId="207"/>
          <ac:spMkLst>
            <pc:docMk/>
            <pc:sldMk cId="525182006" sldId="393"/>
            <ac:spMk id="318" creationId="{D1A06F12-334A-4503-9AE5-A97BFAFACFB2}"/>
          </ac:spMkLst>
        </pc:spChg>
      </pc:sldChg>
      <pc:sldChg chg="modSp add mod">
        <pc:chgData name="Syphax Ait oubelli" userId="ecf726b1934da71b" providerId="LiveId" clId="{B71F60E7-0DDB-42E6-818B-77B87849ADF3}" dt="2021-08-29T01:17:45.712" v="3870" actId="207"/>
        <pc:sldMkLst>
          <pc:docMk/>
          <pc:sldMk cId="3532799543" sldId="394"/>
        </pc:sldMkLst>
        <pc:spChg chg="mod">
          <ac:chgData name="Syphax Ait oubelli" userId="ecf726b1934da71b" providerId="LiveId" clId="{B71F60E7-0DDB-42E6-818B-77B87849ADF3}" dt="2021-08-29T01:17:45.712" v="3870" actId="207"/>
          <ac:spMkLst>
            <pc:docMk/>
            <pc:sldMk cId="3532799543" sldId="394"/>
            <ac:spMk id="318" creationId="{D1A06F12-334A-4503-9AE5-A97BFAFACFB2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150384631" sldId="395"/>
        </pc:sldMkLst>
      </pc:sldChg>
      <pc:sldChg chg="add">
        <pc:chgData name="Syphax Ait oubelli" userId="ecf726b1934da71b" providerId="LiveId" clId="{B71F60E7-0DDB-42E6-818B-77B87849ADF3}" dt="2021-08-29T01:17:42.310" v="3869" actId="2890"/>
        <pc:sldMkLst>
          <pc:docMk/>
          <pc:sldMk cId="2091185274" sldId="395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005433123" sldId="396"/>
        </pc:sldMkLst>
      </pc:sldChg>
      <pc:sldChg chg="modSp add mod modAnim">
        <pc:chgData name="Syphax Ait oubelli" userId="ecf726b1934da71b" providerId="LiveId" clId="{B71F60E7-0DDB-42E6-818B-77B87849ADF3}" dt="2021-08-29T01:28:21.643" v="4013" actId="207"/>
        <pc:sldMkLst>
          <pc:docMk/>
          <pc:sldMk cId="4285527439" sldId="396"/>
        </pc:sldMkLst>
        <pc:spChg chg="mod">
          <ac:chgData name="Syphax Ait oubelli" userId="ecf726b1934da71b" providerId="LiveId" clId="{B71F60E7-0DDB-42E6-818B-77B87849ADF3}" dt="2021-08-29T01:28:18.312" v="4012" actId="1076"/>
          <ac:spMkLst>
            <pc:docMk/>
            <pc:sldMk cId="4285527439" sldId="396"/>
            <ac:spMk id="69" creationId="{FE577A58-4F9E-43E4-B6DE-C5A991950CF2}"/>
          </ac:spMkLst>
        </pc:spChg>
        <pc:spChg chg="mod">
          <ac:chgData name="Syphax Ait oubelli" userId="ecf726b1934da71b" providerId="LiveId" clId="{B71F60E7-0DDB-42E6-818B-77B87849ADF3}" dt="2021-08-29T01:24:38.193" v="3992" actId="207"/>
          <ac:spMkLst>
            <pc:docMk/>
            <pc:sldMk cId="4285527439" sldId="396"/>
            <ac:spMk id="167" creationId="{F320BFFD-5E5C-4E11-9938-5D2BE9FDDD74}"/>
          </ac:spMkLst>
        </pc:spChg>
        <pc:spChg chg="mod">
          <ac:chgData name="Syphax Ait oubelli" userId="ecf726b1934da71b" providerId="LiveId" clId="{B71F60E7-0DDB-42E6-818B-77B87849ADF3}" dt="2021-08-29T01:24:38.193" v="3992" actId="207"/>
          <ac:spMkLst>
            <pc:docMk/>
            <pc:sldMk cId="4285527439" sldId="396"/>
            <ac:spMk id="170" creationId="{69198415-EAC4-4223-90DA-CB8AFE342AD8}"/>
          </ac:spMkLst>
        </pc:spChg>
        <pc:spChg chg="mod">
          <ac:chgData name="Syphax Ait oubelli" userId="ecf726b1934da71b" providerId="LiveId" clId="{B71F60E7-0DDB-42E6-818B-77B87849ADF3}" dt="2021-08-29T01:24:38.193" v="3992" actId="207"/>
          <ac:spMkLst>
            <pc:docMk/>
            <pc:sldMk cId="4285527439" sldId="396"/>
            <ac:spMk id="173" creationId="{10E6EB2D-94BB-4CCD-BAEA-C04A5866778C}"/>
          </ac:spMkLst>
        </pc:spChg>
        <pc:spChg chg="mod">
          <ac:chgData name="Syphax Ait oubelli" userId="ecf726b1934da71b" providerId="LiveId" clId="{B71F60E7-0DDB-42E6-818B-77B87849ADF3}" dt="2021-08-29T01:24:38.193" v="3992" actId="207"/>
          <ac:spMkLst>
            <pc:docMk/>
            <pc:sldMk cId="4285527439" sldId="396"/>
            <ac:spMk id="180" creationId="{63F3EF1C-77F8-48A2-A1D4-320C2DA6F655}"/>
          </ac:spMkLst>
        </pc:spChg>
        <pc:spChg chg="mod">
          <ac:chgData name="Syphax Ait oubelli" userId="ecf726b1934da71b" providerId="LiveId" clId="{B71F60E7-0DDB-42E6-818B-77B87849ADF3}" dt="2021-08-29T01:24:38.193" v="3992" actId="207"/>
          <ac:spMkLst>
            <pc:docMk/>
            <pc:sldMk cId="4285527439" sldId="396"/>
            <ac:spMk id="182" creationId="{54120D93-3753-48EE-9E27-480EA464D0AD}"/>
          </ac:spMkLst>
        </pc:spChg>
        <pc:spChg chg="mod">
          <ac:chgData name="Syphax Ait oubelli" userId="ecf726b1934da71b" providerId="LiveId" clId="{B71F60E7-0DDB-42E6-818B-77B87849ADF3}" dt="2021-08-29T01:24:38.193" v="3992" actId="207"/>
          <ac:spMkLst>
            <pc:docMk/>
            <pc:sldMk cId="4285527439" sldId="396"/>
            <ac:spMk id="184" creationId="{B4375FD8-0AB3-4831-9F3B-4D50FE1BAFE7}"/>
          </ac:spMkLst>
        </pc:spChg>
        <pc:spChg chg="mod">
          <ac:chgData name="Syphax Ait oubelli" userId="ecf726b1934da71b" providerId="LiveId" clId="{B71F60E7-0DDB-42E6-818B-77B87849ADF3}" dt="2021-08-29T01:24:12.891" v="3986" actId="207"/>
          <ac:spMkLst>
            <pc:docMk/>
            <pc:sldMk cId="4285527439" sldId="396"/>
            <ac:spMk id="186" creationId="{656FE3A1-5D97-4384-87E6-BA03EC2C5EFF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188" creationId="{C1E83028-1C66-4FC3-9F42-EBF4CE779EC5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191" creationId="{AE1D04B7-9B73-4368-BAE6-27FAF2046E86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194" creationId="{B574117C-A116-4731-B0F0-AADDAE1DACB4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197" creationId="{A0927E0A-8A3F-4FF1-B25D-61F4280946F5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00" creationId="{22A21A7F-9FBD-41C3-ADF8-BD92B53C8922}"/>
          </ac:spMkLst>
        </pc:spChg>
        <pc:spChg chg="mod">
          <ac:chgData name="Syphax Ait oubelli" userId="ecf726b1934da71b" providerId="LiveId" clId="{B71F60E7-0DDB-42E6-818B-77B87849ADF3}" dt="2021-08-29T01:24:12.891" v="3986" actId="207"/>
          <ac:spMkLst>
            <pc:docMk/>
            <pc:sldMk cId="4285527439" sldId="396"/>
            <ac:spMk id="203" creationId="{EFCCBB0B-DC69-451C-9A19-8CD43B625D36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06" creationId="{AC86605A-58DD-4750-BAC3-74CF9138B70A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09" creationId="{823F310C-EA03-4ECC-A159-C03445418C93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12" creationId="{F47DEFCA-9DAE-4B61-A8A5-6AAC8E844BE3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15" creationId="{F7520A70-3D25-4E6C-8905-7F5C164172D0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18" creationId="{15BAA4E1-4413-4313-82E2-CD7872C13CFA}"/>
          </ac:spMkLst>
        </pc:spChg>
        <pc:spChg chg="mod">
          <ac:chgData name="Syphax Ait oubelli" userId="ecf726b1934da71b" providerId="LiveId" clId="{B71F60E7-0DDB-42E6-818B-77B87849ADF3}" dt="2021-08-29T01:24:12.891" v="3986" actId="207"/>
          <ac:spMkLst>
            <pc:docMk/>
            <pc:sldMk cId="4285527439" sldId="396"/>
            <ac:spMk id="221" creationId="{4767937E-2974-4887-AED4-1B62890053A3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24" creationId="{6BC1F658-2952-4F03-9E63-C4F21EE1D4B9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27" creationId="{85B950A6-3BAB-4070-9FE9-405D6CDE2CC2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30" creationId="{CC86A51F-D3B7-4FA9-8E4A-C8F885629CB4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33" creationId="{79167EBB-6BEE-463C-8E24-A48048E75740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36" creationId="{049DF8BD-7834-4CEA-B598-19DCF9C80698}"/>
          </ac:spMkLst>
        </pc:spChg>
        <pc:spChg chg="mod">
          <ac:chgData name="Syphax Ait oubelli" userId="ecf726b1934da71b" providerId="LiveId" clId="{B71F60E7-0DDB-42E6-818B-77B87849ADF3}" dt="2021-08-29T01:24:12.891" v="3986" actId="207"/>
          <ac:spMkLst>
            <pc:docMk/>
            <pc:sldMk cId="4285527439" sldId="396"/>
            <ac:spMk id="239" creationId="{9BC64782-E0B3-4B09-9F15-04792173BAB7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42" creationId="{BBDE3558-4EA0-4235-B85C-D7A00D260A68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45" creationId="{94A33F73-6F78-469F-B13A-D270D3640834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48" creationId="{672253C2-A0C3-4CE0-996F-7A263B894498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51" creationId="{3BF83BB1-FBEC-4F28-92C1-1AD1C52C12D9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54" creationId="{08740C3E-A3B5-4F91-AB44-A27E85E028AE}"/>
          </ac:spMkLst>
        </pc:spChg>
        <pc:spChg chg="mod">
          <ac:chgData name="Syphax Ait oubelli" userId="ecf726b1934da71b" providerId="LiveId" clId="{B71F60E7-0DDB-42E6-818B-77B87849ADF3}" dt="2021-08-29T01:24:12.891" v="3986" actId="207"/>
          <ac:spMkLst>
            <pc:docMk/>
            <pc:sldMk cId="4285527439" sldId="396"/>
            <ac:spMk id="257" creationId="{6041F168-2C3E-4EE5-A62D-954BD1C35336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60" creationId="{08729FF1-4DAE-42A3-8041-B7B0ADB85024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63" creationId="{58C51084-112A-4C78-9D40-050F32C2E2FD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66" creationId="{06018599-E452-4D29-88AB-6EA7E556E0B0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69" creationId="{FB60D37E-325F-4916-8C10-75B4FB197FB6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72" creationId="{BF5A3DF6-186B-4CEE-A3E1-CD2FB09FAA85}"/>
          </ac:spMkLst>
        </pc:spChg>
        <pc:spChg chg="mod">
          <ac:chgData name="Syphax Ait oubelli" userId="ecf726b1934da71b" providerId="LiveId" clId="{B71F60E7-0DDB-42E6-818B-77B87849ADF3}" dt="2021-08-29T01:24:12.891" v="3986" actId="207"/>
          <ac:spMkLst>
            <pc:docMk/>
            <pc:sldMk cId="4285527439" sldId="396"/>
            <ac:spMk id="275" creationId="{91142D74-FE8D-463F-8D09-FCF9610CEB53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78" creationId="{C76AB91D-7E05-4443-8C5A-7B54AB85B21A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81" creationId="{EF425F51-3BE9-4C13-B21F-F79132A04DDC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84" creationId="{9EC44E31-AC39-46A2-B82C-9980BCCA632C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87" creationId="{59F18B1A-9966-4202-89A8-0F8AB2C3934D}"/>
          </ac:spMkLst>
        </pc:spChg>
        <pc:spChg chg="mod">
          <ac:chgData name="Syphax Ait oubelli" userId="ecf726b1934da71b" providerId="LiveId" clId="{B71F60E7-0DDB-42E6-818B-77B87849ADF3}" dt="2021-08-29T01:19:48.884" v="3974" actId="404"/>
          <ac:spMkLst>
            <pc:docMk/>
            <pc:sldMk cId="4285527439" sldId="396"/>
            <ac:spMk id="290" creationId="{1108B7CD-06F2-4724-9FF9-DFB0A24458B7}"/>
          </ac:spMkLst>
        </pc:spChg>
        <pc:spChg chg="mod">
          <ac:chgData name="Syphax Ait oubelli" userId="ecf726b1934da71b" providerId="LiveId" clId="{B71F60E7-0DDB-42E6-818B-77B87849ADF3}" dt="2021-08-29T01:28:21.643" v="4013" actId="207"/>
          <ac:spMkLst>
            <pc:docMk/>
            <pc:sldMk cId="4285527439" sldId="396"/>
            <ac:spMk id="305" creationId="{AAD8EEFD-2AF9-4762-85A6-1A7836F32071}"/>
          </ac:spMkLst>
        </pc:spChg>
        <pc:spChg chg="mod">
          <ac:chgData name="Syphax Ait oubelli" userId="ecf726b1934da71b" providerId="LiveId" clId="{B71F60E7-0DDB-42E6-818B-77B87849ADF3}" dt="2021-08-29T01:28:21.643" v="4013" actId="207"/>
          <ac:spMkLst>
            <pc:docMk/>
            <pc:sldMk cId="4285527439" sldId="396"/>
            <ac:spMk id="306" creationId="{A666FBE1-BE55-4331-A6D5-D4D939B897E6}"/>
          </ac:spMkLst>
        </pc:spChg>
        <pc:spChg chg="mod">
          <ac:chgData name="Syphax Ait oubelli" userId="ecf726b1934da71b" providerId="LiveId" clId="{B71F60E7-0DDB-42E6-818B-77B87849ADF3}" dt="2021-08-29T01:28:21.643" v="4013" actId="207"/>
          <ac:spMkLst>
            <pc:docMk/>
            <pc:sldMk cId="4285527439" sldId="396"/>
            <ac:spMk id="307" creationId="{FFF2DEAF-1959-4AFF-A3A4-48EF687B10B5}"/>
          </ac:spMkLst>
        </pc:spChg>
        <pc:spChg chg="mod">
          <ac:chgData name="Syphax Ait oubelli" userId="ecf726b1934da71b" providerId="LiveId" clId="{B71F60E7-0DDB-42E6-818B-77B87849ADF3}" dt="2021-08-29T01:28:21.643" v="4013" actId="207"/>
          <ac:spMkLst>
            <pc:docMk/>
            <pc:sldMk cId="4285527439" sldId="396"/>
            <ac:spMk id="308" creationId="{F539742C-AA81-4588-89EE-E02CF8F454D3}"/>
          </ac:spMkLst>
        </pc:spChg>
        <pc:spChg chg="mod">
          <ac:chgData name="Syphax Ait oubelli" userId="ecf726b1934da71b" providerId="LiveId" clId="{B71F60E7-0DDB-42E6-818B-77B87849ADF3}" dt="2021-08-29T01:28:21.643" v="4013" actId="207"/>
          <ac:spMkLst>
            <pc:docMk/>
            <pc:sldMk cId="4285527439" sldId="396"/>
            <ac:spMk id="309" creationId="{15222DD5-A70A-41B0-8A13-3F13E905990E}"/>
          </ac:spMkLst>
        </pc:spChg>
        <pc:spChg chg="mod">
          <ac:chgData name="Syphax Ait oubelli" userId="ecf726b1934da71b" providerId="LiveId" clId="{B71F60E7-0DDB-42E6-818B-77B87849ADF3}" dt="2021-08-29T01:28:21.643" v="4013" actId="207"/>
          <ac:spMkLst>
            <pc:docMk/>
            <pc:sldMk cId="4285527439" sldId="396"/>
            <ac:spMk id="310" creationId="{F2295B6C-DCEA-46F1-9972-A14C5DF8295E}"/>
          </ac:spMkLst>
        </pc:spChg>
        <pc:spChg chg="mod">
          <ac:chgData name="Syphax Ait oubelli" userId="ecf726b1934da71b" providerId="LiveId" clId="{B71F60E7-0DDB-42E6-818B-77B87849ADF3}" dt="2021-08-29T01:28:21.643" v="4013" actId="207"/>
          <ac:spMkLst>
            <pc:docMk/>
            <pc:sldMk cId="4285527439" sldId="396"/>
            <ac:spMk id="311" creationId="{D4BA29B9-FAA4-4879-8620-163CBC4385F3}"/>
          </ac:spMkLst>
        </pc:spChg>
        <pc:spChg chg="mod">
          <ac:chgData name="Syphax Ait oubelli" userId="ecf726b1934da71b" providerId="LiveId" clId="{B71F60E7-0DDB-42E6-818B-77B87849ADF3}" dt="2021-08-29T01:28:21.643" v="4013" actId="207"/>
          <ac:spMkLst>
            <pc:docMk/>
            <pc:sldMk cId="4285527439" sldId="396"/>
            <ac:spMk id="312" creationId="{B95BC32A-13E6-4F72-AB8C-5933F1B5D2ED}"/>
          </ac:spMkLst>
        </pc:spChg>
        <pc:spChg chg="mod">
          <ac:chgData name="Syphax Ait oubelli" userId="ecf726b1934da71b" providerId="LiveId" clId="{B71F60E7-0DDB-42E6-818B-77B87849ADF3}" dt="2021-08-29T01:28:21.643" v="4013" actId="207"/>
          <ac:spMkLst>
            <pc:docMk/>
            <pc:sldMk cId="4285527439" sldId="396"/>
            <ac:spMk id="313" creationId="{7B7EB77E-8779-4BD0-9956-3972F546B715}"/>
          </ac:spMkLst>
        </pc:spChg>
        <pc:spChg chg="mod">
          <ac:chgData name="Syphax Ait oubelli" userId="ecf726b1934da71b" providerId="LiveId" clId="{B71F60E7-0DDB-42E6-818B-77B87849ADF3}" dt="2021-08-29T01:28:21.643" v="4013" actId="207"/>
          <ac:spMkLst>
            <pc:docMk/>
            <pc:sldMk cId="4285527439" sldId="396"/>
            <ac:spMk id="314" creationId="{C51A6BF3-50B1-4F45-A248-CDED7C18995C}"/>
          </ac:spMkLst>
        </pc:spChg>
        <pc:spChg chg="mod">
          <ac:chgData name="Syphax Ait oubelli" userId="ecf726b1934da71b" providerId="LiveId" clId="{B71F60E7-0DDB-42E6-818B-77B87849ADF3}" dt="2021-08-29T01:28:21.643" v="4013" actId="207"/>
          <ac:spMkLst>
            <pc:docMk/>
            <pc:sldMk cId="4285527439" sldId="396"/>
            <ac:spMk id="315" creationId="{EF5E36FA-BC28-4B5C-A545-2953CAC524EF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435775956" sldId="397"/>
        </pc:sldMkLst>
      </pc:sldChg>
      <pc:sldChg chg="modSp add mod modAnim">
        <pc:chgData name="Syphax Ait oubelli" userId="ecf726b1934da71b" providerId="LiveId" clId="{B71F60E7-0DDB-42E6-818B-77B87849ADF3}" dt="2021-08-29T01:28:16.139" v="4010" actId="207"/>
        <pc:sldMkLst>
          <pc:docMk/>
          <pc:sldMk cId="1741820758" sldId="397"/>
        </pc:sldMkLst>
        <pc:spChg chg="mod">
          <ac:chgData name="Syphax Ait oubelli" userId="ecf726b1934da71b" providerId="LiveId" clId="{B71F60E7-0DDB-42E6-818B-77B87849ADF3}" dt="2021-08-29T01:24:59.634" v="3996" actId="207"/>
          <ac:spMkLst>
            <pc:docMk/>
            <pc:sldMk cId="1741820758" sldId="397"/>
            <ac:spMk id="167" creationId="{F320BFFD-5E5C-4E11-9938-5D2BE9FDDD74}"/>
          </ac:spMkLst>
        </pc:spChg>
        <pc:spChg chg="mod">
          <ac:chgData name="Syphax Ait oubelli" userId="ecf726b1934da71b" providerId="LiveId" clId="{B71F60E7-0DDB-42E6-818B-77B87849ADF3}" dt="2021-08-29T01:24:59.634" v="3996" actId="207"/>
          <ac:spMkLst>
            <pc:docMk/>
            <pc:sldMk cId="1741820758" sldId="397"/>
            <ac:spMk id="170" creationId="{69198415-EAC4-4223-90DA-CB8AFE342AD8}"/>
          </ac:spMkLst>
        </pc:spChg>
        <pc:spChg chg="mod">
          <ac:chgData name="Syphax Ait oubelli" userId="ecf726b1934da71b" providerId="LiveId" clId="{B71F60E7-0DDB-42E6-818B-77B87849ADF3}" dt="2021-08-29T01:24:59.634" v="3996" actId="207"/>
          <ac:spMkLst>
            <pc:docMk/>
            <pc:sldMk cId="1741820758" sldId="397"/>
            <ac:spMk id="173" creationId="{10E6EB2D-94BB-4CCD-BAEA-C04A5866778C}"/>
          </ac:spMkLst>
        </pc:spChg>
        <pc:spChg chg="mod">
          <ac:chgData name="Syphax Ait oubelli" userId="ecf726b1934da71b" providerId="LiveId" clId="{B71F60E7-0DDB-42E6-818B-77B87849ADF3}" dt="2021-08-29T01:24:59.634" v="3996" actId="207"/>
          <ac:spMkLst>
            <pc:docMk/>
            <pc:sldMk cId="1741820758" sldId="397"/>
            <ac:spMk id="180" creationId="{63F3EF1C-77F8-48A2-A1D4-320C2DA6F655}"/>
          </ac:spMkLst>
        </pc:spChg>
        <pc:spChg chg="mod">
          <ac:chgData name="Syphax Ait oubelli" userId="ecf726b1934da71b" providerId="LiveId" clId="{B71F60E7-0DDB-42E6-818B-77B87849ADF3}" dt="2021-08-29T01:24:59.634" v="3996" actId="207"/>
          <ac:spMkLst>
            <pc:docMk/>
            <pc:sldMk cId="1741820758" sldId="397"/>
            <ac:spMk id="182" creationId="{54120D93-3753-48EE-9E27-480EA464D0AD}"/>
          </ac:spMkLst>
        </pc:spChg>
        <pc:spChg chg="mod">
          <ac:chgData name="Syphax Ait oubelli" userId="ecf726b1934da71b" providerId="LiveId" clId="{B71F60E7-0DDB-42E6-818B-77B87849ADF3}" dt="2021-08-29T01:24:59.634" v="3996" actId="207"/>
          <ac:spMkLst>
            <pc:docMk/>
            <pc:sldMk cId="1741820758" sldId="397"/>
            <ac:spMk id="184" creationId="{B4375FD8-0AB3-4831-9F3B-4D50FE1BAFE7}"/>
          </ac:spMkLst>
        </pc:spChg>
        <pc:spChg chg="mod">
          <ac:chgData name="Syphax Ait oubelli" userId="ecf726b1934da71b" providerId="LiveId" clId="{B71F60E7-0DDB-42E6-818B-77B87849ADF3}" dt="2021-08-29T01:28:16.139" v="4010" actId="207"/>
          <ac:spMkLst>
            <pc:docMk/>
            <pc:sldMk cId="1741820758" sldId="397"/>
            <ac:spMk id="305" creationId="{AAD8EEFD-2AF9-4762-85A6-1A7836F32071}"/>
          </ac:spMkLst>
        </pc:spChg>
        <pc:spChg chg="mod">
          <ac:chgData name="Syphax Ait oubelli" userId="ecf726b1934da71b" providerId="LiveId" clId="{B71F60E7-0DDB-42E6-818B-77B87849ADF3}" dt="2021-08-29T01:28:16.139" v="4010" actId="207"/>
          <ac:spMkLst>
            <pc:docMk/>
            <pc:sldMk cId="1741820758" sldId="397"/>
            <ac:spMk id="306" creationId="{A666FBE1-BE55-4331-A6D5-D4D939B897E6}"/>
          </ac:spMkLst>
        </pc:spChg>
        <pc:spChg chg="mod">
          <ac:chgData name="Syphax Ait oubelli" userId="ecf726b1934da71b" providerId="LiveId" clId="{B71F60E7-0DDB-42E6-818B-77B87849ADF3}" dt="2021-08-29T01:28:16.139" v="4010" actId="207"/>
          <ac:spMkLst>
            <pc:docMk/>
            <pc:sldMk cId="1741820758" sldId="397"/>
            <ac:spMk id="307" creationId="{FFF2DEAF-1959-4AFF-A3A4-48EF687B10B5}"/>
          </ac:spMkLst>
        </pc:spChg>
        <pc:spChg chg="mod">
          <ac:chgData name="Syphax Ait oubelli" userId="ecf726b1934da71b" providerId="LiveId" clId="{B71F60E7-0DDB-42E6-818B-77B87849ADF3}" dt="2021-08-29T01:28:16.139" v="4010" actId="207"/>
          <ac:spMkLst>
            <pc:docMk/>
            <pc:sldMk cId="1741820758" sldId="397"/>
            <ac:spMk id="308" creationId="{F539742C-AA81-4588-89EE-E02CF8F454D3}"/>
          </ac:spMkLst>
        </pc:spChg>
        <pc:spChg chg="mod">
          <ac:chgData name="Syphax Ait oubelli" userId="ecf726b1934da71b" providerId="LiveId" clId="{B71F60E7-0DDB-42E6-818B-77B87849ADF3}" dt="2021-08-29T01:28:16.139" v="4010" actId="207"/>
          <ac:spMkLst>
            <pc:docMk/>
            <pc:sldMk cId="1741820758" sldId="397"/>
            <ac:spMk id="309" creationId="{15222DD5-A70A-41B0-8A13-3F13E905990E}"/>
          </ac:spMkLst>
        </pc:spChg>
        <pc:spChg chg="mod">
          <ac:chgData name="Syphax Ait oubelli" userId="ecf726b1934da71b" providerId="LiveId" clId="{B71F60E7-0DDB-42E6-818B-77B87849ADF3}" dt="2021-08-29T01:28:16.139" v="4010" actId="207"/>
          <ac:spMkLst>
            <pc:docMk/>
            <pc:sldMk cId="1741820758" sldId="397"/>
            <ac:spMk id="310" creationId="{F2295B6C-DCEA-46F1-9972-A14C5DF8295E}"/>
          </ac:spMkLst>
        </pc:spChg>
        <pc:spChg chg="mod">
          <ac:chgData name="Syphax Ait oubelli" userId="ecf726b1934da71b" providerId="LiveId" clId="{B71F60E7-0DDB-42E6-818B-77B87849ADF3}" dt="2021-08-29T01:28:16.139" v="4010" actId="207"/>
          <ac:spMkLst>
            <pc:docMk/>
            <pc:sldMk cId="1741820758" sldId="397"/>
            <ac:spMk id="311" creationId="{D4BA29B9-FAA4-4879-8620-163CBC4385F3}"/>
          </ac:spMkLst>
        </pc:spChg>
        <pc:spChg chg="mod">
          <ac:chgData name="Syphax Ait oubelli" userId="ecf726b1934da71b" providerId="LiveId" clId="{B71F60E7-0DDB-42E6-818B-77B87849ADF3}" dt="2021-08-29T01:28:16.139" v="4010" actId="207"/>
          <ac:spMkLst>
            <pc:docMk/>
            <pc:sldMk cId="1741820758" sldId="397"/>
            <ac:spMk id="312" creationId="{B95BC32A-13E6-4F72-AB8C-5933F1B5D2ED}"/>
          </ac:spMkLst>
        </pc:spChg>
        <pc:spChg chg="mod">
          <ac:chgData name="Syphax Ait oubelli" userId="ecf726b1934da71b" providerId="LiveId" clId="{B71F60E7-0DDB-42E6-818B-77B87849ADF3}" dt="2021-08-29T01:28:16.139" v="4010" actId="207"/>
          <ac:spMkLst>
            <pc:docMk/>
            <pc:sldMk cId="1741820758" sldId="397"/>
            <ac:spMk id="313" creationId="{7B7EB77E-8779-4BD0-9956-3972F546B715}"/>
          </ac:spMkLst>
        </pc:spChg>
        <pc:spChg chg="mod">
          <ac:chgData name="Syphax Ait oubelli" userId="ecf726b1934da71b" providerId="LiveId" clId="{B71F60E7-0DDB-42E6-818B-77B87849ADF3}" dt="2021-08-29T01:28:16.139" v="4010" actId="207"/>
          <ac:spMkLst>
            <pc:docMk/>
            <pc:sldMk cId="1741820758" sldId="397"/>
            <ac:spMk id="314" creationId="{C51A6BF3-50B1-4F45-A248-CDED7C18995C}"/>
          </ac:spMkLst>
        </pc:spChg>
        <pc:spChg chg="mod">
          <ac:chgData name="Syphax Ait oubelli" userId="ecf726b1934da71b" providerId="LiveId" clId="{B71F60E7-0DDB-42E6-818B-77B87849ADF3}" dt="2021-08-29T01:28:16.139" v="4010" actId="207"/>
          <ac:spMkLst>
            <pc:docMk/>
            <pc:sldMk cId="1741820758" sldId="397"/>
            <ac:spMk id="315" creationId="{EF5E36FA-BC28-4B5C-A545-2953CAC524EF}"/>
          </ac:spMkLst>
        </pc:spChg>
      </pc:sldChg>
      <pc:sldChg chg="addSp delSp modSp add del mod modAnim">
        <pc:chgData name="Syphax Ait oubelli" userId="ecf726b1934da71b" providerId="LiveId" clId="{B71F60E7-0DDB-42E6-818B-77B87849ADF3}" dt="2021-08-29T01:41:49.806" v="4219" actId="47"/>
        <pc:sldMkLst>
          <pc:docMk/>
          <pc:sldMk cId="3033401455" sldId="398"/>
        </pc:sldMkLst>
        <pc:spChg chg="mod">
          <ac:chgData name="Syphax Ait oubelli" userId="ecf726b1934da71b" providerId="LiveId" clId="{B71F60E7-0DDB-42E6-818B-77B87849ADF3}" dt="2021-08-29T01:28:07.256" v="4008" actId="1076"/>
          <ac:spMkLst>
            <pc:docMk/>
            <pc:sldMk cId="3033401455" sldId="398"/>
            <ac:spMk id="69" creationId="{FE577A58-4F9E-43E4-B6DE-C5A991950CF2}"/>
          </ac:spMkLst>
        </pc:spChg>
        <pc:spChg chg="add del mod">
          <ac:chgData name="Syphax Ait oubelli" userId="ecf726b1934da71b" providerId="LiveId" clId="{B71F60E7-0DDB-42E6-818B-77B87849ADF3}" dt="2021-08-29T01:28:05.861" v="4006"/>
          <ac:spMkLst>
            <pc:docMk/>
            <pc:sldMk cId="3033401455" sldId="398"/>
            <ac:spMk id="70" creationId="{B4C19A53-199D-49C1-B831-BC5D2C610E9C}"/>
          </ac:spMkLst>
        </pc:spChg>
        <pc:spChg chg="add del mod">
          <ac:chgData name="Syphax Ait oubelli" userId="ecf726b1934da71b" providerId="LiveId" clId="{B71F60E7-0DDB-42E6-818B-77B87849ADF3}" dt="2021-08-29T01:28:05.861" v="4006"/>
          <ac:spMkLst>
            <pc:docMk/>
            <pc:sldMk cId="3033401455" sldId="398"/>
            <ac:spMk id="71" creationId="{DDA710F1-FCD7-4490-BEF4-01A6CD38D1EC}"/>
          </ac:spMkLst>
        </pc:spChg>
        <pc:spChg chg="add del mod">
          <ac:chgData name="Syphax Ait oubelli" userId="ecf726b1934da71b" providerId="LiveId" clId="{B71F60E7-0DDB-42E6-818B-77B87849ADF3}" dt="2021-08-29T01:28:05.861" v="4006"/>
          <ac:spMkLst>
            <pc:docMk/>
            <pc:sldMk cId="3033401455" sldId="398"/>
            <ac:spMk id="72" creationId="{823291C8-EA0E-41A9-8467-0CDF9D4C183E}"/>
          </ac:spMkLst>
        </pc:spChg>
        <pc:spChg chg="add del mod">
          <ac:chgData name="Syphax Ait oubelli" userId="ecf726b1934da71b" providerId="LiveId" clId="{B71F60E7-0DDB-42E6-818B-77B87849ADF3}" dt="2021-08-29T01:28:05.861" v="4006"/>
          <ac:spMkLst>
            <pc:docMk/>
            <pc:sldMk cId="3033401455" sldId="398"/>
            <ac:spMk id="73" creationId="{EF92111C-1D0D-43AB-8C17-6F89618AABC8}"/>
          </ac:spMkLst>
        </pc:spChg>
        <pc:spChg chg="add del mod">
          <ac:chgData name="Syphax Ait oubelli" userId="ecf726b1934da71b" providerId="LiveId" clId="{B71F60E7-0DDB-42E6-818B-77B87849ADF3}" dt="2021-08-29T01:28:05.861" v="4006"/>
          <ac:spMkLst>
            <pc:docMk/>
            <pc:sldMk cId="3033401455" sldId="398"/>
            <ac:spMk id="74" creationId="{6510139C-B4A9-4CC3-BB81-17CE50908498}"/>
          </ac:spMkLst>
        </pc:spChg>
        <pc:spChg chg="add del mod">
          <ac:chgData name="Syphax Ait oubelli" userId="ecf726b1934da71b" providerId="LiveId" clId="{B71F60E7-0DDB-42E6-818B-77B87849ADF3}" dt="2021-08-29T01:28:05.861" v="4006"/>
          <ac:spMkLst>
            <pc:docMk/>
            <pc:sldMk cId="3033401455" sldId="398"/>
            <ac:spMk id="75" creationId="{A36F6964-DD1F-4118-BEF9-FA3AE6510B7D}"/>
          </ac:spMkLst>
        </pc:spChg>
        <pc:spChg chg="add del mod">
          <ac:chgData name="Syphax Ait oubelli" userId="ecf726b1934da71b" providerId="LiveId" clId="{B71F60E7-0DDB-42E6-818B-77B87849ADF3}" dt="2021-08-29T01:28:05.861" v="4006"/>
          <ac:spMkLst>
            <pc:docMk/>
            <pc:sldMk cId="3033401455" sldId="398"/>
            <ac:spMk id="76" creationId="{72A35C4A-888B-4723-B001-49A9E2192E8F}"/>
          </ac:spMkLst>
        </pc:spChg>
        <pc:spChg chg="add del mod">
          <ac:chgData name="Syphax Ait oubelli" userId="ecf726b1934da71b" providerId="LiveId" clId="{B71F60E7-0DDB-42E6-818B-77B87849ADF3}" dt="2021-08-29T01:28:05.861" v="4006"/>
          <ac:spMkLst>
            <pc:docMk/>
            <pc:sldMk cId="3033401455" sldId="398"/>
            <ac:spMk id="77" creationId="{4ED45459-1CF5-43BF-9614-9BE02A9C3089}"/>
          </ac:spMkLst>
        </pc:spChg>
        <pc:spChg chg="add del mod">
          <ac:chgData name="Syphax Ait oubelli" userId="ecf726b1934da71b" providerId="LiveId" clId="{B71F60E7-0DDB-42E6-818B-77B87849ADF3}" dt="2021-08-29T01:28:05.861" v="4006"/>
          <ac:spMkLst>
            <pc:docMk/>
            <pc:sldMk cId="3033401455" sldId="398"/>
            <ac:spMk id="78" creationId="{80142076-EDBA-4F5F-9268-7F18036ACC02}"/>
          </ac:spMkLst>
        </pc:spChg>
        <pc:spChg chg="add del mod">
          <ac:chgData name="Syphax Ait oubelli" userId="ecf726b1934da71b" providerId="LiveId" clId="{B71F60E7-0DDB-42E6-818B-77B87849ADF3}" dt="2021-08-29T01:28:05.861" v="4006"/>
          <ac:spMkLst>
            <pc:docMk/>
            <pc:sldMk cId="3033401455" sldId="398"/>
            <ac:spMk id="79" creationId="{C28B7E37-FDF4-49B0-9413-E446563539DF}"/>
          </ac:spMkLst>
        </pc:spChg>
        <pc:spChg chg="add del mod">
          <ac:chgData name="Syphax Ait oubelli" userId="ecf726b1934da71b" providerId="LiveId" clId="{B71F60E7-0DDB-42E6-818B-77B87849ADF3}" dt="2021-08-29T01:28:05.861" v="4006"/>
          <ac:spMkLst>
            <pc:docMk/>
            <pc:sldMk cId="3033401455" sldId="398"/>
            <ac:spMk id="80" creationId="{140661E9-0FCE-43CA-8719-9D4000A36F70}"/>
          </ac:spMkLst>
        </pc:spChg>
        <pc:spChg chg="mod">
          <ac:chgData name="Syphax Ait oubelli" userId="ecf726b1934da71b" providerId="LiveId" clId="{B71F60E7-0DDB-42E6-818B-77B87849ADF3}" dt="2021-08-29T01:26:30.801" v="3999" actId="207"/>
          <ac:spMkLst>
            <pc:docMk/>
            <pc:sldMk cId="3033401455" sldId="398"/>
            <ac:spMk id="186" creationId="{656FE3A1-5D97-4384-87E6-BA03EC2C5EFF}"/>
          </ac:spMkLst>
        </pc:spChg>
        <pc:spChg chg="mod">
          <ac:chgData name="Syphax Ait oubelli" userId="ecf726b1934da71b" providerId="LiveId" clId="{B71F60E7-0DDB-42E6-818B-77B87849ADF3}" dt="2021-08-29T01:26:30.801" v="3999" actId="207"/>
          <ac:spMkLst>
            <pc:docMk/>
            <pc:sldMk cId="3033401455" sldId="398"/>
            <ac:spMk id="203" creationId="{EFCCBB0B-DC69-451C-9A19-8CD43B625D36}"/>
          </ac:spMkLst>
        </pc:spChg>
        <pc:spChg chg="mod">
          <ac:chgData name="Syphax Ait oubelli" userId="ecf726b1934da71b" providerId="LiveId" clId="{B71F60E7-0DDB-42E6-818B-77B87849ADF3}" dt="2021-08-29T01:26:30.801" v="3999" actId="207"/>
          <ac:spMkLst>
            <pc:docMk/>
            <pc:sldMk cId="3033401455" sldId="398"/>
            <ac:spMk id="221" creationId="{4767937E-2974-4887-AED4-1B62890053A3}"/>
          </ac:spMkLst>
        </pc:spChg>
        <pc:spChg chg="mod">
          <ac:chgData name="Syphax Ait oubelli" userId="ecf726b1934da71b" providerId="LiveId" clId="{B71F60E7-0DDB-42E6-818B-77B87849ADF3}" dt="2021-08-29T01:26:30.801" v="3999" actId="207"/>
          <ac:spMkLst>
            <pc:docMk/>
            <pc:sldMk cId="3033401455" sldId="398"/>
            <ac:spMk id="239" creationId="{9BC64782-E0B3-4B09-9F15-04792173BAB7}"/>
          </ac:spMkLst>
        </pc:spChg>
        <pc:spChg chg="mod">
          <ac:chgData name="Syphax Ait oubelli" userId="ecf726b1934da71b" providerId="LiveId" clId="{B71F60E7-0DDB-42E6-818B-77B87849ADF3}" dt="2021-08-29T01:26:30.801" v="3999" actId="207"/>
          <ac:spMkLst>
            <pc:docMk/>
            <pc:sldMk cId="3033401455" sldId="398"/>
            <ac:spMk id="257" creationId="{6041F168-2C3E-4EE5-A62D-954BD1C35336}"/>
          </ac:spMkLst>
        </pc:spChg>
        <pc:spChg chg="mod">
          <ac:chgData name="Syphax Ait oubelli" userId="ecf726b1934da71b" providerId="LiveId" clId="{B71F60E7-0DDB-42E6-818B-77B87849ADF3}" dt="2021-08-29T01:26:30.801" v="3999" actId="207"/>
          <ac:spMkLst>
            <pc:docMk/>
            <pc:sldMk cId="3033401455" sldId="398"/>
            <ac:spMk id="275" creationId="{91142D74-FE8D-463F-8D09-FCF9610CEB53}"/>
          </ac:spMkLst>
        </pc:spChg>
        <pc:spChg chg="mod">
          <ac:chgData name="Syphax Ait oubelli" userId="ecf726b1934da71b" providerId="LiveId" clId="{B71F60E7-0DDB-42E6-818B-77B87849ADF3}" dt="2021-08-29T01:28:11.567" v="4009" actId="207"/>
          <ac:spMkLst>
            <pc:docMk/>
            <pc:sldMk cId="3033401455" sldId="398"/>
            <ac:spMk id="305" creationId="{AAD8EEFD-2AF9-4762-85A6-1A7836F32071}"/>
          </ac:spMkLst>
        </pc:spChg>
        <pc:spChg chg="mod">
          <ac:chgData name="Syphax Ait oubelli" userId="ecf726b1934da71b" providerId="LiveId" clId="{B71F60E7-0DDB-42E6-818B-77B87849ADF3}" dt="2021-08-29T01:28:11.567" v="4009" actId="207"/>
          <ac:spMkLst>
            <pc:docMk/>
            <pc:sldMk cId="3033401455" sldId="398"/>
            <ac:spMk id="306" creationId="{A666FBE1-BE55-4331-A6D5-D4D939B897E6}"/>
          </ac:spMkLst>
        </pc:spChg>
        <pc:spChg chg="mod">
          <ac:chgData name="Syphax Ait oubelli" userId="ecf726b1934da71b" providerId="LiveId" clId="{B71F60E7-0DDB-42E6-818B-77B87849ADF3}" dt="2021-08-29T01:28:11.567" v="4009" actId="207"/>
          <ac:spMkLst>
            <pc:docMk/>
            <pc:sldMk cId="3033401455" sldId="398"/>
            <ac:spMk id="307" creationId="{FFF2DEAF-1959-4AFF-A3A4-48EF687B10B5}"/>
          </ac:spMkLst>
        </pc:spChg>
        <pc:spChg chg="mod">
          <ac:chgData name="Syphax Ait oubelli" userId="ecf726b1934da71b" providerId="LiveId" clId="{B71F60E7-0DDB-42E6-818B-77B87849ADF3}" dt="2021-08-29T01:28:11.567" v="4009" actId="207"/>
          <ac:spMkLst>
            <pc:docMk/>
            <pc:sldMk cId="3033401455" sldId="398"/>
            <ac:spMk id="308" creationId="{F539742C-AA81-4588-89EE-E02CF8F454D3}"/>
          </ac:spMkLst>
        </pc:spChg>
        <pc:spChg chg="mod">
          <ac:chgData name="Syphax Ait oubelli" userId="ecf726b1934da71b" providerId="LiveId" clId="{B71F60E7-0DDB-42E6-818B-77B87849ADF3}" dt="2021-08-29T01:28:11.567" v="4009" actId="207"/>
          <ac:spMkLst>
            <pc:docMk/>
            <pc:sldMk cId="3033401455" sldId="398"/>
            <ac:spMk id="309" creationId="{15222DD5-A70A-41B0-8A13-3F13E905990E}"/>
          </ac:spMkLst>
        </pc:spChg>
        <pc:spChg chg="mod">
          <ac:chgData name="Syphax Ait oubelli" userId="ecf726b1934da71b" providerId="LiveId" clId="{B71F60E7-0DDB-42E6-818B-77B87849ADF3}" dt="2021-08-29T01:28:11.567" v="4009" actId="207"/>
          <ac:spMkLst>
            <pc:docMk/>
            <pc:sldMk cId="3033401455" sldId="398"/>
            <ac:spMk id="310" creationId="{F2295B6C-DCEA-46F1-9972-A14C5DF8295E}"/>
          </ac:spMkLst>
        </pc:spChg>
        <pc:spChg chg="mod">
          <ac:chgData name="Syphax Ait oubelli" userId="ecf726b1934da71b" providerId="LiveId" clId="{B71F60E7-0DDB-42E6-818B-77B87849ADF3}" dt="2021-08-29T01:28:11.567" v="4009" actId="207"/>
          <ac:spMkLst>
            <pc:docMk/>
            <pc:sldMk cId="3033401455" sldId="398"/>
            <ac:spMk id="311" creationId="{D4BA29B9-FAA4-4879-8620-163CBC4385F3}"/>
          </ac:spMkLst>
        </pc:spChg>
        <pc:spChg chg="mod">
          <ac:chgData name="Syphax Ait oubelli" userId="ecf726b1934da71b" providerId="LiveId" clId="{B71F60E7-0DDB-42E6-818B-77B87849ADF3}" dt="2021-08-29T01:28:11.567" v="4009" actId="207"/>
          <ac:spMkLst>
            <pc:docMk/>
            <pc:sldMk cId="3033401455" sldId="398"/>
            <ac:spMk id="312" creationId="{B95BC32A-13E6-4F72-AB8C-5933F1B5D2ED}"/>
          </ac:spMkLst>
        </pc:spChg>
        <pc:spChg chg="mod">
          <ac:chgData name="Syphax Ait oubelli" userId="ecf726b1934da71b" providerId="LiveId" clId="{B71F60E7-0DDB-42E6-818B-77B87849ADF3}" dt="2021-08-29T01:28:11.567" v="4009" actId="207"/>
          <ac:spMkLst>
            <pc:docMk/>
            <pc:sldMk cId="3033401455" sldId="398"/>
            <ac:spMk id="313" creationId="{7B7EB77E-8779-4BD0-9956-3972F546B715}"/>
          </ac:spMkLst>
        </pc:spChg>
        <pc:spChg chg="mod">
          <ac:chgData name="Syphax Ait oubelli" userId="ecf726b1934da71b" providerId="LiveId" clId="{B71F60E7-0DDB-42E6-818B-77B87849ADF3}" dt="2021-08-29T01:28:11.567" v="4009" actId="207"/>
          <ac:spMkLst>
            <pc:docMk/>
            <pc:sldMk cId="3033401455" sldId="398"/>
            <ac:spMk id="314" creationId="{C51A6BF3-50B1-4F45-A248-CDED7C18995C}"/>
          </ac:spMkLst>
        </pc:spChg>
        <pc:spChg chg="mod">
          <ac:chgData name="Syphax Ait oubelli" userId="ecf726b1934da71b" providerId="LiveId" clId="{B71F60E7-0DDB-42E6-818B-77B87849ADF3}" dt="2021-08-29T01:28:11.567" v="4009" actId="207"/>
          <ac:spMkLst>
            <pc:docMk/>
            <pc:sldMk cId="3033401455" sldId="398"/>
            <ac:spMk id="315" creationId="{EF5E36FA-BC28-4B5C-A545-2953CAC524EF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044260301" sldId="398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590254583" sldId="399"/>
        </pc:sldMkLst>
      </pc:sldChg>
      <pc:sldChg chg="addSp delSp modSp add mod">
        <pc:chgData name="Syphax Ait oubelli" userId="ecf726b1934da71b" providerId="LiveId" clId="{B71F60E7-0DDB-42E6-818B-77B87849ADF3}" dt="2021-08-29T01:30:30.423" v="4036" actId="207"/>
        <pc:sldMkLst>
          <pc:docMk/>
          <pc:sldMk cId="2413940198" sldId="399"/>
        </pc:sldMkLst>
        <pc:spChg chg="mod">
          <ac:chgData name="Syphax Ait oubelli" userId="ecf726b1934da71b" providerId="LiveId" clId="{B71F60E7-0DDB-42E6-818B-77B87849ADF3}" dt="2021-08-29T01:30:30.423" v="4036" actId="207"/>
          <ac:spMkLst>
            <pc:docMk/>
            <pc:sldMk cId="2413940198" sldId="399"/>
            <ac:spMk id="188" creationId="{C1E83028-1C66-4FC3-9F42-EBF4CE779EC5}"/>
          </ac:spMkLst>
        </pc:spChg>
        <pc:spChg chg="mod">
          <ac:chgData name="Syphax Ait oubelli" userId="ecf726b1934da71b" providerId="LiveId" clId="{B71F60E7-0DDB-42E6-818B-77B87849ADF3}" dt="2021-08-29T01:29:22.978" v="4023" actId="207"/>
          <ac:spMkLst>
            <pc:docMk/>
            <pc:sldMk cId="2413940198" sldId="399"/>
            <ac:spMk id="305" creationId="{AAD8EEFD-2AF9-4762-85A6-1A7836F32071}"/>
          </ac:spMkLst>
        </pc:spChg>
        <pc:spChg chg="mod">
          <ac:chgData name="Syphax Ait oubelli" userId="ecf726b1934da71b" providerId="LiveId" clId="{B71F60E7-0DDB-42E6-818B-77B87849ADF3}" dt="2021-08-29T01:28:02.776" v="4004" actId="207"/>
          <ac:spMkLst>
            <pc:docMk/>
            <pc:sldMk cId="2413940198" sldId="399"/>
            <ac:spMk id="306" creationId="{A666FBE1-BE55-4331-A6D5-D4D939B897E6}"/>
          </ac:spMkLst>
        </pc:spChg>
        <pc:spChg chg="mod">
          <ac:chgData name="Syphax Ait oubelli" userId="ecf726b1934da71b" providerId="LiveId" clId="{B71F60E7-0DDB-42E6-818B-77B87849ADF3}" dt="2021-08-29T01:28:02.776" v="4004" actId="207"/>
          <ac:spMkLst>
            <pc:docMk/>
            <pc:sldMk cId="2413940198" sldId="399"/>
            <ac:spMk id="307" creationId="{FFF2DEAF-1959-4AFF-A3A4-48EF687B10B5}"/>
          </ac:spMkLst>
        </pc:spChg>
        <pc:spChg chg="mod">
          <ac:chgData name="Syphax Ait oubelli" userId="ecf726b1934da71b" providerId="LiveId" clId="{B71F60E7-0DDB-42E6-818B-77B87849ADF3}" dt="2021-08-29T01:28:02.776" v="4004" actId="207"/>
          <ac:spMkLst>
            <pc:docMk/>
            <pc:sldMk cId="2413940198" sldId="399"/>
            <ac:spMk id="308" creationId="{F539742C-AA81-4588-89EE-E02CF8F454D3}"/>
          </ac:spMkLst>
        </pc:spChg>
        <pc:spChg chg="mod">
          <ac:chgData name="Syphax Ait oubelli" userId="ecf726b1934da71b" providerId="LiveId" clId="{B71F60E7-0DDB-42E6-818B-77B87849ADF3}" dt="2021-08-29T01:28:02.776" v="4004" actId="207"/>
          <ac:spMkLst>
            <pc:docMk/>
            <pc:sldMk cId="2413940198" sldId="399"/>
            <ac:spMk id="309" creationId="{15222DD5-A70A-41B0-8A13-3F13E905990E}"/>
          </ac:spMkLst>
        </pc:spChg>
        <pc:spChg chg="mod">
          <ac:chgData name="Syphax Ait oubelli" userId="ecf726b1934da71b" providerId="LiveId" clId="{B71F60E7-0DDB-42E6-818B-77B87849ADF3}" dt="2021-08-29T01:28:02.776" v="4004" actId="207"/>
          <ac:spMkLst>
            <pc:docMk/>
            <pc:sldMk cId="2413940198" sldId="399"/>
            <ac:spMk id="310" creationId="{F2295B6C-DCEA-46F1-9972-A14C5DF8295E}"/>
          </ac:spMkLst>
        </pc:spChg>
        <pc:spChg chg="mod">
          <ac:chgData name="Syphax Ait oubelli" userId="ecf726b1934da71b" providerId="LiveId" clId="{B71F60E7-0DDB-42E6-818B-77B87849ADF3}" dt="2021-08-29T01:29:22.978" v="4023" actId="207"/>
          <ac:spMkLst>
            <pc:docMk/>
            <pc:sldMk cId="2413940198" sldId="399"/>
            <ac:spMk id="311" creationId="{D4BA29B9-FAA4-4879-8620-163CBC4385F3}"/>
          </ac:spMkLst>
        </pc:spChg>
        <pc:spChg chg="mod">
          <ac:chgData name="Syphax Ait oubelli" userId="ecf726b1934da71b" providerId="LiveId" clId="{B71F60E7-0DDB-42E6-818B-77B87849ADF3}" dt="2021-08-29T01:28:02.776" v="4004" actId="207"/>
          <ac:spMkLst>
            <pc:docMk/>
            <pc:sldMk cId="2413940198" sldId="399"/>
            <ac:spMk id="312" creationId="{B95BC32A-13E6-4F72-AB8C-5933F1B5D2ED}"/>
          </ac:spMkLst>
        </pc:spChg>
        <pc:spChg chg="mod">
          <ac:chgData name="Syphax Ait oubelli" userId="ecf726b1934da71b" providerId="LiveId" clId="{B71F60E7-0DDB-42E6-818B-77B87849ADF3}" dt="2021-08-29T01:28:02.776" v="4004" actId="207"/>
          <ac:spMkLst>
            <pc:docMk/>
            <pc:sldMk cId="2413940198" sldId="399"/>
            <ac:spMk id="313" creationId="{7B7EB77E-8779-4BD0-9956-3972F546B715}"/>
          </ac:spMkLst>
        </pc:spChg>
        <pc:spChg chg="mod">
          <ac:chgData name="Syphax Ait oubelli" userId="ecf726b1934da71b" providerId="LiveId" clId="{B71F60E7-0DDB-42E6-818B-77B87849ADF3}" dt="2021-08-29T01:28:02.776" v="4004" actId="207"/>
          <ac:spMkLst>
            <pc:docMk/>
            <pc:sldMk cId="2413940198" sldId="399"/>
            <ac:spMk id="314" creationId="{C51A6BF3-50B1-4F45-A248-CDED7C18995C}"/>
          </ac:spMkLst>
        </pc:spChg>
        <pc:spChg chg="mod">
          <ac:chgData name="Syphax Ait oubelli" userId="ecf726b1934da71b" providerId="LiveId" clId="{B71F60E7-0DDB-42E6-818B-77B87849ADF3}" dt="2021-08-29T01:28:02.776" v="4004" actId="207"/>
          <ac:spMkLst>
            <pc:docMk/>
            <pc:sldMk cId="2413940198" sldId="399"/>
            <ac:spMk id="315" creationId="{EF5E36FA-BC28-4B5C-A545-2953CAC524EF}"/>
          </ac:spMkLst>
        </pc:spChg>
        <pc:cxnChg chg="add del mod">
          <ac:chgData name="Syphax Ait oubelli" userId="ecf726b1934da71b" providerId="LiveId" clId="{B71F60E7-0DDB-42E6-818B-77B87849ADF3}" dt="2021-08-29T01:29:31.414" v="4025" actId="478"/>
          <ac:cxnSpMkLst>
            <pc:docMk/>
            <pc:sldMk cId="2413940198" sldId="399"/>
            <ac:cxnSpMk id="3" creationId="{7C1FDC4D-ED8F-4984-9101-961008E3FDEF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28427401" sldId="400"/>
        </pc:sldMkLst>
      </pc:sldChg>
      <pc:sldChg chg="modSp add mod">
        <pc:chgData name="Syphax Ait oubelli" userId="ecf726b1934da71b" providerId="LiveId" clId="{B71F60E7-0DDB-42E6-818B-77B87849ADF3}" dt="2021-08-29T01:39:45.634" v="4189" actId="207"/>
        <pc:sldMkLst>
          <pc:docMk/>
          <pc:sldMk cId="1956169479" sldId="400"/>
        </pc:sldMkLst>
        <pc:spChg chg="mod">
          <ac:chgData name="Syphax Ait oubelli" userId="ecf726b1934da71b" providerId="LiveId" clId="{B71F60E7-0DDB-42E6-818B-77B87849ADF3}" dt="2021-08-29T01:39:45.634" v="4189" actId="207"/>
          <ac:spMkLst>
            <pc:docMk/>
            <pc:sldMk cId="1956169479" sldId="400"/>
            <ac:spMk id="167" creationId="{F320BFFD-5E5C-4E11-9938-5D2BE9FDDD74}"/>
          </ac:spMkLst>
        </pc:spChg>
        <pc:spChg chg="mod">
          <ac:chgData name="Syphax Ait oubelli" userId="ecf726b1934da71b" providerId="LiveId" clId="{B71F60E7-0DDB-42E6-818B-77B87849ADF3}" dt="2021-08-29T01:30:27.821" v="4035" actId="207"/>
          <ac:spMkLst>
            <pc:docMk/>
            <pc:sldMk cId="1956169479" sldId="400"/>
            <ac:spMk id="188" creationId="{C1E83028-1C66-4FC3-9F42-EBF4CE779EC5}"/>
          </ac:spMkLst>
        </pc:spChg>
      </pc:sldChg>
      <pc:sldChg chg="add del">
        <pc:chgData name="Syphax Ait oubelli" userId="ecf726b1934da71b" providerId="LiveId" clId="{B71F60E7-0DDB-42E6-818B-77B87849ADF3}" dt="2021-08-29T01:29:16.132" v="4022" actId="2890"/>
        <pc:sldMkLst>
          <pc:docMk/>
          <pc:sldMk cId="4067592633" sldId="400"/>
        </pc:sldMkLst>
      </pc:sldChg>
      <pc:sldChg chg="delSp modSp add mod">
        <pc:chgData name="Syphax Ait oubelli" userId="ecf726b1934da71b" providerId="LiveId" clId="{B71F60E7-0DDB-42E6-818B-77B87849ADF3}" dt="2021-08-29T01:30:24.513" v="4034" actId="207"/>
        <pc:sldMkLst>
          <pc:docMk/>
          <pc:sldMk cId="2981157795" sldId="401"/>
        </pc:sldMkLst>
        <pc:spChg chg="mod">
          <ac:chgData name="Syphax Ait oubelli" userId="ecf726b1934da71b" providerId="LiveId" clId="{B71F60E7-0DDB-42E6-818B-77B87849ADF3}" dt="2021-08-29T01:30:04.826" v="4029" actId="108"/>
          <ac:spMkLst>
            <pc:docMk/>
            <pc:sldMk cId="2981157795" sldId="401"/>
            <ac:spMk id="188" creationId="{C1E83028-1C66-4FC3-9F42-EBF4CE779EC5}"/>
          </ac:spMkLst>
        </pc:spChg>
        <pc:spChg chg="mod">
          <ac:chgData name="Syphax Ait oubelli" userId="ecf726b1934da71b" providerId="LiveId" clId="{B71F60E7-0DDB-42E6-818B-77B87849ADF3}" dt="2021-08-29T01:30:24.513" v="4034" actId="207"/>
          <ac:spMkLst>
            <pc:docMk/>
            <pc:sldMk cId="2981157795" sldId="401"/>
            <ac:spMk id="191" creationId="{AE1D04B7-9B73-4368-BAE6-27FAF2046E86}"/>
          </ac:spMkLst>
        </pc:spChg>
        <pc:spChg chg="mod">
          <ac:chgData name="Syphax Ait oubelli" userId="ecf726b1934da71b" providerId="LiveId" clId="{B71F60E7-0DDB-42E6-818B-77B87849ADF3}" dt="2021-08-29T01:30:19.027" v="4033" actId="207"/>
          <ac:spMkLst>
            <pc:docMk/>
            <pc:sldMk cId="2981157795" sldId="401"/>
            <ac:spMk id="305" creationId="{AAD8EEFD-2AF9-4762-85A6-1A7836F32071}"/>
          </ac:spMkLst>
        </pc:spChg>
        <pc:spChg chg="mod">
          <ac:chgData name="Syphax Ait oubelli" userId="ecf726b1934da71b" providerId="LiveId" clId="{B71F60E7-0DDB-42E6-818B-77B87849ADF3}" dt="2021-08-29T01:30:12.204" v="4032" actId="207"/>
          <ac:spMkLst>
            <pc:docMk/>
            <pc:sldMk cId="2981157795" sldId="401"/>
            <ac:spMk id="311" creationId="{D4BA29B9-FAA4-4879-8620-163CBC4385F3}"/>
          </ac:spMkLst>
        </pc:spChg>
        <pc:spChg chg="mod">
          <ac:chgData name="Syphax Ait oubelli" userId="ecf726b1934da71b" providerId="LiveId" clId="{B71F60E7-0DDB-42E6-818B-77B87849ADF3}" dt="2021-08-29T01:30:19.027" v="4033" actId="207"/>
          <ac:spMkLst>
            <pc:docMk/>
            <pc:sldMk cId="2981157795" sldId="401"/>
            <ac:spMk id="312" creationId="{B95BC32A-13E6-4F72-AB8C-5933F1B5D2ED}"/>
          </ac:spMkLst>
        </pc:spChg>
        <pc:cxnChg chg="del">
          <ac:chgData name="Syphax Ait oubelli" userId="ecf726b1934da71b" providerId="LiveId" clId="{B71F60E7-0DDB-42E6-818B-77B87849ADF3}" dt="2021-08-29T01:30:09.200" v="4031" actId="21"/>
          <ac:cxnSpMkLst>
            <pc:docMk/>
            <pc:sldMk cId="2981157795" sldId="401"/>
            <ac:cxnSpMk id="3" creationId="{7C1FDC4D-ED8F-4984-9101-961008E3FDEF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482714444" sldId="402"/>
        </pc:sldMkLst>
      </pc:sldChg>
      <pc:sldChg chg="addSp modSp add mod">
        <pc:chgData name="Syphax Ait oubelli" userId="ecf726b1934da71b" providerId="LiveId" clId="{B71F60E7-0DDB-42E6-818B-77B87849ADF3}" dt="2021-08-29T01:40:00.222" v="4192" actId="207"/>
        <pc:sldMkLst>
          <pc:docMk/>
          <pc:sldMk cId="3076787301" sldId="402"/>
        </pc:sldMkLst>
        <pc:spChg chg="mod">
          <ac:chgData name="Syphax Ait oubelli" userId="ecf726b1934da71b" providerId="LiveId" clId="{B71F60E7-0DDB-42E6-818B-77B87849ADF3}" dt="2021-08-29T01:40:00.222" v="4192" actId="207"/>
          <ac:spMkLst>
            <pc:docMk/>
            <pc:sldMk cId="3076787301" sldId="402"/>
            <ac:spMk id="170" creationId="{69198415-EAC4-4223-90DA-CB8AFE342AD8}"/>
          </ac:spMkLst>
        </pc:spChg>
        <pc:spChg chg="mod">
          <ac:chgData name="Syphax Ait oubelli" userId="ecf726b1934da71b" providerId="LiveId" clId="{B71F60E7-0DDB-42E6-818B-77B87849ADF3}" dt="2021-08-29T01:40:00.222" v="4192" actId="207"/>
          <ac:spMkLst>
            <pc:docMk/>
            <pc:sldMk cId="3076787301" sldId="402"/>
            <ac:spMk id="173" creationId="{10E6EB2D-94BB-4CCD-BAEA-C04A5866778C}"/>
          </ac:spMkLst>
        </pc:spChg>
        <pc:spChg chg="mod">
          <ac:chgData name="Syphax Ait oubelli" userId="ecf726b1934da71b" providerId="LiveId" clId="{B71F60E7-0DDB-42E6-818B-77B87849ADF3}" dt="2021-08-29T01:39:53.599" v="4191" actId="207"/>
          <ac:spMkLst>
            <pc:docMk/>
            <pc:sldMk cId="3076787301" sldId="402"/>
            <ac:spMk id="188" creationId="{C1E83028-1C66-4FC3-9F42-EBF4CE779EC5}"/>
          </ac:spMkLst>
        </pc:spChg>
        <pc:spChg chg="mod">
          <ac:chgData name="Syphax Ait oubelli" userId="ecf726b1934da71b" providerId="LiveId" clId="{B71F60E7-0DDB-42E6-818B-77B87849ADF3}" dt="2021-08-29T01:31:26.615" v="4049" actId="207"/>
          <ac:spMkLst>
            <pc:docMk/>
            <pc:sldMk cId="3076787301" sldId="402"/>
            <ac:spMk id="191" creationId="{AE1D04B7-9B73-4368-BAE6-27FAF2046E86}"/>
          </ac:spMkLst>
        </pc:spChg>
        <pc:cxnChg chg="add mod">
          <ac:chgData name="Syphax Ait oubelli" userId="ecf726b1934da71b" providerId="LiveId" clId="{B71F60E7-0DDB-42E6-818B-77B87849ADF3}" dt="2021-08-29T01:30:40.727" v="4039" actId="1076"/>
          <ac:cxnSpMkLst>
            <pc:docMk/>
            <pc:sldMk cId="3076787301" sldId="402"/>
            <ac:cxnSpMk id="70" creationId="{429503C9-D669-4C24-B883-30E1715C2975}"/>
          </ac:cxnSpMkLst>
        </pc:cxnChg>
        <pc:cxnChg chg="add mod">
          <ac:chgData name="Syphax Ait oubelli" userId="ecf726b1934da71b" providerId="LiveId" clId="{B71F60E7-0DDB-42E6-818B-77B87849ADF3}" dt="2021-08-29T01:30:49.035" v="4043" actId="1076"/>
          <ac:cxnSpMkLst>
            <pc:docMk/>
            <pc:sldMk cId="3076787301" sldId="402"/>
            <ac:cxnSpMk id="71" creationId="{0A934EB0-D3C4-4CE5-98C5-5854EFD59386}"/>
          </ac:cxnSpMkLst>
        </pc:cxnChg>
        <pc:cxnChg chg="add mod">
          <ac:chgData name="Syphax Ait oubelli" userId="ecf726b1934da71b" providerId="LiveId" clId="{B71F60E7-0DDB-42E6-818B-77B87849ADF3}" dt="2021-08-29T01:30:57.910" v="4046" actId="1076"/>
          <ac:cxnSpMkLst>
            <pc:docMk/>
            <pc:sldMk cId="3076787301" sldId="402"/>
            <ac:cxnSpMk id="73" creationId="{618BF323-DE66-449D-87BF-66DFC0148690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783124529" sldId="403"/>
        </pc:sldMkLst>
      </pc:sldChg>
      <pc:sldChg chg="delSp modSp add mod">
        <pc:chgData name="Syphax Ait oubelli" userId="ecf726b1934da71b" providerId="LiveId" clId="{B71F60E7-0DDB-42E6-818B-77B87849ADF3}" dt="2021-08-29T01:31:53.857" v="4057" actId="207"/>
        <pc:sldMkLst>
          <pc:docMk/>
          <pc:sldMk cId="1695036265" sldId="403"/>
        </pc:sldMkLst>
        <pc:spChg chg="mod">
          <ac:chgData name="Syphax Ait oubelli" userId="ecf726b1934da71b" providerId="LiveId" clId="{B71F60E7-0DDB-42E6-818B-77B87849ADF3}" dt="2021-08-29T01:31:40.821" v="4053" actId="108"/>
          <ac:spMkLst>
            <pc:docMk/>
            <pc:sldMk cId="1695036265" sldId="403"/>
            <ac:spMk id="191" creationId="{AE1D04B7-9B73-4368-BAE6-27FAF2046E86}"/>
          </ac:spMkLst>
        </pc:spChg>
        <pc:spChg chg="mod">
          <ac:chgData name="Syphax Ait oubelli" userId="ecf726b1934da71b" providerId="LiveId" clId="{B71F60E7-0DDB-42E6-818B-77B87849ADF3}" dt="2021-08-29T01:31:45.692" v="4055" actId="207"/>
          <ac:spMkLst>
            <pc:docMk/>
            <pc:sldMk cId="1695036265" sldId="403"/>
            <ac:spMk id="194" creationId="{B574117C-A116-4731-B0F0-AADDAE1DACB4}"/>
          </ac:spMkLst>
        </pc:spChg>
        <pc:spChg chg="mod">
          <ac:chgData name="Syphax Ait oubelli" userId="ecf726b1934da71b" providerId="LiveId" clId="{B71F60E7-0DDB-42E6-818B-77B87849ADF3}" dt="2021-08-29T01:31:50.356" v="4056" actId="207"/>
          <ac:spMkLst>
            <pc:docMk/>
            <pc:sldMk cId="1695036265" sldId="403"/>
            <ac:spMk id="312" creationId="{B95BC32A-13E6-4F72-AB8C-5933F1B5D2ED}"/>
          </ac:spMkLst>
        </pc:spChg>
        <pc:spChg chg="mod">
          <ac:chgData name="Syphax Ait oubelli" userId="ecf726b1934da71b" providerId="LiveId" clId="{B71F60E7-0DDB-42E6-818B-77B87849ADF3}" dt="2021-08-29T01:31:53.857" v="4057" actId="207"/>
          <ac:spMkLst>
            <pc:docMk/>
            <pc:sldMk cId="1695036265" sldId="403"/>
            <ac:spMk id="313" creationId="{7B7EB77E-8779-4BD0-9956-3972F546B715}"/>
          </ac:spMkLst>
        </pc:spChg>
        <pc:cxnChg chg="del">
          <ac:chgData name="Syphax Ait oubelli" userId="ecf726b1934da71b" providerId="LiveId" clId="{B71F60E7-0DDB-42E6-818B-77B87849ADF3}" dt="2021-08-29T01:31:43.960" v="4054" actId="21"/>
          <ac:cxnSpMkLst>
            <pc:docMk/>
            <pc:sldMk cId="1695036265" sldId="403"/>
            <ac:cxnSpMk id="70" creationId="{429503C9-D669-4C24-B883-30E1715C2975}"/>
          </ac:cxnSpMkLst>
        </pc:cxnChg>
        <pc:cxnChg chg="del mod">
          <ac:chgData name="Syphax Ait oubelli" userId="ecf726b1934da71b" providerId="LiveId" clId="{B71F60E7-0DDB-42E6-818B-77B87849ADF3}" dt="2021-08-29T01:31:43.960" v="4054" actId="21"/>
          <ac:cxnSpMkLst>
            <pc:docMk/>
            <pc:sldMk cId="1695036265" sldId="403"/>
            <ac:cxnSpMk id="71" creationId="{0A934EB0-D3C4-4CE5-98C5-5854EFD59386}"/>
          </ac:cxnSpMkLst>
        </pc:cxnChg>
        <pc:cxnChg chg="del">
          <ac:chgData name="Syphax Ait oubelli" userId="ecf726b1934da71b" providerId="LiveId" clId="{B71F60E7-0DDB-42E6-818B-77B87849ADF3}" dt="2021-08-29T01:31:43.960" v="4054" actId="21"/>
          <ac:cxnSpMkLst>
            <pc:docMk/>
            <pc:sldMk cId="1695036265" sldId="403"/>
            <ac:cxnSpMk id="73" creationId="{618BF323-DE66-449D-87BF-66DFC0148690}"/>
          </ac:cxnSpMkLst>
        </pc:cxnChg>
      </pc:sldChg>
      <pc:sldChg chg="addSp modSp add mod">
        <pc:chgData name="Syphax Ait oubelli" userId="ecf726b1934da71b" providerId="LiveId" clId="{B71F60E7-0DDB-42E6-818B-77B87849ADF3}" dt="2021-08-29T01:40:12.945" v="4195" actId="207"/>
        <pc:sldMkLst>
          <pc:docMk/>
          <pc:sldMk cId="2671828081" sldId="404"/>
        </pc:sldMkLst>
        <pc:spChg chg="mod">
          <ac:chgData name="Syphax Ait oubelli" userId="ecf726b1934da71b" providerId="LiveId" clId="{B71F60E7-0DDB-42E6-818B-77B87849ADF3}" dt="2021-08-29T01:40:12.945" v="4195" actId="207"/>
          <ac:spMkLst>
            <pc:docMk/>
            <pc:sldMk cId="2671828081" sldId="404"/>
            <ac:spMk id="173" creationId="{10E6EB2D-94BB-4CCD-BAEA-C04A5866778C}"/>
          </ac:spMkLst>
        </pc:spChg>
        <pc:spChg chg="mod">
          <ac:chgData name="Syphax Ait oubelli" userId="ecf726b1934da71b" providerId="LiveId" clId="{B71F60E7-0DDB-42E6-818B-77B87849ADF3}" dt="2021-08-29T01:40:12.945" v="4195" actId="207"/>
          <ac:spMkLst>
            <pc:docMk/>
            <pc:sldMk cId="2671828081" sldId="404"/>
            <ac:spMk id="180" creationId="{63F3EF1C-77F8-48A2-A1D4-320C2DA6F655}"/>
          </ac:spMkLst>
        </pc:spChg>
        <pc:spChg chg="mod">
          <ac:chgData name="Syphax Ait oubelli" userId="ecf726b1934da71b" providerId="LiveId" clId="{B71F60E7-0DDB-42E6-818B-77B87849ADF3}" dt="2021-08-29T01:40:09.190" v="4194" actId="207"/>
          <ac:spMkLst>
            <pc:docMk/>
            <pc:sldMk cId="2671828081" sldId="404"/>
            <ac:spMk id="191" creationId="{AE1D04B7-9B73-4368-BAE6-27FAF2046E86}"/>
          </ac:spMkLst>
        </pc:spChg>
        <pc:spChg chg="mod">
          <ac:chgData name="Syphax Ait oubelli" userId="ecf726b1934da71b" providerId="LiveId" clId="{B71F60E7-0DDB-42E6-818B-77B87849ADF3}" dt="2021-08-29T01:32:11.904" v="4062" actId="207"/>
          <ac:spMkLst>
            <pc:docMk/>
            <pc:sldMk cId="2671828081" sldId="404"/>
            <ac:spMk id="194" creationId="{B574117C-A116-4731-B0F0-AADDAE1DACB4}"/>
          </ac:spMkLst>
        </pc:spChg>
        <pc:cxnChg chg="add mod">
          <ac:chgData name="Syphax Ait oubelli" userId="ecf726b1934da71b" providerId="LiveId" clId="{B71F60E7-0DDB-42E6-818B-77B87849ADF3}" dt="2021-08-29T01:32:03.057" v="4060" actId="1076"/>
          <ac:cxnSpMkLst>
            <pc:docMk/>
            <pc:sldMk cId="2671828081" sldId="404"/>
            <ac:cxnSpMk id="70" creationId="{E3C525BB-C216-4A09-B80F-F5B34EE30261}"/>
          </ac:cxnSpMkLst>
        </pc:cxnChg>
        <pc:cxnChg chg="add mod">
          <ac:chgData name="Syphax Ait oubelli" userId="ecf726b1934da71b" providerId="LiveId" clId="{B71F60E7-0DDB-42E6-818B-77B87849ADF3}" dt="2021-08-29T01:32:03.057" v="4060" actId="1076"/>
          <ac:cxnSpMkLst>
            <pc:docMk/>
            <pc:sldMk cId="2671828081" sldId="404"/>
            <ac:cxnSpMk id="71" creationId="{8DE71A07-6AB9-4862-B0E2-068CF890E3C8}"/>
          </ac:cxnSpMkLst>
        </pc:cxnChg>
        <pc:cxnChg chg="add mod">
          <ac:chgData name="Syphax Ait oubelli" userId="ecf726b1934da71b" providerId="LiveId" clId="{B71F60E7-0DDB-42E6-818B-77B87849ADF3}" dt="2021-08-29T01:32:03.057" v="4060" actId="1076"/>
          <ac:cxnSpMkLst>
            <pc:docMk/>
            <pc:sldMk cId="2671828081" sldId="404"/>
            <ac:cxnSpMk id="72" creationId="{1679EA03-952F-47E4-BE6E-93C9B55BF798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298421712" sldId="404"/>
        </pc:sldMkLst>
      </pc:sldChg>
      <pc:sldChg chg="delSp modSp add mod">
        <pc:chgData name="Syphax Ait oubelli" userId="ecf726b1934da71b" providerId="LiveId" clId="{B71F60E7-0DDB-42E6-818B-77B87849ADF3}" dt="2021-08-29T01:33:07.906" v="4068" actId="207"/>
        <pc:sldMkLst>
          <pc:docMk/>
          <pc:sldMk cId="1512658633" sldId="405"/>
        </pc:sldMkLst>
        <pc:spChg chg="mod">
          <ac:chgData name="Syphax Ait oubelli" userId="ecf726b1934da71b" providerId="LiveId" clId="{B71F60E7-0DDB-42E6-818B-77B87849ADF3}" dt="2021-08-29T01:32:54.928" v="4064" actId="108"/>
          <ac:spMkLst>
            <pc:docMk/>
            <pc:sldMk cId="1512658633" sldId="405"/>
            <ac:spMk id="194" creationId="{B574117C-A116-4731-B0F0-AADDAE1DACB4}"/>
          </ac:spMkLst>
        </pc:spChg>
        <pc:spChg chg="mod">
          <ac:chgData name="Syphax Ait oubelli" userId="ecf726b1934da71b" providerId="LiveId" clId="{B71F60E7-0DDB-42E6-818B-77B87849ADF3}" dt="2021-08-29T01:33:07.906" v="4068" actId="207"/>
          <ac:spMkLst>
            <pc:docMk/>
            <pc:sldMk cId="1512658633" sldId="405"/>
            <ac:spMk id="197" creationId="{A0927E0A-8A3F-4FF1-B25D-61F4280946F5}"/>
          </ac:spMkLst>
        </pc:spChg>
        <pc:spChg chg="mod">
          <ac:chgData name="Syphax Ait oubelli" userId="ecf726b1934da71b" providerId="LiveId" clId="{B71F60E7-0DDB-42E6-818B-77B87849ADF3}" dt="2021-08-29T01:33:02.725" v="4066" actId="207"/>
          <ac:spMkLst>
            <pc:docMk/>
            <pc:sldMk cId="1512658633" sldId="405"/>
            <ac:spMk id="313" creationId="{7B7EB77E-8779-4BD0-9956-3972F546B715}"/>
          </ac:spMkLst>
        </pc:spChg>
        <pc:spChg chg="mod">
          <ac:chgData name="Syphax Ait oubelli" userId="ecf726b1934da71b" providerId="LiveId" clId="{B71F60E7-0DDB-42E6-818B-77B87849ADF3}" dt="2021-08-29T01:33:05.883" v="4067" actId="207"/>
          <ac:spMkLst>
            <pc:docMk/>
            <pc:sldMk cId="1512658633" sldId="405"/>
            <ac:spMk id="314" creationId="{C51A6BF3-50B1-4F45-A248-CDED7C18995C}"/>
          </ac:spMkLst>
        </pc:spChg>
        <pc:cxnChg chg="del">
          <ac:chgData name="Syphax Ait oubelli" userId="ecf726b1934da71b" providerId="LiveId" clId="{B71F60E7-0DDB-42E6-818B-77B87849ADF3}" dt="2021-08-29T01:32:58.823" v="4065" actId="21"/>
          <ac:cxnSpMkLst>
            <pc:docMk/>
            <pc:sldMk cId="1512658633" sldId="405"/>
            <ac:cxnSpMk id="70" creationId="{E3C525BB-C216-4A09-B80F-F5B34EE30261}"/>
          </ac:cxnSpMkLst>
        </pc:cxnChg>
        <pc:cxnChg chg="del">
          <ac:chgData name="Syphax Ait oubelli" userId="ecf726b1934da71b" providerId="LiveId" clId="{B71F60E7-0DDB-42E6-818B-77B87849ADF3}" dt="2021-08-29T01:32:58.823" v="4065" actId="21"/>
          <ac:cxnSpMkLst>
            <pc:docMk/>
            <pc:sldMk cId="1512658633" sldId="405"/>
            <ac:cxnSpMk id="71" creationId="{8DE71A07-6AB9-4862-B0E2-068CF890E3C8}"/>
          </ac:cxnSpMkLst>
        </pc:cxnChg>
        <pc:cxnChg chg="del">
          <ac:chgData name="Syphax Ait oubelli" userId="ecf726b1934da71b" providerId="LiveId" clId="{B71F60E7-0DDB-42E6-818B-77B87849ADF3}" dt="2021-08-29T01:32:58.823" v="4065" actId="21"/>
          <ac:cxnSpMkLst>
            <pc:docMk/>
            <pc:sldMk cId="1512658633" sldId="405"/>
            <ac:cxnSpMk id="72" creationId="{1679EA03-952F-47E4-BE6E-93C9B55BF798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290987220" sldId="405"/>
        </pc:sldMkLst>
      </pc:sldChg>
      <pc:sldChg chg="addSp modSp add mod">
        <pc:chgData name="Syphax Ait oubelli" userId="ecf726b1934da71b" providerId="LiveId" clId="{B71F60E7-0DDB-42E6-818B-77B87849ADF3}" dt="2021-08-29T01:40:25.887" v="4198" actId="207"/>
        <pc:sldMkLst>
          <pc:docMk/>
          <pc:sldMk cId="2241730102" sldId="406"/>
        </pc:sldMkLst>
        <pc:spChg chg="mod">
          <ac:chgData name="Syphax Ait oubelli" userId="ecf726b1934da71b" providerId="LiveId" clId="{B71F60E7-0DDB-42E6-818B-77B87849ADF3}" dt="2021-08-29T01:40:25.887" v="4198" actId="207"/>
          <ac:spMkLst>
            <pc:docMk/>
            <pc:sldMk cId="2241730102" sldId="406"/>
            <ac:spMk id="180" creationId="{63F3EF1C-77F8-48A2-A1D4-320C2DA6F655}"/>
          </ac:spMkLst>
        </pc:spChg>
        <pc:spChg chg="mod">
          <ac:chgData name="Syphax Ait oubelli" userId="ecf726b1934da71b" providerId="LiveId" clId="{B71F60E7-0DDB-42E6-818B-77B87849ADF3}" dt="2021-08-29T01:40:25.887" v="4198" actId="207"/>
          <ac:spMkLst>
            <pc:docMk/>
            <pc:sldMk cId="2241730102" sldId="406"/>
            <ac:spMk id="182" creationId="{54120D93-3753-48EE-9E27-480EA464D0AD}"/>
          </ac:spMkLst>
        </pc:spChg>
        <pc:spChg chg="mod">
          <ac:chgData name="Syphax Ait oubelli" userId="ecf726b1934da71b" providerId="LiveId" clId="{B71F60E7-0DDB-42E6-818B-77B87849ADF3}" dt="2021-08-29T01:40:21.228" v="4197" actId="207"/>
          <ac:spMkLst>
            <pc:docMk/>
            <pc:sldMk cId="2241730102" sldId="406"/>
            <ac:spMk id="194" creationId="{B574117C-A116-4731-B0F0-AADDAE1DACB4}"/>
          </ac:spMkLst>
        </pc:spChg>
        <pc:spChg chg="mod">
          <ac:chgData name="Syphax Ait oubelli" userId="ecf726b1934da71b" providerId="LiveId" clId="{B71F60E7-0DDB-42E6-818B-77B87849ADF3}" dt="2021-08-29T01:33:16.662" v="4071" actId="207"/>
          <ac:spMkLst>
            <pc:docMk/>
            <pc:sldMk cId="2241730102" sldId="406"/>
            <ac:spMk id="197" creationId="{A0927E0A-8A3F-4FF1-B25D-61F4280946F5}"/>
          </ac:spMkLst>
        </pc:spChg>
        <pc:cxnChg chg="add mod">
          <ac:chgData name="Syphax Ait oubelli" userId="ecf726b1934da71b" providerId="LiveId" clId="{B71F60E7-0DDB-42E6-818B-77B87849ADF3}" dt="2021-08-29T01:33:21.263" v="4073" actId="1076"/>
          <ac:cxnSpMkLst>
            <pc:docMk/>
            <pc:sldMk cId="2241730102" sldId="406"/>
            <ac:cxnSpMk id="70" creationId="{BF4BBC02-4C6C-4ABC-8D02-93A44FB240BC}"/>
          </ac:cxnSpMkLst>
        </pc:cxnChg>
        <pc:cxnChg chg="add mod">
          <ac:chgData name="Syphax Ait oubelli" userId="ecf726b1934da71b" providerId="LiveId" clId="{B71F60E7-0DDB-42E6-818B-77B87849ADF3}" dt="2021-08-29T01:33:21.263" v="4073" actId="1076"/>
          <ac:cxnSpMkLst>
            <pc:docMk/>
            <pc:sldMk cId="2241730102" sldId="406"/>
            <ac:cxnSpMk id="71" creationId="{B4BE9071-3469-4173-BBAE-9A5C4B8F5A15}"/>
          </ac:cxnSpMkLst>
        </pc:cxnChg>
        <pc:cxnChg chg="add mod">
          <ac:chgData name="Syphax Ait oubelli" userId="ecf726b1934da71b" providerId="LiveId" clId="{B71F60E7-0DDB-42E6-818B-77B87849ADF3}" dt="2021-08-29T01:33:21.263" v="4073" actId="1076"/>
          <ac:cxnSpMkLst>
            <pc:docMk/>
            <pc:sldMk cId="2241730102" sldId="406"/>
            <ac:cxnSpMk id="72" creationId="{62A7184F-80A5-4ECC-B9D9-809563FC135B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807208801" sldId="406"/>
        </pc:sldMkLst>
      </pc:sldChg>
      <pc:sldChg chg="delSp modSp add mod">
        <pc:chgData name="Syphax Ait oubelli" userId="ecf726b1934da71b" providerId="LiveId" clId="{B71F60E7-0DDB-42E6-818B-77B87849ADF3}" dt="2021-08-29T01:34:06.218" v="4081" actId="207"/>
        <pc:sldMkLst>
          <pc:docMk/>
          <pc:sldMk cId="1526091274" sldId="407"/>
        </pc:sldMkLst>
        <pc:spChg chg="mod">
          <ac:chgData name="Syphax Ait oubelli" userId="ecf726b1934da71b" providerId="LiveId" clId="{B71F60E7-0DDB-42E6-818B-77B87849ADF3}" dt="2021-08-29T01:33:52.041" v="4077" actId="108"/>
          <ac:spMkLst>
            <pc:docMk/>
            <pc:sldMk cId="1526091274" sldId="407"/>
            <ac:spMk id="197" creationId="{A0927E0A-8A3F-4FF1-B25D-61F4280946F5}"/>
          </ac:spMkLst>
        </pc:spChg>
        <pc:spChg chg="mod">
          <ac:chgData name="Syphax Ait oubelli" userId="ecf726b1934da71b" providerId="LiveId" clId="{B71F60E7-0DDB-42E6-818B-77B87849ADF3}" dt="2021-08-29T01:33:58.367" v="4079" actId="207"/>
          <ac:spMkLst>
            <pc:docMk/>
            <pc:sldMk cId="1526091274" sldId="407"/>
            <ac:spMk id="200" creationId="{22A21A7F-9FBD-41C3-ADF8-BD92B53C8922}"/>
          </ac:spMkLst>
        </pc:spChg>
        <pc:spChg chg="mod">
          <ac:chgData name="Syphax Ait oubelli" userId="ecf726b1934da71b" providerId="LiveId" clId="{B71F60E7-0DDB-42E6-818B-77B87849ADF3}" dt="2021-08-29T01:34:01.251" v="4080" actId="108"/>
          <ac:spMkLst>
            <pc:docMk/>
            <pc:sldMk cId="1526091274" sldId="407"/>
            <ac:spMk id="314" creationId="{C51A6BF3-50B1-4F45-A248-CDED7C18995C}"/>
          </ac:spMkLst>
        </pc:spChg>
        <pc:spChg chg="mod">
          <ac:chgData name="Syphax Ait oubelli" userId="ecf726b1934da71b" providerId="LiveId" clId="{B71F60E7-0DDB-42E6-818B-77B87849ADF3}" dt="2021-08-29T01:34:06.218" v="4081" actId="207"/>
          <ac:spMkLst>
            <pc:docMk/>
            <pc:sldMk cId="1526091274" sldId="407"/>
            <ac:spMk id="315" creationId="{EF5E36FA-BC28-4B5C-A545-2953CAC524EF}"/>
          </ac:spMkLst>
        </pc:spChg>
        <pc:cxnChg chg="del mod">
          <ac:chgData name="Syphax Ait oubelli" userId="ecf726b1934da71b" providerId="LiveId" clId="{B71F60E7-0DDB-42E6-818B-77B87849ADF3}" dt="2021-08-29T01:33:56.200" v="4078" actId="21"/>
          <ac:cxnSpMkLst>
            <pc:docMk/>
            <pc:sldMk cId="1526091274" sldId="407"/>
            <ac:cxnSpMk id="70" creationId="{BF4BBC02-4C6C-4ABC-8D02-93A44FB240BC}"/>
          </ac:cxnSpMkLst>
        </pc:cxnChg>
        <pc:cxnChg chg="del">
          <ac:chgData name="Syphax Ait oubelli" userId="ecf726b1934da71b" providerId="LiveId" clId="{B71F60E7-0DDB-42E6-818B-77B87849ADF3}" dt="2021-08-29T01:33:56.200" v="4078" actId="21"/>
          <ac:cxnSpMkLst>
            <pc:docMk/>
            <pc:sldMk cId="1526091274" sldId="407"/>
            <ac:cxnSpMk id="71" creationId="{B4BE9071-3469-4173-BBAE-9A5C4B8F5A15}"/>
          </ac:cxnSpMkLst>
        </pc:cxnChg>
        <pc:cxnChg chg="del">
          <ac:chgData name="Syphax Ait oubelli" userId="ecf726b1934da71b" providerId="LiveId" clId="{B71F60E7-0DDB-42E6-818B-77B87849ADF3}" dt="2021-08-29T01:33:56.200" v="4078" actId="21"/>
          <ac:cxnSpMkLst>
            <pc:docMk/>
            <pc:sldMk cId="1526091274" sldId="407"/>
            <ac:cxnSpMk id="72" creationId="{62A7184F-80A5-4ECC-B9D9-809563FC135B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916031817" sldId="407"/>
        </pc:sldMkLst>
      </pc:sldChg>
      <pc:sldChg chg="addSp modSp add mod">
        <pc:chgData name="Syphax Ait oubelli" userId="ecf726b1934da71b" providerId="LiveId" clId="{B71F60E7-0DDB-42E6-818B-77B87849ADF3}" dt="2021-08-29T01:40:34.712" v="4201" actId="207"/>
        <pc:sldMkLst>
          <pc:docMk/>
          <pc:sldMk cId="1484265339" sldId="408"/>
        </pc:sldMkLst>
        <pc:spChg chg="mod">
          <ac:chgData name="Syphax Ait oubelli" userId="ecf726b1934da71b" providerId="LiveId" clId="{B71F60E7-0DDB-42E6-818B-77B87849ADF3}" dt="2021-08-29T01:40:34.712" v="4201" actId="207"/>
          <ac:spMkLst>
            <pc:docMk/>
            <pc:sldMk cId="1484265339" sldId="408"/>
            <ac:spMk id="182" creationId="{54120D93-3753-48EE-9E27-480EA464D0AD}"/>
          </ac:spMkLst>
        </pc:spChg>
        <pc:spChg chg="mod">
          <ac:chgData name="Syphax Ait oubelli" userId="ecf726b1934da71b" providerId="LiveId" clId="{B71F60E7-0DDB-42E6-818B-77B87849ADF3}" dt="2021-08-29T01:40:34.712" v="4201" actId="207"/>
          <ac:spMkLst>
            <pc:docMk/>
            <pc:sldMk cId="1484265339" sldId="408"/>
            <ac:spMk id="184" creationId="{B4375FD8-0AB3-4831-9F3B-4D50FE1BAFE7}"/>
          </ac:spMkLst>
        </pc:spChg>
        <pc:spChg chg="mod">
          <ac:chgData name="Syphax Ait oubelli" userId="ecf726b1934da71b" providerId="LiveId" clId="{B71F60E7-0DDB-42E6-818B-77B87849ADF3}" dt="2021-08-29T01:40:31.560" v="4200" actId="207"/>
          <ac:spMkLst>
            <pc:docMk/>
            <pc:sldMk cId="1484265339" sldId="408"/>
            <ac:spMk id="197" creationId="{A0927E0A-8A3F-4FF1-B25D-61F4280946F5}"/>
          </ac:spMkLst>
        </pc:spChg>
        <pc:spChg chg="mod">
          <ac:chgData name="Syphax Ait oubelli" userId="ecf726b1934da71b" providerId="LiveId" clId="{B71F60E7-0DDB-42E6-818B-77B87849ADF3}" dt="2021-08-29T01:34:22.387" v="4087" actId="207"/>
          <ac:spMkLst>
            <pc:docMk/>
            <pc:sldMk cId="1484265339" sldId="408"/>
            <ac:spMk id="200" creationId="{22A21A7F-9FBD-41C3-ADF8-BD92B53C8922}"/>
          </ac:spMkLst>
        </pc:spChg>
        <pc:cxnChg chg="add mod">
          <ac:chgData name="Syphax Ait oubelli" userId="ecf726b1934da71b" providerId="LiveId" clId="{B71F60E7-0DDB-42E6-818B-77B87849ADF3}" dt="2021-08-29T01:34:17.339" v="4085" actId="1076"/>
          <ac:cxnSpMkLst>
            <pc:docMk/>
            <pc:sldMk cId="1484265339" sldId="408"/>
            <ac:cxnSpMk id="70" creationId="{9AFCDDA0-7362-4D36-8A12-4052E91B0C6C}"/>
          </ac:cxnSpMkLst>
        </pc:cxnChg>
        <pc:cxnChg chg="add mod">
          <ac:chgData name="Syphax Ait oubelli" userId="ecf726b1934da71b" providerId="LiveId" clId="{B71F60E7-0DDB-42E6-818B-77B87849ADF3}" dt="2021-08-29T01:34:17.339" v="4085" actId="1076"/>
          <ac:cxnSpMkLst>
            <pc:docMk/>
            <pc:sldMk cId="1484265339" sldId="408"/>
            <ac:cxnSpMk id="71" creationId="{2C8B0B81-CF6C-495A-9A93-7D9F6637DB6D}"/>
          </ac:cxnSpMkLst>
        </pc:cxnChg>
        <pc:cxnChg chg="add mod">
          <ac:chgData name="Syphax Ait oubelli" userId="ecf726b1934da71b" providerId="LiveId" clId="{B71F60E7-0DDB-42E6-818B-77B87849ADF3}" dt="2021-08-29T01:34:17.339" v="4085" actId="1076"/>
          <ac:cxnSpMkLst>
            <pc:docMk/>
            <pc:sldMk cId="1484265339" sldId="408"/>
            <ac:cxnSpMk id="72" creationId="{B5F10ECC-D5F9-48F6-B410-C7E3DF118301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593839743" sldId="408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877925589" sldId="409"/>
        </pc:sldMkLst>
      </pc:sldChg>
      <pc:sldChg chg="delSp modSp add mod modTransition">
        <pc:chgData name="Syphax Ait oubelli" userId="ecf726b1934da71b" providerId="LiveId" clId="{B71F60E7-0DDB-42E6-818B-77B87849ADF3}" dt="2021-08-29T01:42:18.376" v="4221"/>
        <pc:sldMkLst>
          <pc:docMk/>
          <pc:sldMk cId="3270614928" sldId="409"/>
        </pc:sldMkLst>
        <pc:spChg chg="mod">
          <ac:chgData name="Syphax Ait oubelli" userId="ecf726b1934da71b" providerId="LiveId" clId="{B71F60E7-0DDB-42E6-818B-77B87849ADF3}" dt="2021-08-29T01:34:30.319" v="4089" actId="108"/>
          <ac:spMkLst>
            <pc:docMk/>
            <pc:sldMk cId="3270614928" sldId="409"/>
            <ac:spMk id="200" creationId="{22A21A7F-9FBD-41C3-ADF8-BD92B53C8922}"/>
          </ac:spMkLst>
        </pc:spChg>
        <pc:spChg chg="mod">
          <ac:chgData name="Syphax Ait oubelli" userId="ecf726b1934da71b" providerId="LiveId" clId="{B71F60E7-0DDB-42E6-818B-77B87849ADF3}" dt="2021-08-29T01:34:44.146" v="4093" actId="207"/>
          <ac:spMkLst>
            <pc:docMk/>
            <pc:sldMk cId="3270614928" sldId="409"/>
            <ac:spMk id="206" creationId="{AC86605A-58DD-4750-BAC3-74CF9138B70A}"/>
          </ac:spMkLst>
        </pc:spChg>
        <pc:spChg chg="mod">
          <ac:chgData name="Syphax Ait oubelli" userId="ecf726b1934da71b" providerId="LiveId" clId="{B71F60E7-0DDB-42E6-818B-77B87849ADF3}" dt="2021-08-29T01:34:37.613" v="4091" actId="207"/>
          <ac:spMkLst>
            <pc:docMk/>
            <pc:sldMk cId="3270614928" sldId="409"/>
            <ac:spMk id="305" creationId="{AAD8EEFD-2AF9-4762-85A6-1A7836F32071}"/>
          </ac:spMkLst>
        </pc:spChg>
        <pc:spChg chg="mod">
          <ac:chgData name="Syphax Ait oubelli" userId="ecf726b1934da71b" providerId="LiveId" clId="{B71F60E7-0DDB-42E6-818B-77B87849ADF3}" dt="2021-08-29T01:34:41.586" v="4092" actId="207"/>
          <ac:spMkLst>
            <pc:docMk/>
            <pc:sldMk cId="3270614928" sldId="409"/>
            <ac:spMk id="306" creationId="{A666FBE1-BE55-4331-A6D5-D4D939B897E6}"/>
          </ac:spMkLst>
        </pc:spChg>
        <pc:spChg chg="mod">
          <ac:chgData name="Syphax Ait oubelli" userId="ecf726b1934da71b" providerId="LiveId" clId="{B71F60E7-0DDB-42E6-818B-77B87849ADF3}" dt="2021-08-29T01:34:41.586" v="4092" actId="207"/>
          <ac:spMkLst>
            <pc:docMk/>
            <pc:sldMk cId="3270614928" sldId="409"/>
            <ac:spMk id="311" creationId="{D4BA29B9-FAA4-4879-8620-163CBC4385F3}"/>
          </ac:spMkLst>
        </pc:spChg>
        <pc:spChg chg="mod">
          <ac:chgData name="Syphax Ait oubelli" userId="ecf726b1934da71b" providerId="LiveId" clId="{B71F60E7-0DDB-42E6-818B-77B87849ADF3}" dt="2021-08-29T01:34:37.613" v="4091" actId="207"/>
          <ac:spMkLst>
            <pc:docMk/>
            <pc:sldMk cId="3270614928" sldId="409"/>
            <ac:spMk id="315" creationId="{EF5E36FA-BC28-4B5C-A545-2953CAC524EF}"/>
          </ac:spMkLst>
        </pc:spChg>
        <pc:cxnChg chg="del">
          <ac:chgData name="Syphax Ait oubelli" userId="ecf726b1934da71b" providerId="LiveId" clId="{B71F60E7-0DDB-42E6-818B-77B87849ADF3}" dt="2021-08-29T01:34:33.900" v="4090" actId="21"/>
          <ac:cxnSpMkLst>
            <pc:docMk/>
            <pc:sldMk cId="3270614928" sldId="409"/>
            <ac:cxnSpMk id="70" creationId="{9AFCDDA0-7362-4D36-8A12-4052E91B0C6C}"/>
          </ac:cxnSpMkLst>
        </pc:cxnChg>
        <pc:cxnChg chg="del">
          <ac:chgData name="Syphax Ait oubelli" userId="ecf726b1934da71b" providerId="LiveId" clId="{B71F60E7-0DDB-42E6-818B-77B87849ADF3}" dt="2021-08-29T01:34:33.900" v="4090" actId="21"/>
          <ac:cxnSpMkLst>
            <pc:docMk/>
            <pc:sldMk cId="3270614928" sldId="409"/>
            <ac:cxnSpMk id="71" creationId="{2C8B0B81-CF6C-495A-9A93-7D9F6637DB6D}"/>
          </ac:cxnSpMkLst>
        </pc:cxnChg>
        <pc:cxnChg chg="del">
          <ac:chgData name="Syphax Ait oubelli" userId="ecf726b1934da71b" providerId="LiveId" clId="{B71F60E7-0DDB-42E6-818B-77B87849ADF3}" dt="2021-08-29T01:34:33.900" v="4090" actId="21"/>
          <ac:cxnSpMkLst>
            <pc:docMk/>
            <pc:sldMk cId="3270614928" sldId="409"/>
            <ac:cxnSpMk id="72" creationId="{B5F10ECC-D5F9-48F6-B410-C7E3DF118301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679124062" sldId="410"/>
        </pc:sldMkLst>
      </pc:sldChg>
      <pc:sldChg chg="addSp modSp add mod">
        <pc:chgData name="Syphax Ait oubelli" userId="ecf726b1934da71b" providerId="LiveId" clId="{B71F60E7-0DDB-42E6-818B-77B87849ADF3}" dt="2021-08-29T01:40:47.159" v="4204" actId="207"/>
        <pc:sldMkLst>
          <pc:docMk/>
          <pc:sldMk cId="3012212380" sldId="410"/>
        </pc:sldMkLst>
        <pc:spChg chg="mod">
          <ac:chgData name="Syphax Ait oubelli" userId="ecf726b1934da71b" providerId="LiveId" clId="{B71F60E7-0DDB-42E6-818B-77B87849ADF3}" dt="2021-08-29T01:40:47.159" v="4204" actId="207"/>
          <ac:spMkLst>
            <pc:docMk/>
            <pc:sldMk cId="3012212380" sldId="410"/>
            <ac:spMk id="186" creationId="{656FE3A1-5D97-4384-87E6-BA03EC2C5EFF}"/>
          </ac:spMkLst>
        </pc:spChg>
        <pc:spChg chg="mod">
          <ac:chgData name="Syphax Ait oubelli" userId="ecf726b1934da71b" providerId="LiveId" clId="{B71F60E7-0DDB-42E6-818B-77B87849ADF3}" dt="2021-08-29T01:40:41.716" v="4203" actId="207"/>
          <ac:spMkLst>
            <pc:docMk/>
            <pc:sldMk cId="3012212380" sldId="410"/>
            <ac:spMk id="188" creationId="{C1E83028-1C66-4FC3-9F42-EBF4CE779EC5}"/>
          </ac:spMkLst>
        </pc:spChg>
        <pc:spChg chg="mod">
          <ac:chgData name="Syphax Ait oubelli" userId="ecf726b1934da71b" providerId="LiveId" clId="{B71F60E7-0DDB-42E6-818B-77B87849ADF3}" dt="2021-08-29T01:40:47.159" v="4204" actId="207"/>
          <ac:spMkLst>
            <pc:docMk/>
            <pc:sldMk cId="3012212380" sldId="410"/>
            <ac:spMk id="203" creationId="{EFCCBB0B-DC69-451C-9A19-8CD43B625D36}"/>
          </ac:spMkLst>
        </pc:spChg>
        <pc:spChg chg="mod">
          <ac:chgData name="Syphax Ait oubelli" userId="ecf726b1934da71b" providerId="LiveId" clId="{B71F60E7-0DDB-42E6-818B-77B87849ADF3}" dt="2021-08-29T01:35:03.823" v="4103" actId="207"/>
          <ac:spMkLst>
            <pc:docMk/>
            <pc:sldMk cId="3012212380" sldId="410"/>
            <ac:spMk id="206" creationId="{AC86605A-58DD-4750-BAC3-74CF9138B70A}"/>
          </ac:spMkLst>
        </pc:spChg>
        <pc:cxnChg chg="add mod">
          <ac:chgData name="Syphax Ait oubelli" userId="ecf726b1934da71b" providerId="LiveId" clId="{B71F60E7-0DDB-42E6-818B-77B87849ADF3}" dt="2021-08-29T01:34:56.264" v="4101" actId="1038"/>
          <ac:cxnSpMkLst>
            <pc:docMk/>
            <pc:sldMk cId="3012212380" sldId="410"/>
            <ac:cxnSpMk id="70" creationId="{E17F9D18-11C5-4876-89CE-DFAB5D432FFF}"/>
          </ac:cxnSpMkLst>
        </pc:cxnChg>
        <pc:cxnChg chg="add mod">
          <ac:chgData name="Syphax Ait oubelli" userId="ecf726b1934da71b" providerId="LiveId" clId="{B71F60E7-0DDB-42E6-818B-77B87849ADF3}" dt="2021-08-29T01:34:56.264" v="4101" actId="1038"/>
          <ac:cxnSpMkLst>
            <pc:docMk/>
            <pc:sldMk cId="3012212380" sldId="410"/>
            <ac:cxnSpMk id="71" creationId="{59E02420-CB7F-4991-99CB-3A8219E8A88F}"/>
          </ac:cxnSpMkLst>
        </pc:cxnChg>
        <pc:cxnChg chg="add mod">
          <ac:chgData name="Syphax Ait oubelli" userId="ecf726b1934da71b" providerId="LiveId" clId="{B71F60E7-0DDB-42E6-818B-77B87849ADF3}" dt="2021-08-29T01:34:56.264" v="4101" actId="1038"/>
          <ac:cxnSpMkLst>
            <pc:docMk/>
            <pc:sldMk cId="3012212380" sldId="410"/>
            <ac:cxnSpMk id="72" creationId="{4E028DEF-FCFA-4CA7-8465-8A43A11CD9CA}"/>
          </ac:cxnSpMkLst>
        </pc:cxnChg>
      </pc:sldChg>
      <pc:sldChg chg="delSp modSp add mod">
        <pc:chgData name="Syphax Ait oubelli" userId="ecf726b1934da71b" providerId="LiveId" clId="{B71F60E7-0DDB-42E6-818B-77B87849ADF3}" dt="2021-08-29T01:35:27.984" v="4109" actId="21"/>
        <pc:sldMkLst>
          <pc:docMk/>
          <pc:sldMk cId="2305822495" sldId="411"/>
        </pc:sldMkLst>
        <pc:spChg chg="mod">
          <ac:chgData name="Syphax Ait oubelli" userId="ecf726b1934da71b" providerId="LiveId" clId="{B71F60E7-0DDB-42E6-818B-77B87849ADF3}" dt="2021-08-29T01:35:11.728" v="4105" actId="108"/>
          <ac:spMkLst>
            <pc:docMk/>
            <pc:sldMk cId="2305822495" sldId="411"/>
            <ac:spMk id="206" creationId="{AC86605A-58DD-4750-BAC3-74CF9138B70A}"/>
          </ac:spMkLst>
        </pc:spChg>
        <pc:spChg chg="mod">
          <ac:chgData name="Syphax Ait oubelli" userId="ecf726b1934da71b" providerId="LiveId" clId="{B71F60E7-0DDB-42E6-818B-77B87849ADF3}" dt="2021-08-29T01:35:14.435" v="4106" actId="207"/>
          <ac:spMkLst>
            <pc:docMk/>
            <pc:sldMk cId="2305822495" sldId="411"/>
            <ac:spMk id="209" creationId="{823F310C-EA03-4ECC-A159-C03445418C93}"/>
          </ac:spMkLst>
        </pc:spChg>
        <pc:spChg chg="mod">
          <ac:chgData name="Syphax Ait oubelli" userId="ecf726b1934da71b" providerId="LiveId" clId="{B71F60E7-0DDB-42E6-818B-77B87849ADF3}" dt="2021-08-29T01:35:22.100" v="4108" actId="207"/>
          <ac:spMkLst>
            <pc:docMk/>
            <pc:sldMk cId="2305822495" sldId="411"/>
            <ac:spMk id="306" creationId="{A666FBE1-BE55-4331-A6D5-D4D939B897E6}"/>
          </ac:spMkLst>
        </pc:spChg>
        <pc:spChg chg="mod">
          <ac:chgData name="Syphax Ait oubelli" userId="ecf726b1934da71b" providerId="LiveId" clId="{B71F60E7-0DDB-42E6-818B-77B87849ADF3}" dt="2021-08-29T01:35:17.651" v="4107" actId="207"/>
          <ac:spMkLst>
            <pc:docMk/>
            <pc:sldMk cId="2305822495" sldId="411"/>
            <ac:spMk id="311" creationId="{D4BA29B9-FAA4-4879-8620-163CBC4385F3}"/>
          </ac:spMkLst>
        </pc:spChg>
        <pc:spChg chg="mod">
          <ac:chgData name="Syphax Ait oubelli" userId="ecf726b1934da71b" providerId="LiveId" clId="{B71F60E7-0DDB-42E6-818B-77B87849ADF3}" dt="2021-08-29T01:35:22.100" v="4108" actId="207"/>
          <ac:spMkLst>
            <pc:docMk/>
            <pc:sldMk cId="2305822495" sldId="411"/>
            <ac:spMk id="312" creationId="{B95BC32A-13E6-4F72-AB8C-5933F1B5D2ED}"/>
          </ac:spMkLst>
        </pc:spChg>
        <pc:cxnChg chg="del">
          <ac:chgData name="Syphax Ait oubelli" userId="ecf726b1934da71b" providerId="LiveId" clId="{B71F60E7-0DDB-42E6-818B-77B87849ADF3}" dt="2021-08-29T01:35:27.984" v="4109" actId="21"/>
          <ac:cxnSpMkLst>
            <pc:docMk/>
            <pc:sldMk cId="2305822495" sldId="411"/>
            <ac:cxnSpMk id="70" creationId="{E17F9D18-11C5-4876-89CE-DFAB5D432FFF}"/>
          </ac:cxnSpMkLst>
        </pc:cxnChg>
        <pc:cxnChg chg="del">
          <ac:chgData name="Syphax Ait oubelli" userId="ecf726b1934da71b" providerId="LiveId" clId="{B71F60E7-0DDB-42E6-818B-77B87849ADF3}" dt="2021-08-29T01:35:27.984" v="4109" actId="21"/>
          <ac:cxnSpMkLst>
            <pc:docMk/>
            <pc:sldMk cId="2305822495" sldId="411"/>
            <ac:cxnSpMk id="71" creationId="{59E02420-CB7F-4991-99CB-3A8219E8A88F}"/>
          </ac:cxnSpMkLst>
        </pc:cxnChg>
        <pc:cxnChg chg="del">
          <ac:chgData name="Syphax Ait oubelli" userId="ecf726b1934da71b" providerId="LiveId" clId="{B71F60E7-0DDB-42E6-818B-77B87849ADF3}" dt="2021-08-29T01:35:27.984" v="4109" actId="21"/>
          <ac:cxnSpMkLst>
            <pc:docMk/>
            <pc:sldMk cId="2305822495" sldId="411"/>
            <ac:cxnSpMk id="72" creationId="{4E028DEF-FCFA-4CA7-8465-8A43A11CD9CA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4071030118" sldId="411"/>
        </pc:sldMkLst>
      </pc:sldChg>
      <pc:sldChg chg="addSp delSp modSp add mod">
        <pc:chgData name="Syphax Ait oubelli" userId="ecf726b1934da71b" providerId="LiveId" clId="{B71F60E7-0DDB-42E6-818B-77B87849ADF3}" dt="2021-08-29T01:40:53.228" v="4206" actId="207"/>
        <pc:sldMkLst>
          <pc:docMk/>
          <pc:sldMk cId="1690129706" sldId="412"/>
        </pc:sldMkLst>
        <pc:spChg chg="mod">
          <ac:chgData name="Syphax Ait oubelli" userId="ecf726b1934da71b" providerId="LiveId" clId="{B71F60E7-0DDB-42E6-818B-77B87849ADF3}" dt="2021-08-29T01:40:53.228" v="4206" actId="207"/>
          <ac:spMkLst>
            <pc:docMk/>
            <pc:sldMk cId="1690129706" sldId="412"/>
            <ac:spMk id="188" creationId="{C1E83028-1C66-4FC3-9F42-EBF4CE779EC5}"/>
          </ac:spMkLst>
        </pc:spChg>
        <pc:spChg chg="mod">
          <ac:chgData name="Syphax Ait oubelli" userId="ecf726b1934da71b" providerId="LiveId" clId="{B71F60E7-0DDB-42E6-818B-77B87849ADF3}" dt="2021-08-29T01:35:45.308" v="4116" actId="207"/>
          <ac:spMkLst>
            <pc:docMk/>
            <pc:sldMk cId="1690129706" sldId="412"/>
            <ac:spMk id="209" creationId="{823F310C-EA03-4ECC-A159-C03445418C93}"/>
          </ac:spMkLst>
        </pc:spChg>
        <pc:cxnChg chg="add mod">
          <ac:chgData name="Syphax Ait oubelli" userId="ecf726b1934da71b" providerId="LiveId" clId="{B71F60E7-0DDB-42E6-818B-77B87849ADF3}" dt="2021-08-29T01:35:36.903" v="4113" actId="1076"/>
          <ac:cxnSpMkLst>
            <pc:docMk/>
            <pc:sldMk cId="1690129706" sldId="412"/>
            <ac:cxnSpMk id="70" creationId="{0505DA38-FAFE-4670-B250-A694D4B5D11A}"/>
          </ac:cxnSpMkLst>
        </pc:cxnChg>
        <pc:cxnChg chg="add del mod">
          <ac:chgData name="Syphax Ait oubelli" userId="ecf726b1934da71b" providerId="LiveId" clId="{B71F60E7-0DDB-42E6-818B-77B87849ADF3}" dt="2021-08-29T01:35:41.221" v="4114" actId="478"/>
          <ac:cxnSpMkLst>
            <pc:docMk/>
            <pc:sldMk cId="1690129706" sldId="412"/>
            <ac:cxnSpMk id="71" creationId="{30065B79-883C-42AC-AD1A-1CA2FB877B24}"/>
          </ac:cxnSpMkLst>
        </pc:cxnChg>
        <pc:cxnChg chg="add del mod">
          <ac:chgData name="Syphax Ait oubelli" userId="ecf726b1934da71b" providerId="LiveId" clId="{B71F60E7-0DDB-42E6-818B-77B87849ADF3}" dt="2021-08-29T01:35:41.221" v="4114" actId="478"/>
          <ac:cxnSpMkLst>
            <pc:docMk/>
            <pc:sldMk cId="1690129706" sldId="412"/>
            <ac:cxnSpMk id="72" creationId="{1A075210-484D-4399-AB15-22C42903690A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4197438526" sldId="412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511698399" sldId="413"/>
        </pc:sldMkLst>
      </pc:sldChg>
      <pc:sldChg chg="delSp modSp add mod">
        <pc:chgData name="Syphax Ait oubelli" userId="ecf726b1934da71b" providerId="LiveId" clId="{B71F60E7-0DDB-42E6-818B-77B87849ADF3}" dt="2021-08-29T01:36:04.003" v="4122" actId="207"/>
        <pc:sldMkLst>
          <pc:docMk/>
          <pc:sldMk cId="1798959913" sldId="413"/>
        </pc:sldMkLst>
        <pc:spChg chg="mod">
          <ac:chgData name="Syphax Ait oubelli" userId="ecf726b1934da71b" providerId="LiveId" clId="{B71F60E7-0DDB-42E6-818B-77B87849ADF3}" dt="2021-08-29T01:35:50.579" v="4118" actId="108"/>
          <ac:spMkLst>
            <pc:docMk/>
            <pc:sldMk cId="1798959913" sldId="413"/>
            <ac:spMk id="209" creationId="{823F310C-EA03-4ECC-A159-C03445418C93}"/>
          </ac:spMkLst>
        </pc:spChg>
        <pc:spChg chg="mod">
          <ac:chgData name="Syphax Ait oubelli" userId="ecf726b1934da71b" providerId="LiveId" clId="{B71F60E7-0DDB-42E6-818B-77B87849ADF3}" dt="2021-08-29T01:36:04.003" v="4122" actId="207"/>
          <ac:spMkLst>
            <pc:docMk/>
            <pc:sldMk cId="1798959913" sldId="413"/>
            <ac:spMk id="212" creationId="{F47DEFCA-9DAE-4B61-A8A5-6AAC8E844BE3}"/>
          </ac:spMkLst>
        </pc:spChg>
        <pc:spChg chg="mod">
          <ac:chgData name="Syphax Ait oubelli" userId="ecf726b1934da71b" providerId="LiveId" clId="{B71F60E7-0DDB-42E6-818B-77B87849ADF3}" dt="2021-08-29T01:36:01.680" v="4121" actId="207"/>
          <ac:spMkLst>
            <pc:docMk/>
            <pc:sldMk cId="1798959913" sldId="413"/>
            <ac:spMk id="306" creationId="{A666FBE1-BE55-4331-A6D5-D4D939B897E6}"/>
          </ac:spMkLst>
        </pc:spChg>
        <pc:spChg chg="mod">
          <ac:chgData name="Syphax Ait oubelli" userId="ecf726b1934da71b" providerId="LiveId" clId="{B71F60E7-0DDB-42E6-818B-77B87849ADF3}" dt="2021-08-29T01:35:57.085" v="4120" actId="207"/>
          <ac:spMkLst>
            <pc:docMk/>
            <pc:sldMk cId="1798959913" sldId="413"/>
            <ac:spMk id="312" creationId="{B95BC32A-13E6-4F72-AB8C-5933F1B5D2ED}"/>
          </ac:spMkLst>
        </pc:spChg>
        <pc:spChg chg="mod">
          <ac:chgData name="Syphax Ait oubelli" userId="ecf726b1934da71b" providerId="LiveId" clId="{B71F60E7-0DDB-42E6-818B-77B87849ADF3}" dt="2021-08-29T01:36:01.680" v="4121" actId="207"/>
          <ac:spMkLst>
            <pc:docMk/>
            <pc:sldMk cId="1798959913" sldId="413"/>
            <ac:spMk id="313" creationId="{7B7EB77E-8779-4BD0-9956-3972F546B715}"/>
          </ac:spMkLst>
        </pc:spChg>
        <pc:cxnChg chg="del">
          <ac:chgData name="Syphax Ait oubelli" userId="ecf726b1934da71b" providerId="LiveId" clId="{B71F60E7-0DDB-42E6-818B-77B87849ADF3}" dt="2021-08-29T01:35:53.789" v="4119" actId="478"/>
          <ac:cxnSpMkLst>
            <pc:docMk/>
            <pc:sldMk cId="1798959913" sldId="413"/>
            <ac:cxnSpMk id="70" creationId="{0505DA38-FAFE-4670-B250-A694D4B5D11A}"/>
          </ac:cxnSpMkLst>
        </pc:cxnChg>
      </pc:sldChg>
      <pc:sldChg chg="addSp modSp add mod">
        <pc:chgData name="Syphax Ait oubelli" userId="ecf726b1934da71b" providerId="LiveId" clId="{B71F60E7-0DDB-42E6-818B-77B87849ADF3}" dt="2021-08-29T01:41:02.451" v="4209" actId="207"/>
        <pc:sldMkLst>
          <pc:docMk/>
          <pc:sldMk cId="44324475" sldId="414"/>
        </pc:sldMkLst>
        <pc:spChg chg="mod">
          <ac:chgData name="Syphax Ait oubelli" userId="ecf726b1934da71b" providerId="LiveId" clId="{B71F60E7-0DDB-42E6-818B-77B87849ADF3}" dt="2021-08-29T01:41:02.451" v="4209" actId="207"/>
          <ac:spMkLst>
            <pc:docMk/>
            <pc:sldMk cId="44324475" sldId="414"/>
            <ac:spMk id="191" creationId="{AE1D04B7-9B73-4368-BAE6-27FAF2046E86}"/>
          </ac:spMkLst>
        </pc:spChg>
        <pc:spChg chg="mod">
          <ac:chgData name="Syphax Ait oubelli" userId="ecf726b1934da71b" providerId="LiveId" clId="{B71F60E7-0DDB-42E6-818B-77B87849ADF3}" dt="2021-08-29T01:41:02.451" v="4209" actId="207"/>
          <ac:spMkLst>
            <pc:docMk/>
            <pc:sldMk cId="44324475" sldId="414"/>
            <ac:spMk id="194" creationId="{B574117C-A116-4731-B0F0-AADDAE1DACB4}"/>
          </ac:spMkLst>
        </pc:spChg>
        <pc:spChg chg="mod">
          <ac:chgData name="Syphax Ait oubelli" userId="ecf726b1934da71b" providerId="LiveId" clId="{B71F60E7-0DDB-42E6-818B-77B87849ADF3}" dt="2021-08-29T01:40:58.910" v="4208" actId="207"/>
          <ac:spMkLst>
            <pc:docMk/>
            <pc:sldMk cId="44324475" sldId="414"/>
            <ac:spMk id="209" creationId="{823F310C-EA03-4ECC-A159-C03445418C93}"/>
          </ac:spMkLst>
        </pc:spChg>
        <pc:spChg chg="mod">
          <ac:chgData name="Syphax Ait oubelli" userId="ecf726b1934da71b" providerId="LiveId" clId="{B71F60E7-0DDB-42E6-818B-77B87849ADF3}" dt="2021-08-29T01:36:20.656" v="4128" actId="207"/>
          <ac:spMkLst>
            <pc:docMk/>
            <pc:sldMk cId="44324475" sldId="414"/>
            <ac:spMk id="212" creationId="{F47DEFCA-9DAE-4B61-A8A5-6AAC8E844BE3}"/>
          </ac:spMkLst>
        </pc:spChg>
        <pc:cxnChg chg="add mod">
          <ac:chgData name="Syphax Ait oubelli" userId="ecf726b1934da71b" providerId="LiveId" clId="{B71F60E7-0DDB-42E6-818B-77B87849ADF3}" dt="2021-08-29T01:36:13.868" v="4126" actId="1076"/>
          <ac:cxnSpMkLst>
            <pc:docMk/>
            <pc:sldMk cId="44324475" sldId="414"/>
            <ac:cxnSpMk id="70" creationId="{20B6E5D9-8695-4213-9442-E3BA8F2F10CC}"/>
          </ac:cxnSpMkLst>
        </pc:cxnChg>
        <pc:cxnChg chg="add mod">
          <ac:chgData name="Syphax Ait oubelli" userId="ecf726b1934da71b" providerId="LiveId" clId="{B71F60E7-0DDB-42E6-818B-77B87849ADF3}" dt="2021-08-29T01:36:13.868" v="4126" actId="1076"/>
          <ac:cxnSpMkLst>
            <pc:docMk/>
            <pc:sldMk cId="44324475" sldId="414"/>
            <ac:cxnSpMk id="71" creationId="{3ED135F2-180B-475E-873A-CB5066734C11}"/>
          </ac:cxnSpMkLst>
        </pc:cxnChg>
        <pc:cxnChg chg="add mod">
          <ac:chgData name="Syphax Ait oubelli" userId="ecf726b1934da71b" providerId="LiveId" clId="{B71F60E7-0DDB-42E6-818B-77B87849ADF3}" dt="2021-08-29T01:36:13.868" v="4126" actId="1076"/>
          <ac:cxnSpMkLst>
            <pc:docMk/>
            <pc:sldMk cId="44324475" sldId="414"/>
            <ac:cxnSpMk id="72" creationId="{A5872A4B-F3B2-4B0B-B869-6A010DCD6397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4070211023" sldId="414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775378018" sldId="415"/>
        </pc:sldMkLst>
      </pc:sldChg>
      <pc:sldChg chg="delSp modSp add mod">
        <pc:chgData name="Syphax Ait oubelli" userId="ecf726b1934da71b" providerId="LiveId" clId="{B71F60E7-0DDB-42E6-818B-77B87849ADF3}" dt="2021-08-29T01:36:47.773" v="4135" actId="21"/>
        <pc:sldMkLst>
          <pc:docMk/>
          <pc:sldMk cId="3123894886" sldId="415"/>
        </pc:sldMkLst>
        <pc:spChg chg="mod">
          <ac:chgData name="Syphax Ait oubelli" userId="ecf726b1934da71b" providerId="LiveId" clId="{B71F60E7-0DDB-42E6-818B-77B87849ADF3}" dt="2021-08-29T01:36:28.611" v="4130" actId="108"/>
          <ac:spMkLst>
            <pc:docMk/>
            <pc:sldMk cId="3123894886" sldId="415"/>
            <ac:spMk id="212" creationId="{F47DEFCA-9DAE-4B61-A8A5-6AAC8E844BE3}"/>
          </ac:spMkLst>
        </pc:spChg>
        <pc:spChg chg="mod">
          <ac:chgData name="Syphax Ait oubelli" userId="ecf726b1934da71b" providerId="LiveId" clId="{B71F60E7-0DDB-42E6-818B-77B87849ADF3}" dt="2021-08-29T01:36:34.952" v="4131" actId="207"/>
          <ac:spMkLst>
            <pc:docMk/>
            <pc:sldMk cId="3123894886" sldId="415"/>
            <ac:spMk id="215" creationId="{F7520A70-3D25-4E6C-8905-7F5C164172D0}"/>
          </ac:spMkLst>
        </pc:spChg>
        <pc:spChg chg="mod">
          <ac:chgData name="Syphax Ait oubelli" userId="ecf726b1934da71b" providerId="LiveId" clId="{B71F60E7-0DDB-42E6-818B-77B87849ADF3}" dt="2021-08-29T01:36:39.355" v="4133" actId="207"/>
          <ac:spMkLst>
            <pc:docMk/>
            <pc:sldMk cId="3123894886" sldId="415"/>
            <ac:spMk id="313" creationId="{7B7EB77E-8779-4BD0-9956-3972F546B715}"/>
          </ac:spMkLst>
        </pc:spChg>
        <pc:spChg chg="mod">
          <ac:chgData name="Syphax Ait oubelli" userId="ecf726b1934da71b" providerId="LiveId" clId="{B71F60E7-0DDB-42E6-818B-77B87849ADF3}" dt="2021-08-29T01:36:42.431" v="4134" actId="207"/>
          <ac:spMkLst>
            <pc:docMk/>
            <pc:sldMk cId="3123894886" sldId="415"/>
            <ac:spMk id="314" creationId="{C51A6BF3-50B1-4F45-A248-CDED7C18995C}"/>
          </ac:spMkLst>
        </pc:spChg>
        <pc:cxnChg chg="del">
          <ac:chgData name="Syphax Ait oubelli" userId="ecf726b1934da71b" providerId="LiveId" clId="{B71F60E7-0DDB-42E6-818B-77B87849ADF3}" dt="2021-08-29T01:36:47.773" v="4135" actId="21"/>
          <ac:cxnSpMkLst>
            <pc:docMk/>
            <pc:sldMk cId="3123894886" sldId="415"/>
            <ac:cxnSpMk id="70" creationId="{20B6E5D9-8695-4213-9442-E3BA8F2F10CC}"/>
          </ac:cxnSpMkLst>
        </pc:cxnChg>
        <pc:cxnChg chg="del">
          <ac:chgData name="Syphax Ait oubelli" userId="ecf726b1934da71b" providerId="LiveId" clId="{B71F60E7-0DDB-42E6-818B-77B87849ADF3}" dt="2021-08-29T01:36:47.773" v="4135" actId="21"/>
          <ac:cxnSpMkLst>
            <pc:docMk/>
            <pc:sldMk cId="3123894886" sldId="415"/>
            <ac:cxnSpMk id="71" creationId="{3ED135F2-180B-475E-873A-CB5066734C11}"/>
          </ac:cxnSpMkLst>
        </pc:cxnChg>
        <pc:cxnChg chg="del">
          <ac:chgData name="Syphax Ait oubelli" userId="ecf726b1934da71b" providerId="LiveId" clId="{B71F60E7-0DDB-42E6-818B-77B87849ADF3}" dt="2021-08-29T01:36:47.773" v="4135" actId="21"/>
          <ac:cxnSpMkLst>
            <pc:docMk/>
            <pc:sldMk cId="3123894886" sldId="415"/>
            <ac:cxnSpMk id="72" creationId="{A5872A4B-F3B2-4B0B-B869-6A010DCD6397}"/>
          </ac:cxnSpMkLst>
        </pc:cxnChg>
      </pc:sldChg>
      <pc:sldChg chg="addSp modSp add mod">
        <pc:chgData name="Syphax Ait oubelli" userId="ecf726b1934da71b" providerId="LiveId" clId="{B71F60E7-0DDB-42E6-818B-77B87849ADF3}" dt="2021-08-29T01:41:14.647" v="4215" actId="207"/>
        <pc:sldMkLst>
          <pc:docMk/>
          <pc:sldMk cId="231376921" sldId="416"/>
        </pc:sldMkLst>
        <pc:spChg chg="mod">
          <ac:chgData name="Syphax Ait oubelli" userId="ecf726b1934da71b" providerId="LiveId" clId="{B71F60E7-0DDB-42E6-818B-77B87849ADF3}" dt="2021-08-29T01:41:14.647" v="4215" actId="207"/>
          <ac:spMkLst>
            <pc:docMk/>
            <pc:sldMk cId="231376921" sldId="416"/>
            <ac:spMk id="194" creationId="{B574117C-A116-4731-B0F0-AADDAE1DACB4}"/>
          </ac:spMkLst>
        </pc:spChg>
        <pc:spChg chg="mod">
          <ac:chgData name="Syphax Ait oubelli" userId="ecf726b1934da71b" providerId="LiveId" clId="{B71F60E7-0DDB-42E6-818B-77B87849ADF3}" dt="2021-08-29T01:41:14.647" v="4215" actId="207"/>
          <ac:spMkLst>
            <pc:docMk/>
            <pc:sldMk cId="231376921" sldId="416"/>
            <ac:spMk id="197" creationId="{A0927E0A-8A3F-4FF1-B25D-61F4280946F5}"/>
          </ac:spMkLst>
        </pc:spChg>
        <pc:spChg chg="mod">
          <ac:chgData name="Syphax Ait oubelli" userId="ecf726b1934da71b" providerId="LiveId" clId="{B71F60E7-0DDB-42E6-818B-77B87849ADF3}" dt="2021-08-29T01:41:09.024" v="4211" actId="207"/>
          <ac:spMkLst>
            <pc:docMk/>
            <pc:sldMk cId="231376921" sldId="416"/>
            <ac:spMk id="212" creationId="{F47DEFCA-9DAE-4B61-A8A5-6AAC8E844BE3}"/>
          </ac:spMkLst>
        </pc:spChg>
        <pc:spChg chg="mod">
          <ac:chgData name="Syphax Ait oubelli" userId="ecf726b1934da71b" providerId="LiveId" clId="{B71F60E7-0DDB-42E6-818B-77B87849ADF3}" dt="2021-08-29T01:36:59.278" v="4140" actId="207"/>
          <ac:spMkLst>
            <pc:docMk/>
            <pc:sldMk cId="231376921" sldId="416"/>
            <ac:spMk id="215" creationId="{F7520A70-3D25-4E6C-8905-7F5C164172D0}"/>
          </ac:spMkLst>
        </pc:spChg>
        <pc:cxnChg chg="add mod">
          <ac:chgData name="Syphax Ait oubelli" userId="ecf726b1934da71b" providerId="LiveId" clId="{B71F60E7-0DDB-42E6-818B-77B87849ADF3}" dt="2021-08-29T01:36:52.404" v="4138" actId="1076"/>
          <ac:cxnSpMkLst>
            <pc:docMk/>
            <pc:sldMk cId="231376921" sldId="416"/>
            <ac:cxnSpMk id="70" creationId="{9E9C3F90-EAF3-4215-8991-CEB282876B00}"/>
          </ac:cxnSpMkLst>
        </pc:cxnChg>
        <pc:cxnChg chg="add mod">
          <ac:chgData name="Syphax Ait oubelli" userId="ecf726b1934da71b" providerId="LiveId" clId="{B71F60E7-0DDB-42E6-818B-77B87849ADF3}" dt="2021-08-29T01:36:52.404" v="4138" actId="1076"/>
          <ac:cxnSpMkLst>
            <pc:docMk/>
            <pc:sldMk cId="231376921" sldId="416"/>
            <ac:cxnSpMk id="71" creationId="{D1EE7FC6-A780-41DF-9B7B-8572C7FE4FA5}"/>
          </ac:cxnSpMkLst>
        </pc:cxnChg>
        <pc:cxnChg chg="add mod">
          <ac:chgData name="Syphax Ait oubelli" userId="ecf726b1934da71b" providerId="LiveId" clId="{B71F60E7-0DDB-42E6-818B-77B87849ADF3}" dt="2021-08-29T01:36:52.404" v="4138" actId="1076"/>
          <ac:cxnSpMkLst>
            <pc:docMk/>
            <pc:sldMk cId="231376921" sldId="416"/>
            <ac:cxnSpMk id="72" creationId="{B000F83A-B003-436D-BE29-48225B869E84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588351567" sldId="416"/>
        </pc:sldMkLst>
      </pc:sldChg>
      <pc:sldChg chg="delSp modSp add mod">
        <pc:chgData name="Syphax Ait oubelli" userId="ecf726b1934da71b" providerId="LiveId" clId="{B71F60E7-0DDB-42E6-818B-77B87849ADF3}" dt="2021-08-29T01:37:17.456" v="4146" actId="207"/>
        <pc:sldMkLst>
          <pc:docMk/>
          <pc:sldMk cId="1247201580" sldId="417"/>
        </pc:sldMkLst>
        <pc:spChg chg="mod">
          <ac:chgData name="Syphax Ait oubelli" userId="ecf726b1934da71b" providerId="LiveId" clId="{B71F60E7-0DDB-42E6-818B-77B87849ADF3}" dt="2021-08-29T01:37:04.953" v="4142" actId="108"/>
          <ac:spMkLst>
            <pc:docMk/>
            <pc:sldMk cId="1247201580" sldId="417"/>
            <ac:spMk id="215" creationId="{F7520A70-3D25-4E6C-8905-7F5C164172D0}"/>
          </ac:spMkLst>
        </pc:spChg>
        <pc:spChg chg="mod">
          <ac:chgData name="Syphax Ait oubelli" userId="ecf726b1934da71b" providerId="LiveId" clId="{B71F60E7-0DDB-42E6-818B-77B87849ADF3}" dt="2021-08-29T01:37:17.456" v="4146" actId="207"/>
          <ac:spMkLst>
            <pc:docMk/>
            <pc:sldMk cId="1247201580" sldId="417"/>
            <ac:spMk id="218" creationId="{15BAA4E1-4413-4313-82E2-CD7872C13CFA}"/>
          </ac:spMkLst>
        </pc:spChg>
        <pc:spChg chg="mod">
          <ac:chgData name="Syphax Ait oubelli" userId="ecf726b1934da71b" providerId="LiveId" clId="{B71F60E7-0DDB-42E6-818B-77B87849ADF3}" dt="2021-08-29T01:37:11.508" v="4144" actId="207"/>
          <ac:spMkLst>
            <pc:docMk/>
            <pc:sldMk cId="1247201580" sldId="417"/>
            <ac:spMk id="314" creationId="{C51A6BF3-50B1-4F45-A248-CDED7C18995C}"/>
          </ac:spMkLst>
        </pc:spChg>
        <pc:spChg chg="mod">
          <ac:chgData name="Syphax Ait oubelli" userId="ecf726b1934da71b" providerId="LiveId" clId="{B71F60E7-0DDB-42E6-818B-77B87849ADF3}" dt="2021-08-29T01:37:15.126" v="4145" actId="207"/>
          <ac:spMkLst>
            <pc:docMk/>
            <pc:sldMk cId="1247201580" sldId="417"/>
            <ac:spMk id="315" creationId="{EF5E36FA-BC28-4B5C-A545-2953CAC524EF}"/>
          </ac:spMkLst>
        </pc:spChg>
        <pc:cxnChg chg="del">
          <ac:chgData name="Syphax Ait oubelli" userId="ecf726b1934da71b" providerId="LiveId" clId="{B71F60E7-0DDB-42E6-818B-77B87849ADF3}" dt="2021-08-29T01:37:08.562" v="4143" actId="21"/>
          <ac:cxnSpMkLst>
            <pc:docMk/>
            <pc:sldMk cId="1247201580" sldId="417"/>
            <ac:cxnSpMk id="70" creationId="{9E9C3F90-EAF3-4215-8991-CEB282876B00}"/>
          </ac:cxnSpMkLst>
        </pc:cxnChg>
        <pc:cxnChg chg="del">
          <ac:chgData name="Syphax Ait oubelli" userId="ecf726b1934da71b" providerId="LiveId" clId="{B71F60E7-0DDB-42E6-818B-77B87849ADF3}" dt="2021-08-29T01:37:08.562" v="4143" actId="21"/>
          <ac:cxnSpMkLst>
            <pc:docMk/>
            <pc:sldMk cId="1247201580" sldId="417"/>
            <ac:cxnSpMk id="71" creationId="{D1EE7FC6-A780-41DF-9B7B-8572C7FE4FA5}"/>
          </ac:cxnSpMkLst>
        </pc:cxnChg>
        <pc:cxnChg chg="del">
          <ac:chgData name="Syphax Ait oubelli" userId="ecf726b1934da71b" providerId="LiveId" clId="{B71F60E7-0DDB-42E6-818B-77B87849ADF3}" dt="2021-08-29T01:37:08.562" v="4143" actId="21"/>
          <ac:cxnSpMkLst>
            <pc:docMk/>
            <pc:sldMk cId="1247201580" sldId="417"/>
            <ac:cxnSpMk id="72" creationId="{B000F83A-B003-436D-BE29-48225B869E84}"/>
          </ac:cxnSpMkLst>
        </pc:cxnChg>
      </pc:sldChg>
      <pc:sldChg chg="addSp modSp add mod">
        <pc:chgData name="Syphax Ait oubelli" userId="ecf726b1934da71b" providerId="LiveId" clId="{B71F60E7-0DDB-42E6-818B-77B87849ADF3}" dt="2021-08-29T01:41:24.336" v="4218" actId="207"/>
        <pc:sldMkLst>
          <pc:docMk/>
          <pc:sldMk cId="3540045850" sldId="418"/>
        </pc:sldMkLst>
        <pc:spChg chg="mod">
          <ac:chgData name="Syphax Ait oubelli" userId="ecf726b1934da71b" providerId="LiveId" clId="{B71F60E7-0DDB-42E6-818B-77B87849ADF3}" dt="2021-08-29T01:41:24.336" v="4218" actId="207"/>
          <ac:spMkLst>
            <pc:docMk/>
            <pc:sldMk cId="3540045850" sldId="418"/>
            <ac:spMk id="197" creationId="{A0927E0A-8A3F-4FF1-B25D-61F4280946F5}"/>
          </ac:spMkLst>
        </pc:spChg>
        <pc:spChg chg="mod">
          <ac:chgData name="Syphax Ait oubelli" userId="ecf726b1934da71b" providerId="LiveId" clId="{B71F60E7-0DDB-42E6-818B-77B87849ADF3}" dt="2021-08-29T01:41:24.336" v="4218" actId="207"/>
          <ac:spMkLst>
            <pc:docMk/>
            <pc:sldMk cId="3540045850" sldId="418"/>
            <ac:spMk id="200" creationId="{22A21A7F-9FBD-41C3-ADF8-BD92B53C8922}"/>
          </ac:spMkLst>
        </pc:spChg>
        <pc:spChg chg="mod">
          <ac:chgData name="Syphax Ait oubelli" userId="ecf726b1934da71b" providerId="LiveId" clId="{B71F60E7-0DDB-42E6-818B-77B87849ADF3}" dt="2021-08-29T01:41:21.415" v="4217" actId="207"/>
          <ac:spMkLst>
            <pc:docMk/>
            <pc:sldMk cId="3540045850" sldId="418"/>
            <ac:spMk id="215" creationId="{F7520A70-3D25-4E6C-8905-7F5C164172D0}"/>
          </ac:spMkLst>
        </pc:spChg>
        <pc:spChg chg="mod">
          <ac:chgData name="Syphax Ait oubelli" userId="ecf726b1934da71b" providerId="LiveId" clId="{B71F60E7-0DDB-42E6-818B-77B87849ADF3}" dt="2021-08-29T01:37:30.024" v="4152" actId="207"/>
          <ac:spMkLst>
            <pc:docMk/>
            <pc:sldMk cId="3540045850" sldId="418"/>
            <ac:spMk id="218" creationId="{15BAA4E1-4413-4313-82E2-CD7872C13CFA}"/>
          </ac:spMkLst>
        </pc:spChg>
        <pc:cxnChg chg="add mod">
          <ac:chgData name="Syphax Ait oubelli" userId="ecf726b1934da71b" providerId="LiveId" clId="{B71F60E7-0DDB-42E6-818B-77B87849ADF3}" dt="2021-08-29T01:37:26.390" v="4150" actId="1076"/>
          <ac:cxnSpMkLst>
            <pc:docMk/>
            <pc:sldMk cId="3540045850" sldId="418"/>
            <ac:cxnSpMk id="70" creationId="{CB6068A7-8DD6-407E-B372-9AB5AEA698F3}"/>
          </ac:cxnSpMkLst>
        </pc:cxnChg>
        <pc:cxnChg chg="add mod">
          <ac:chgData name="Syphax Ait oubelli" userId="ecf726b1934da71b" providerId="LiveId" clId="{B71F60E7-0DDB-42E6-818B-77B87849ADF3}" dt="2021-08-29T01:37:26.390" v="4150" actId="1076"/>
          <ac:cxnSpMkLst>
            <pc:docMk/>
            <pc:sldMk cId="3540045850" sldId="418"/>
            <ac:cxnSpMk id="71" creationId="{86477596-8341-438D-AC4A-DA66194C8112}"/>
          </ac:cxnSpMkLst>
        </pc:cxnChg>
        <pc:cxnChg chg="add mod">
          <ac:chgData name="Syphax Ait oubelli" userId="ecf726b1934da71b" providerId="LiveId" clId="{B71F60E7-0DDB-42E6-818B-77B87849ADF3}" dt="2021-08-29T01:37:26.390" v="4150" actId="1076"/>
          <ac:cxnSpMkLst>
            <pc:docMk/>
            <pc:sldMk cId="3540045850" sldId="418"/>
            <ac:cxnSpMk id="72" creationId="{ADCB78A1-A05A-4C73-91B0-68A5E06CD4E6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878249349" sldId="419"/>
        </pc:sldMkLst>
      </pc:sldChg>
      <pc:sldChg chg="delSp modSp add mod modAnim">
        <pc:chgData name="Syphax Ait oubelli" userId="ecf726b1934da71b" providerId="LiveId" clId="{B71F60E7-0DDB-42E6-818B-77B87849ADF3}" dt="2021-08-29T01:39:14.881" v="4182"/>
        <pc:sldMkLst>
          <pc:docMk/>
          <pc:sldMk cId="3279025273" sldId="419"/>
        </pc:sldMkLst>
        <pc:spChg chg="mod">
          <ac:chgData name="Syphax Ait oubelli" userId="ecf726b1934da71b" providerId="LiveId" clId="{B71F60E7-0DDB-42E6-818B-77B87849ADF3}" dt="2021-08-29T01:37:50.051" v="4155" actId="108"/>
          <ac:spMkLst>
            <pc:docMk/>
            <pc:sldMk cId="3279025273" sldId="419"/>
            <ac:spMk id="218" creationId="{15BAA4E1-4413-4313-82E2-CD7872C13CFA}"/>
          </ac:spMkLst>
        </pc:spChg>
        <pc:spChg chg="mod">
          <ac:chgData name="Syphax Ait oubelli" userId="ecf726b1934da71b" providerId="LiveId" clId="{B71F60E7-0DDB-42E6-818B-77B87849ADF3}" dt="2021-08-29T01:39:03.140" v="4178" actId="207"/>
          <ac:spMkLst>
            <pc:docMk/>
            <pc:sldMk cId="3279025273" sldId="419"/>
            <ac:spMk id="224" creationId="{6BC1F658-2952-4F03-9E63-C4F21EE1D4B9}"/>
          </ac:spMkLst>
        </pc:spChg>
        <pc:spChg chg="mod">
          <ac:chgData name="Syphax Ait oubelli" userId="ecf726b1934da71b" providerId="LiveId" clId="{B71F60E7-0DDB-42E6-818B-77B87849ADF3}" dt="2021-08-29T01:39:03.140" v="4178" actId="207"/>
          <ac:spMkLst>
            <pc:docMk/>
            <pc:sldMk cId="3279025273" sldId="419"/>
            <ac:spMk id="227" creationId="{85B950A6-3BAB-4070-9FE9-405D6CDE2CC2}"/>
          </ac:spMkLst>
        </pc:spChg>
        <pc:spChg chg="mod">
          <ac:chgData name="Syphax Ait oubelli" userId="ecf726b1934da71b" providerId="LiveId" clId="{B71F60E7-0DDB-42E6-818B-77B87849ADF3}" dt="2021-08-29T01:39:03.140" v="4178" actId="207"/>
          <ac:spMkLst>
            <pc:docMk/>
            <pc:sldMk cId="3279025273" sldId="419"/>
            <ac:spMk id="230" creationId="{CC86A51F-D3B7-4FA9-8E4A-C8F885629CB4}"/>
          </ac:spMkLst>
        </pc:spChg>
        <pc:spChg chg="mod">
          <ac:chgData name="Syphax Ait oubelli" userId="ecf726b1934da71b" providerId="LiveId" clId="{B71F60E7-0DDB-42E6-818B-77B87849ADF3}" dt="2021-08-29T01:39:03.140" v="4178" actId="207"/>
          <ac:spMkLst>
            <pc:docMk/>
            <pc:sldMk cId="3279025273" sldId="419"/>
            <ac:spMk id="233" creationId="{79167EBB-6BEE-463C-8E24-A48048E75740}"/>
          </ac:spMkLst>
        </pc:spChg>
        <pc:spChg chg="mod">
          <ac:chgData name="Syphax Ait oubelli" userId="ecf726b1934da71b" providerId="LiveId" clId="{B71F60E7-0DDB-42E6-818B-77B87849ADF3}" dt="2021-08-29T01:39:03.140" v="4178" actId="207"/>
          <ac:spMkLst>
            <pc:docMk/>
            <pc:sldMk cId="3279025273" sldId="419"/>
            <ac:spMk id="236" creationId="{049DF8BD-7834-4CEA-B598-19DCF9C80698}"/>
          </ac:spMkLst>
        </pc:spChg>
        <pc:spChg chg="mod">
          <ac:chgData name="Syphax Ait oubelli" userId="ecf726b1934da71b" providerId="LiveId" clId="{B71F60E7-0DDB-42E6-818B-77B87849ADF3}" dt="2021-08-29T01:39:03.140" v="4178" actId="207"/>
          <ac:spMkLst>
            <pc:docMk/>
            <pc:sldMk cId="3279025273" sldId="419"/>
            <ac:spMk id="242" creationId="{BBDE3558-4EA0-4235-B85C-D7A00D260A68}"/>
          </ac:spMkLst>
        </pc:spChg>
        <pc:spChg chg="mod">
          <ac:chgData name="Syphax Ait oubelli" userId="ecf726b1934da71b" providerId="LiveId" clId="{B71F60E7-0DDB-42E6-818B-77B87849ADF3}" dt="2021-08-29T01:39:03.140" v="4178" actId="207"/>
          <ac:spMkLst>
            <pc:docMk/>
            <pc:sldMk cId="3279025273" sldId="419"/>
            <ac:spMk id="245" creationId="{94A33F73-6F78-469F-B13A-D270D3640834}"/>
          </ac:spMkLst>
        </pc:spChg>
        <pc:spChg chg="mod">
          <ac:chgData name="Syphax Ait oubelli" userId="ecf726b1934da71b" providerId="LiveId" clId="{B71F60E7-0DDB-42E6-818B-77B87849ADF3}" dt="2021-08-29T01:39:03.140" v="4178" actId="207"/>
          <ac:spMkLst>
            <pc:docMk/>
            <pc:sldMk cId="3279025273" sldId="419"/>
            <ac:spMk id="248" creationId="{672253C2-A0C3-4CE0-996F-7A263B894498}"/>
          </ac:spMkLst>
        </pc:spChg>
        <pc:spChg chg="mod">
          <ac:chgData name="Syphax Ait oubelli" userId="ecf726b1934da71b" providerId="LiveId" clId="{B71F60E7-0DDB-42E6-818B-77B87849ADF3}" dt="2021-08-29T01:39:03.140" v="4178" actId="207"/>
          <ac:spMkLst>
            <pc:docMk/>
            <pc:sldMk cId="3279025273" sldId="419"/>
            <ac:spMk id="251" creationId="{3BF83BB1-FBEC-4F28-92C1-1AD1C52C12D9}"/>
          </ac:spMkLst>
        </pc:spChg>
        <pc:spChg chg="mod">
          <ac:chgData name="Syphax Ait oubelli" userId="ecf726b1934da71b" providerId="LiveId" clId="{B71F60E7-0DDB-42E6-818B-77B87849ADF3}" dt="2021-08-29T01:39:03.140" v="4178" actId="207"/>
          <ac:spMkLst>
            <pc:docMk/>
            <pc:sldMk cId="3279025273" sldId="419"/>
            <ac:spMk id="254" creationId="{08740C3E-A3B5-4F91-AB44-A27E85E028AE}"/>
          </ac:spMkLst>
        </pc:spChg>
        <pc:spChg chg="mod">
          <ac:chgData name="Syphax Ait oubelli" userId="ecf726b1934da71b" providerId="LiveId" clId="{B71F60E7-0DDB-42E6-818B-77B87849ADF3}" dt="2021-08-29T01:39:03.140" v="4178" actId="207"/>
          <ac:spMkLst>
            <pc:docMk/>
            <pc:sldMk cId="3279025273" sldId="419"/>
            <ac:spMk id="260" creationId="{08729FF1-4DAE-42A3-8041-B7B0ADB85024}"/>
          </ac:spMkLst>
        </pc:spChg>
        <pc:spChg chg="mod">
          <ac:chgData name="Syphax Ait oubelli" userId="ecf726b1934da71b" providerId="LiveId" clId="{B71F60E7-0DDB-42E6-818B-77B87849ADF3}" dt="2021-08-29T01:39:03.140" v="4178" actId="207"/>
          <ac:spMkLst>
            <pc:docMk/>
            <pc:sldMk cId="3279025273" sldId="419"/>
            <ac:spMk id="263" creationId="{58C51084-112A-4C78-9D40-050F32C2E2FD}"/>
          </ac:spMkLst>
        </pc:spChg>
        <pc:spChg chg="mod">
          <ac:chgData name="Syphax Ait oubelli" userId="ecf726b1934da71b" providerId="LiveId" clId="{B71F60E7-0DDB-42E6-818B-77B87849ADF3}" dt="2021-08-29T01:39:03.140" v="4178" actId="207"/>
          <ac:spMkLst>
            <pc:docMk/>
            <pc:sldMk cId="3279025273" sldId="419"/>
            <ac:spMk id="266" creationId="{06018599-E452-4D29-88AB-6EA7E556E0B0}"/>
          </ac:spMkLst>
        </pc:spChg>
        <pc:spChg chg="mod">
          <ac:chgData name="Syphax Ait oubelli" userId="ecf726b1934da71b" providerId="LiveId" clId="{B71F60E7-0DDB-42E6-818B-77B87849ADF3}" dt="2021-08-29T01:39:03.140" v="4178" actId="207"/>
          <ac:spMkLst>
            <pc:docMk/>
            <pc:sldMk cId="3279025273" sldId="419"/>
            <ac:spMk id="269" creationId="{FB60D37E-325F-4916-8C10-75B4FB197FB6}"/>
          </ac:spMkLst>
        </pc:spChg>
        <pc:spChg chg="mod">
          <ac:chgData name="Syphax Ait oubelli" userId="ecf726b1934da71b" providerId="LiveId" clId="{B71F60E7-0DDB-42E6-818B-77B87849ADF3}" dt="2021-08-29T01:39:03.140" v="4178" actId="207"/>
          <ac:spMkLst>
            <pc:docMk/>
            <pc:sldMk cId="3279025273" sldId="419"/>
            <ac:spMk id="272" creationId="{BF5A3DF6-186B-4CEE-A3E1-CD2FB09FAA85}"/>
          </ac:spMkLst>
        </pc:spChg>
        <pc:spChg chg="mod">
          <ac:chgData name="Syphax Ait oubelli" userId="ecf726b1934da71b" providerId="LiveId" clId="{B71F60E7-0DDB-42E6-818B-77B87849ADF3}" dt="2021-08-29T01:39:03.140" v="4178" actId="207"/>
          <ac:spMkLst>
            <pc:docMk/>
            <pc:sldMk cId="3279025273" sldId="419"/>
            <ac:spMk id="278" creationId="{C76AB91D-7E05-4443-8C5A-7B54AB85B21A}"/>
          </ac:spMkLst>
        </pc:spChg>
        <pc:spChg chg="mod">
          <ac:chgData name="Syphax Ait oubelli" userId="ecf726b1934da71b" providerId="LiveId" clId="{B71F60E7-0DDB-42E6-818B-77B87849ADF3}" dt="2021-08-29T01:39:03.140" v="4178" actId="207"/>
          <ac:spMkLst>
            <pc:docMk/>
            <pc:sldMk cId="3279025273" sldId="419"/>
            <ac:spMk id="281" creationId="{EF425F51-3BE9-4C13-B21F-F79132A04DDC}"/>
          </ac:spMkLst>
        </pc:spChg>
        <pc:spChg chg="mod">
          <ac:chgData name="Syphax Ait oubelli" userId="ecf726b1934da71b" providerId="LiveId" clId="{B71F60E7-0DDB-42E6-818B-77B87849ADF3}" dt="2021-08-29T01:39:03.140" v="4178" actId="207"/>
          <ac:spMkLst>
            <pc:docMk/>
            <pc:sldMk cId="3279025273" sldId="419"/>
            <ac:spMk id="284" creationId="{9EC44E31-AC39-46A2-B82C-9980BCCA632C}"/>
          </ac:spMkLst>
        </pc:spChg>
        <pc:spChg chg="mod">
          <ac:chgData name="Syphax Ait oubelli" userId="ecf726b1934da71b" providerId="LiveId" clId="{B71F60E7-0DDB-42E6-818B-77B87849ADF3}" dt="2021-08-29T01:39:03.140" v="4178" actId="207"/>
          <ac:spMkLst>
            <pc:docMk/>
            <pc:sldMk cId="3279025273" sldId="419"/>
            <ac:spMk id="287" creationId="{59F18B1A-9966-4202-89A8-0F8AB2C3934D}"/>
          </ac:spMkLst>
        </pc:spChg>
        <pc:spChg chg="mod">
          <ac:chgData name="Syphax Ait oubelli" userId="ecf726b1934da71b" providerId="LiveId" clId="{B71F60E7-0DDB-42E6-818B-77B87849ADF3}" dt="2021-08-29T01:39:03.140" v="4178" actId="207"/>
          <ac:spMkLst>
            <pc:docMk/>
            <pc:sldMk cId="3279025273" sldId="419"/>
            <ac:spMk id="290" creationId="{1108B7CD-06F2-4724-9FF9-DFB0A24458B7}"/>
          </ac:spMkLst>
        </pc:spChg>
        <pc:spChg chg="mod">
          <ac:chgData name="Syphax Ait oubelli" userId="ecf726b1934da71b" providerId="LiveId" clId="{B71F60E7-0DDB-42E6-818B-77B87849ADF3}" dt="2021-08-29T01:37:52.866" v="4156" actId="108"/>
          <ac:spMkLst>
            <pc:docMk/>
            <pc:sldMk cId="3279025273" sldId="419"/>
            <ac:spMk id="306" creationId="{A666FBE1-BE55-4331-A6D5-D4D939B897E6}"/>
          </ac:spMkLst>
        </pc:spChg>
        <pc:spChg chg="mod">
          <ac:chgData name="Syphax Ait oubelli" userId="ecf726b1934da71b" providerId="LiveId" clId="{B71F60E7-0DDB-42E6-818B-77B87849ADF3}" dt="2021-08-29T01:37:53.416" v="4157" actId="108"/>
          <ac:spMkLst>
            <pc:docMk/>
            <pc:sldMk cId="3279025273" sldId="419"/>
            <ac:spMk id="315" creationId="{EF5E36FA-BC28-4B5C-A545-2953CAC524EF}"/>
          </ac:spMkLst>
        </pc:spChg>
        <pc:cxnChg chg="del">
          <ac:chgData name="Syphax Ait oubelli" userId="ecf726b1934da71b" providerId="LiveId" clId="{B71F60E7-0DDB-42E6-818B-77B87849ADF3}" dt="2021-08-29T01:37:47.566" v="4154" actId="478"/>
          <ac:cxnSpMkLst>
            <pc:docMk/>
            <pc:sldMk cId="3279025273" sldId="419"/>
            <ac:cxnSpMk id="70" creationId="{CB6068A7-8DD6-407E-B372-9AB5AEA698F3}"/>
          </ac:cxnSpMkLst>
        </pc:cxnChg>
        <pc:cxnChg chg="del">
          <ac:chgData name="Syphax Ait oubelli" userId="ecf726b1934da71b" providerId="LiveId" clId="{B71F60E7-0DDB-42E6-818B-77B87849ADF3}" dt="2021-08-29T01:37:47.566" v="4154" actId="478"/>
          <ac:cxnSpMkLst>
            <pc:docMk/>
            <pc:sldMk cId="3279025273" sldId="419"/>
            <ac:cxnSpMk id="71" creationId="{86477596-8341-438D-AC4A-DA66194C8112}"/>
          </ac:cxnSpMkLst>
        </pc:cxnChg>
        <pc:cxnChg chg="del">
          <ac:chgData name="Syphax Ait oubelli" userId="ecf726b1934da71b" providerId="LiveId" clId="{B71F60E7-0DDB-42E6-818B-77B87849ADF3}" dt="2021-08-29T01:37:47.566" v="4154" actId="478"/>
          <ac:cxnSpMkLst>
            <pc:docMk/>
            <pc:sldMk cId="3279025273" sldId="419"/>
            <ac:cxnSpMk id="72" creationId="{ADCB78A1-A05A-4C73-91B0-68A5E06CD4E6}"/>
          </ac:cxnSpMkLst>
        </pc:cxnChg>
      </pc:sldChg>
      <pc:sldChg chg="modSp add mod modAnim">
        <pc:chgData name="Syphax Ait oubelli" userId="ecf726b1934da71b" providerId="LiveId" clId="{B71F60E7-0DDB-42E6-818B-77B87849ADF3}" dt="2021-08-29T01:39:30.840" v="4187" actId="207"/>
        <pc:sldMkLst>
          <pc:docMk/>
          <pc:sldMk cId="2574113005" sldId="420"/>
        </pc:sldMkLst>
        <pc:spChg chg="mod">
          <ac:chgData name="Syphax Ait oubelli" userId="ecf726b1934da71b" providerId="LiveId" clId="{B71F60E7-0DDB-42E6-818B-77B87849ADF3}" dt="2021-08-29T01:39:25.912" v="4185" actId="207"/>
          <ac:spMkLst>
            <pc:docMk/>
            <pc:sldMk cId="2574113005" sldId="420"/>
            <ac:spMk id="224" creationId="{6BC1F658-2952-4F03-9E63-C4F21EE1D4B9}"/>
          </ac:spMkLst>
        </pc:spChg>
        <pc:spChg chg="mod">
          <ac:chgData name="Syphax Ait oubelli" userId="ecf726b1934da71b" providerId="LiveId" clId="{B71F60E7-0DDB-42E6-818B-77B87849ADF3}" dt="2021-08-29T01:39:25.912" v="4185" actId="207"/>
          <ac:spMkLst>
            <pc:docMk/>
            <pc:sldMk cId="2574113005" sldId="420"/>
            <ac:spMk id="227" creationId="{85B950A6-3BAB-4070-9FE9-405D6CDE2CC2}"/>
          </ac:spMkLst>
        </pc:spChg>
        <pc:spChg chg="mod">
          <ac:chgData name="Syphax Ait oubelli" userId="ecf726b1934da71b" providerId="LiveId" clId="{B71F60E7-0DDB-42E6-818B-77B87849ADF3}" dt="2021-08-29T01:39:25.912" v="4185" actId="207"/>
          <ac:spMkLst>
            <pc:docMk/>
            <pc:sldMk cId="2574113005" sldId="420"/>
            <ac:spMk id="230" creationId="{CC86A51F-D3B7-4FA9-8E4A-C8F885629CB4}"/>
          </ac:spMkLst>
        </pc:spChg>
        <pc:spChg chg="mod">
          <ac:chgData name="Syphax Ait oubelli" userId="ecf726b1934da71b" providerId="LiveId" clId="{B71F60E7-0DDB-42E6-818B-77B87849ADF3}" dt="2021-08-29T01:39:25.912" v="4185" actId="207"/>
          <ac:spMkLst>
            <pc:docMk/>
            <pc:sldMk cId="2574113005" sldId="420"/>
            <ac:spMk id="233" creationId="{79167EBB-6BEE-463C-8E24-A48048E75740}"/>
          </ac:spMkLst>
        </pc:spChg>
        <pc:spChg chg="mod">
          <ac:chgData name="Syphax Ait oubelli" userId="ecf726b1934da71b" providerId="LiveId" clId="{B71F60E7-0DDB-42E6-818B-77B87849ADF3}" dt="2021-08-29T01:39:25.912" v="4185" actId="207"/>
          <ac:spMkLst>
            <pc:docMk/>
            <pc:sldMk cId="2574113005" sldId="420"/>
            <ac:spMk id="236" creationId="{049DF8BD-7834-4CEA-B598-19DCF9C80698}"/>
          </ac:spMkLst>
        </pc:spChg>
        <pc:spChg chg="mod">
          <ac:chgData name="Syphax Ait oubelli" userId="ecf726b1934da71b" providerId="LiveId" clId="{B71F60E7-0DDB-42E6-818B-77B87849ADF3}" dt="2021-08-29T01:39:25.912" v="4185" actId="207"/>
          <ac:spMkLst>
            <pc:docMk/>
            <pc:sldMk cId="2574113005" sldId="420"/>
            <ac:spMk id="242" creationId="{BBDE3558-4EA0-4235-B85C-D7A00D260A68}"/>
          </ac:spMkLst>
        </pc:spChg>
        <pc:spChg chg="mod">
          <ac:chgData name="Syphax Ait oubelli" userId="ecf726b1934da71b" providerId="LiveId" clId="{B71F60E7-0DDB-42E6-818B-77B87849ADF3}" dt="2021-08-29T01:39:25.912" v="4185" actId="207"/>
          <ac:spMkLst>
            <pc:docMk/>
            <pc:sldMk cId="2574113005" sldId="420"/>
            <ac:spMk id="245" creationId="{94A33F73-6F78-469F-B13A-D270D3640834}"/>
          </ac:spMkLst>
        </pc:spChg>
        <pc:spChg chg="mod">
          <ac:chgData name="Syphax Ait oubelli" userId="ecf726b1934da71b" providerId="LiveId" clId="{B71F60E7-0DDB-42E6-818B-77B87849ADF3}" dt="2021-08-29T01:39:25.912" v="4185" actId="207"/>
          <ac:spMkLst>
            <pc:docMk/>
            <pc:sldMk cId="2574113005" sldId="420"/>
            <ac:spMk id="248" creationId="{672253C2-A0C3-4CE0-996F-7A263B894498}"/>
          </ac:spMkLst>
        </pc:spChg>
        <pc:spChg chg="mod">
          <ac:chgData name="Syphax Ait oubelli" userId="ecf726b1934da71b" providerId="LiveId" clId="{B71F60E7-0DDB-42E6-818B-77B87849ADF3}" dt="2021-08-29T01:39:25.912" v="4185" actId="207"/>
          <ac:spMkLst>
            <pc:docMk/>
            <pc:sldMk cId="2574113005" sldId="420"/>
            <ac:spMk id="251" creationId="{3BF83BB1-FBEC-4F28-92C1-1AD1C52C12D9}"/>
          </ac:spMkLst>
        </pc:spChg>
        <pc:spChg chg="mod">
          <ac:chgData name="Syphax Ait oubelli" userId="ecf726b1934da71b" providerId="LiveId" clId="{B71F60E7-0DDB-42E6-818B-77B87849ADF3}" dt="2021-08-29T01:39:25.912" v="4185" actId="207"/>
          <ac:spMkLst>
            <pc:docMk/>
            <pc:sldMk cId="2574113005" sldId="420"/>
            <ac:spMk id="254" creationId="{08740C3E-A3B5-4F91-AB44-A27E85E028AE}"/>
          </ac:spMkLst>
        </pc:spChg>
        <pc:spChg chg="mod">
          <ac:chgData name="Syphax Ait oubelli" userId="ecf726b1934da71b" providerId="LiveId" clId="{B71F60E7-0DDB-42E6-818B-77B87849ADF3}" dt="2021-08-29T01:39:25.912" v="4185" actId="207"/>
          <ac:spMkLst>
            <pc:docMk/>
            <pc:sldMk cId="2574113005" sldId="420"/>
            <ac:spMk id="260" creationId="{08729FF1-4DAE-42A3-8041-B7B0ADB85024}"/>
          </ac:spMkLst>
        </pc:spChg>
        <pc:spChg chg="mod">
          <ac:chgData name="Syphax Ait oubelli" userId="ecf726b1934da71b" providerId="LiveId" clId="{B71F60E7-0DDB-42E6-818B-77B87849ADF3}" dt="2021-08-29T01:39:25.912" v="4185" actId="207"/>
          <ac:spMkLst>
            <pc:docMk/>
            <pc:sldMk cId="2574113005" sldId="420"/>
            <ac:spMk id="263" creationId="{58C51084-112A-4C78-9D40-050F32C2E2FD}"/>
          </ac:spMkLst>
        </pc:spChg>
        <pc:spChg chg="mod">
          <ac:chgData name="Syphax Ait oubelli" userId="ecf726b1934da71b" providerId="LiveId" clId="{B71F60E7-0DDB-42E6-818B-77B87849ADF3}" dt="2021-08-29T01:39:25.912" v="4185" actId="207"/>
          <ac:spMkLst>
            <pc:docMk/>
            <pc:sldMk cId="2574113005" sldId="420"/>
            <ac:spMk id="266" creationId="{06018599-E452-4D29-88AB-6EA7E556E0B0}"/>
          </ac:spMkLst>
        </pc:spChg>
        <pc:spChg chg="mod">
          <ac:chgData name="Syphax Ait oubelli" userId="ecf726b1934da71b" providerId="LiveId" clId="{B71F60E7-0DDB-42E6-818B-77B87849ADF3}" dt="2021-08-29T01:39:25.912" v="4185" actId="207"/>
          <ac:spMkLst>
            <pc:docMk/>
            <pc:sldMk cId="2574113005" sldId="420"/>
            <ac:spMk id="269" creationId="{FB60D37E-325F-4916-8C10-75B4FB197FB6}"/>
          </ac:spMkLst>
        </pc:spChg>
        <pc:spChg chg="mod">
          <ac:chgData name="Syphax Ait oubelli" userId="ecf726b1934da71b" providerId="LiveId" clId="{B71F60E7-0DDB-42E6-818B-77B87849ADF3}" dt="2021-08-29T01:39:25.912" v="4185" actId="207"/>
          <ac:spMkLst>
            <pc:docMk/>
            <pc:sldMk cId="2574113005" sldId="420"/>
            <ac:spMk id="272" creationId="{BF5A3DF6-186B-4CEE-A3E1-CD2FB09FAA85}"/>
          </ac:spMkLst>
        </pc:spChg>
        <pc:spChg chg="mod">
          <ac:chgData name="Syphax Ait oubelli" userId="ecf726b1934da71b" providerId="LiveId" clId="{B71F60E7-0DDB-42E6-818B-77B87849ADF3}" dt="2021-08-29T01:39:25.912" v="4185" actId="207"/>
          <ac:spMkLst>
            <pc:docMk/>
            <pc:sldMk cId="2574113005" sldId="420"/>
            <ac:spMk id="278" creationId="{C76AB91D-7E05-4443-8C5A-7B54AB85B21A}"/>
          </ac:spMkLst>
        </pc:spChg>
        <pc:spChg chg="mod">
          <ac:chgData name="Syphax Ait oubelli" userId="ecf726b1934da71b" providerId="LiveId" clId="{B71F60E7-0DDB-42E6-818B-77B87849ADF3}" dt="2021-08-29T01:39:25.912" v="4185" actId="207"/>
          <ac:spMkLst>
            <pc:docMk/>
            <pc:sldMk cId="2574113005" sldId="420"/>
            <ac:spMk id="281" creationId="{EF425F51-3BE9-4C13-B21F-F79132A04DDC}"/>
          </ac:spMkLst>
        </pc:spChg>
        <pc:spChg chg="mod">
          <ac:chgData name="Syphax Ait oubelli" userId="ecf726b1934da71b" providerId="LiveId" clId="{B71F60E7-0DDB-42E6-818B-77B87849ADF3}" dt="2021-08-29T01:39:25.912" v="4185" actId="207"/>
          <ac:spMkLst>
            <pc:docMk/>
            <pc:sldMk cId="2574113005" sldId="420"/>
            <ac:spMk id="284" creationId="{9EC44E31-AC39-46A2-B82C-9980BCCA632C}"/>
          </ac:spMkLst>
        </pc:spChg>
        <pc:spChg chg="mod">
          <ac:chgData name="Syphax Ait oubelli" userId="ecf726b1934da71b" providerId="LiveId" clId="{B71F60E7-0DDB-42E6-818B-77B87849ADF3}" dt="2021-08-29T01:39:25.912" v="4185" actId="207"/>
          <ac:spMkLst>
            <pc:docMk/>
            <pc:sldMk cId="2574113005" sldId="420"/>
            <ac:spMk id="287" creationId="{59F18B1A-9966-4202-89A8-0F8AB2C3934D}"/>
          </ac:spMkLst>
        </pc:spChg>
        <pc:spChg chg="mod">
          <ac:chgData name="Syphax Ait oubelli" userId="ecf726b1934da71b" providerId="LiveId" clId="{B71F60E7-0DDB-42E6-818B-77B87849ADF3}" dt="2021-08-29T01:39:30.840" v="4187" actId="207"/>
          <ac:spMkLst>
            <pc:docMk/>
            <pc:sldMk cId="2574113005" sldId="420"/>
            <ac:spMk id="290" creationId="{1108B7CD-06F2-4724-9FF9-DFB0A24458B7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4101551601" sldId="420"/>
        </pc:sldMkLst>
      </pc:sldChg>
      <pc:sldChg chg="addSp delSp modSp add mod">
        <pc:chgData name="Syphax Ait oubelli" userId="ecf726b1934da71b" providerId="LiveId" clId="{B71F60E7-0DDB-42E6-818B-77B87849ADF3}" dt="2021-08-29T01:46:51.969" v="4349" actId="1076"/>
        <pc:sldMkLst>
          <pc:docMk/>
          <pc:sldMk cId="605135605" sldId="421"/>
        </pc:sldMkLst>
        <pc:spChg chg="add mod">
          <ac:chgData name="Syphax Ait oubelli" userId="ecf726b1934da71b" providerId="LiveId" clId="{B71F60E7-0DDB-42E6-818B-77B87849ADF3}" dt="2021-08-29T01:46:51.969" v="4349" actId="1076"/>
          <ac:spMkLst>
            <pc:docMk/>
            <pc:sldMk cId="605135605" sldId="421"/>
            <ac:spMk id="16" creationId="{C496B805-95D4-47D4-9692-332A9F4E0EA7}"/>
          </ac:spMkLst>
        </pc:spChg>
        <pc:spChg chg="del mod">
          <ac:chgData name="Syphax Ait oubelli" userId="ecf726b1934da71b" providerId="LiveId" clId="{B71F60E7-0DDB-42E6-818B-77B87849ADF3}" dt="2021-08-29T01:45:08.829" v="4266" actId="478"/>
          <ac:spMkLst>
            <pc:docMk/>
            <pc:sldMk cId="605135605" sldId="421"/>
            <ac:spMk id="69" creationId="{FE577A58-4F9E-43E4-B6DE-C5A991950CF2}"/>
          </ac:spMkLst>
        </pc:spChg>
        <pc:spChg chg="add mod">
          <ac:chgData name="Syphax Ait oubelli" userId="ecf726b1934da71b" providerId="LiveId" clId="{B71F60E7-0DDB-42E6-818B-77B87849ADF3}" dt="2021-08-29T01:46:51.969" v="4349" actId="1076"/>
          <ac:spMkLst>
            <pc:docMk/>
            <pc:sldMk cId="605135605" sldId="421"/>
            <ac:spMk id="94" creationId="{71EB248A-A933-4611-BE36-E0441ABBE3BA}"/>
          </ac:spMkLst>
        </pc:spChg>
        <pc:spChg chg="add mod">
          <ac:chgData name="Syphax Ait oubelli" userId="ecf726b1934da71b" providerId="LiveId" clId="{B71F60E7-0DDB-42E6-818B-77B87849ADF3}" dt="2021-08-29T01:46:51.969" v="4349" actId="1076"/>
          <ac:spMkLst>
            <pc:docMk/>
            <pc:sldMk cId="605135605" sldId="421"/>
            <ac:spMk id="95" creationId="{CD86615D-CCA6-4818-B597-1CC2A2E1F5E2}"/>
          </ac:spMkLst>
        </pc:spChg>
        <pc:spChg chg="add mod">
          <ac:chgData name="Syphax Ait oubelli" userId="ecf726b1934da71b" providerId="LiveId" clId="{B71F60E7-0DDB-42E6-818B-77B87849ADF3}" dt="2021-08-29T01:46:51.969" v="4349" actId="1076"/>
          <ac:spMkLst>
            <pc:docMk/>
            <pc:sldMk cId="605135605" sldId="421"/>
            <ac:spMk id="96" creationId="{44157155-9F18-43CA-9993-EEB174E25F06}"/>
          </ac:spMkLst>
        </pc:spChg>
        <pc:spChg chg="add mod">
          <ac:chgData name="Syphax Ait oubelli" userId="ecf726b1934da71b" providerId="LiveId" clId="{B71F60E7-0DDB-42E6-818B-77B87849ADF3}" dt="2021-08-29T01:46:51.969" v="4349" actId="1076"/>
          <ac:spMkLst>
            <pc:docMk/>
            <pc:sldMk cId="605135605" sldId="421"/>
            <ac:spMk id="97" creationId="{DBB1E5B4-965A-4466-BD58-C91F7651280A}"/>
          </ac:spMkLst>
        </pc:spChg>
        <pc:spChg chg="add mod">
          <ac:chgData name="Syphax Ait oubelli" userId="ecf726b1934da71b" providerId="LiveId" clId="{B71F60E7-0DDB-42E6-818B-77B87849ADF3}" dt="2021-08-29T01:46:51.969" v="4349" actId="1076"/>
          <ac:spMkLst>
            <pc:docMk/>
            <pc:sldMk cId="605135605" sldId="421"/>
            <ac:spMk id="98" creationId="{241975B3-7140-442D-B520-909D72D8459A}"/>
          </ac:spMkLst>
        </pc:spChg>
        <pc:spChg chg="mod">
          <ac:chgData name="Syphax Ait oubelli" userId="ecf726b1934da71b" providerId="LiveId" clId="{B71F60E7-0DDB-42E6-818B-77B87849ADF3}" dt="2021-08-29T01:43:34.059" v="4224" actId="207"/>
          <ac:spMkLst>
            <pc:docMk/>
            <pc:sldMk cId="605135605" sldId="421"/>
            <ac:spMk id="167" creationId="{F320BFFD-5E5C-4E11-9938-5D2BE9FDDD74}"/>
          </ac:spMkLst>
        </pc:spChg>
        <pc:spChg chg="mod">
          <ac:chgData name="Syphax Ait oubelli" userId="ecf726b1934da71b" providerId="LiveId" clId="{B71F60E7-0DDB-42E6-818B-77B87849ADF3}" dt="2021-08-29T01:43:34.059" v="4224" actId="207"/>
          <ac:spMkLst>
            <pc:docMk/>
            <pc:sldMk cId="605135605" sldId="421"/>
            <ac:spMk id="188" creationId="{C1E83028-1C66-4FC3-9F42-EBF4CE779EC5}"/>
          </ac:spMkLst>
        </pc:spChg>
        <pc:spChg chg="mod">
          <ac:chgData name="Syphax Ait oubelli" userId="ecf726b1934da71b" providerId="LiveId" clId="{B71F60E7-0DDB-42E6-818B-77B87849ADF3}" dt="2021-08-29T01:43:34.059" v="4224" actId="207"/>
          <ac:spMkLst>
            <pc:docMk/>
            <pc:sldMk cId="605135605" sldId="421"/>
            <ac:spMk id="209" creationId="{823F310C-EA03-4ECC-A159-C03445418C93}"/>
          </ac:spMkLst>
        </pc:spChg>
        <pc:spChg chg="mod">
          <ac:chgData name="Syphax Ait oubelli" userId="ecf726b1934da71b" providerId="LiveId" clId="{B71F60E7-0DDB-42E6-818B-77B87849ADF3}" dt="2021-08-29T01:43:34.059" v="4224" actId="207"/>
          <ac:spMkLst>
            <pc:docMk/>
            <pc:sldMk cId="605135605" sldId="421"/>
            <ac:spMk id="227" creationId="{85B950A6-3BAB-4070-9FE9-405D6CDE2CC2}"/>
          </ac:spMkLst>
        </pc:spChg>
        <pc:spChg chg="mod">
          <ac:chgData name="Syphax Ait oubelli" userId="ecf726b1934da71b" providerId="LiveId" clId="{B71F60E7-0DDB-42E6-818B-77B87849ADF3}" dt="2021-08-29T01:43:34.059" v="4224" actId="207"/>
          <ac:spMkLst>
            <pc:docMk/>
            <pc:sldMk cId="605135605" sldId="421"/>
            <ac:spMk id="245" creationId="{94A33F73-6F78-469F-B13A-D270D3640834}"/>
          </ac:spMkLst>
        </pc:spChg>
        <pc:spChg chg="mod">
          <ac:chgData name="Syphax Ait oubelli" userId="ecf726b1934da71b" providerId="LiveId" clId="{B71F60E7-0DDB-42E6-818B-77B87849ADF3}" dt="2021-08-29T01:43:34.059" v="4224" actId="207"/>
          <ac:spMkLst>
            <pc:docMk/>
            <pc:sldMk cId="605135605" sldId="421"/>
            <ac:spMk id="266" creationId="{06018599-E452-4D29-88AB-6EA7E556E0B0}"/>
          </ac:spMkLst>
        </pc:spChg>
        <pc:spChg chg="mod">
          <ac:chgData name="Syphax Ait oubelli" userId="ecf726b1934da71b" providerId="LiveId" clId="{B71F60E7-0DDB-42E6-818B-77B87849ADF3}" dt="2021-08-29T01:43:34.059" v="4224" actId="207"/>
          <ac:spMkLst>
            <pc:docMk/>
            <pc:sldMk cId="605135605" sldId="421"/>
            <ac:spMk id="287" creationId="{59F18B1A-9966-4202-89A8-0F8AB2C3934D}"/>
          </ac:spMkLst>
        </pc:spChg>
        <pc:cxnChg chg="add mod">
          <ac:chgData name="Syphax Ait oubelli" userId="ecf726b1934da71b" providerId="LiveId" clId="{B71F60E7-0DDB-42E6-818B-77B87849ADF3}" dt="2021-08-29T01:44:14.842" v="4231" actId="1076"/>
          <ac:cxnSpMkLst>
            <pc:docMk/>
            <pc:sldMk cId="605135605" sldId="421"/>
            <ac:cxnSpMk id="70" creationId="{175E5EB9-04B3-4F15-8440-5C0D00560E76}"/>
          </ac:cxnSpMkLst>
        </pc:cxnChg>
        <pc:cxnChg chg="add mod">
          <ac:chgData name="Syphax Ait oubelli" userId="ecf726b1934da71b" providerId="LiveId" clId="{B71F60E7-0DDB-42E6-818B-77B87849ADF3}" dt="2021-08-29T01:44:19.237" v="4232" actId="571"/>
          <ac:cxnSpMkLst>
            <pc:docMk/>
            <pc:sldMk cId="605135605" sldId="421"/>
            <ac:cxnSpMk id="73" creationId="{A554D8A3-C4E0-42DE-B6F5-D0E2923BE32E}"/>
          </ac:cxnSpMkLst>
        </pc:cxnChg>
        <pc:cxnChg chg="add mod">
          <ac:chgData name="Syphax Ait oubelli" userId="ecf726b1934da71b" providerId="LiveId" clId="{B71F60E7-0DDB-42E6-818B-77B87849ADF3}" dt="2021-08-29T01:44:27.692" v="4236" actId="14100"/>
          <ac:cxnSpMkLst>
            <pc:docMk/>
            <pc:sldMk cId="605135605" sldId="421"/>
            <ac:cxnSpMk id="74" creationId="{33B7C504-2CFF-48C8-970C-4224E9919712}"/>
          </ac:cxnSpMkLst>
        </pc:cxnChg>
        <pc:cxnChg chg="add mod">
          <ac:chgData name="Syphax Ait oubelli" userId="ecf726b1934da71b" providerId="LiveId" clId="{B71F60E7-0DDB-42E6-818B-77B87849ADF3}" dt="2021-08-29T01:44:30.552" v="4237" actId="571"/>
          <ac:cxnSpMkLst>
            <pc:docMk/>
            <pc:sldMk cId="605135605" sldId="421"/>
            <ac:cxnSpMk id="78" creationId="{13D4E59E-083A-40DC-A815-F69A5349F16E}"/>
          </ac:cxnSpMkLst>
        </pc:cxnChg>
        <pc:cxnChg chg="add mod">
          <ac:chgData name="Syphax Ait oubelli" userId="ecf726b1934da71b" providerId="LiveId" clId="{B71F60E7-0DDB-42E6-818B-77B87849ADF3}" dt="2021-08-29T01:44:45.304" v="4241" actId="1076"/>
          <ac:cxnSpMkLst>
            <pc:docMk/>
            <pc:sldMk cId="605135605" sldId="421"/>
            <ac:cxnSpMk id="79" creationId="{8E8508F3-70A3-4375-8F7D-1D6F3CCDAC6D}"/>
          </ac:cxnSpMkLst>
        </pc:cxnChg>
        <pc:cxnChg chg="add mod">
          <ac:chgData name="Syphax Ait oubelli" userId="ecf726b1934da71b" providerId="LiveId" clId="{B71F60E7-0DDB-42E6-818B-77B87849ADF3}" dt="2021-08-29T01:44:55.171" v="4260" actId="1037"/>
          <ac:cxnSpMkLst>
            <pc:docMk/>
            <pc:sldMk cId="605135605" sldId="421"/>
            <ac:cxnSpMk id="80" creationId="{79102680-4364-4780-93FD-BD495730EDC1}"/>
          </ac:cxnSpMkLst>
        </pc:cxnChg>
        <pc:cxnChg chg="add mod">
          <ac:chgData name="Syphax Ait oubelli" userId="ecf726b1934da71b" providerId="LiveId" clId="{B71F60E7-0DDB-42E6-818B-77B87849ADF3}" dt="2021-08-29T01:45:03.663" v="4264" actId="14100"/>
          <ac:cxnSpMkLst>
            <pc:docMk/>
            <pc:sldMk cId="605135605" sldId="421"/>
            <ac:cxnSpMk id="81" creationId="{EB6D9558-067F-4451-BB07-28629FDF84DD}"/>
          </ac:cxnSpMkLst>
        </pc:cxnChg>
        <pc:cxnChg chg="add mod">
          <ac:chgData name="Syphax Ait oubelli" userId="ecf726b1934da71b" providerId="LiveId" clId="{B71F60E7-0DDB-42E6-818B-77B87849ADF3}" dt="2021-08-29T01:46:51.969" v="4349" actId="1076"/>
          <ac:cxnSpMkLst>
            <pc:docMk/>
            <pc:sldMk cId="605135605" sldId="421"/>
            <ac:cxnSpMk id="85" creationId="{E8BE9A84-763F-4A6C-90DF-2BA56DC4A5AE}"/>
          </ac:cxnSpMkLst>
        </pc:cxnChg>
        <pc:cxnChg chg="add mod">
          <ac:chgData name="Syphax Ait oubelli" userId="ecf726b1934da71b" providerId="LiveId" clId="{B71F60E7-0DDB-42E6-818B-77B87849ADF3}" dt="2021-08-29T01:46:51.969" v="4349" actId="1076"/>
          <ac:cxnSpMkLst>
            <pc:docMk/>
            <pc:sldMk cId="605135605" sldId="421"/>
            <ac:cxnSpMk id="89" creationId="{E48C15FC-0353-4C0C-9BC4-14620E09DFC4}"/>
          </ac:cxnSpMkLst>
        </pc:cxnChg>
        <pc:cxnChg chg="add mod">
          <ac:chgData name="Syphax Ait oubelli" userId="ecf726b1934da71b" providerId="LiveId" clId="{B71F60E7-0DDB-42E6-818B-77B87849ADF3}" dt="2021-08-29T01:46:51.969" v="4349" actId="1076"/>
          <ac:cxnSpMkLst>
            <pc:docMk/>
            <pc:sldMk cId="605135605" sldId="421"/>
            <ac:cxnSpMk id="91" creationId="{2017EC8F-813B-4014-994D-5386E17B0821}"/>
          </ac:cxnSpMkLst>
        </pc:cxn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824720882" sldId="421"/>
        </pc:sldMkLst>
      </pc:sldChg>
      <pc:sldChg chg="addSp delSp modSp add mod ord">
        <pc:chgData name="Syphax Ait oubelli" userId="ecf726b1934da71b" providerId="LiveId" clId="{B71F60E7-0DDB-42E6-818B-77B87849ADF3}" dt="2021-08-29T01:51:40.637" v="4433" actId="478"/>
        <pc:sldMkLst>
          <pc:docMk/>
          <pc:sldMk cId="3425913478" sldId="422"/>
        </pc:sldMkLst>
        <pc:spChg chg="add del mod">
          <ac:chgData name="Syphax Ait oubelli" userId="ecf726b1934da71b" providerId="LiveId" clId="{B71F60E7-0DDB-42E6-818B-77B87849ADF3}" dt="2021-08-29T01:51:40.637" v="4433" actId="478"/>
          <ac:spMkLst>
            <pc:docMk/>
            <pc:sldMk cId="3425913478" sldId="422"/>
            <ac:spMk id="2" creationId="{7DDD0744-006F-4C68-9F2C-671C03387CBF}"/>
          </ac:spMkLst>
        </pc:spChg>
        <pc:spChg chg="mod">
          <ac:chgData name="Syphax Ait oubelli" userId="ecf726b1934da71b" providerId="LiveId" clId="{B71F60E7-0DDB-42E6-818B-77B87849ADF3}" dt="2021-08-29T01:48:17.268" v="4354" actId="1076"/>
          <ac:spMkLst>
            <pc:docMk/>
            <pc:sldMk cId="3425913478" sldId="422"/>
            <ac:spMk id="69" creationId="{FE577A58-4F9E-43E4-B6DE-C5A991950CF2}"/>
          </ac:spMkLst>
        </pc:spChg>
        <pc:spChg chg="add del mod">
          <ac:chgData name="Syphax Ait oubelli" userId="ecf726b1934da71b" providerId="LiveId" clId="{B71F60E7-0DDB-42E6-818B-77B87849ADF3}" dt="2021-08-29T01:51:39.445" v="4432" actId="478"/>
          <ac:spMkLst>
            <pc:docMk/>
            <pc:sldMk cId="3425913478" sldId="422"/>
            <ac:spMk id="70" creationId="{E595255E-4639-4D2C-A9FA-D8A8002367F1}"/>
          </ac:spMkLst>
        </pc:spChg>
        <pc:spChg chg="add del mod">
          <ac:chgData name="Syphax Ait oubelli" userId="ecf726b1934da71b" providerId="LiveId" clId="{B71F60E7-0DDB-42E6-818B-77B87849ADF3}" dt="2021-08-29T01:51:39.445" v="4432" actId="478"/>
          <ac:spMkLst>
            <pc:docMk/>
            <pc:sldMk cId="3425913478" sldId="422"/>
            <ac:spMk id="71" creationId="{D18EE553-78BE-4F4E-AEB3-0964CB98F606}"/>
          </ac:spMkLst>
        </pc:spChg>
        <pc:spChg chg="add del mod">
          <ac:chgData name="Syphax Ait oubelli" userId="ecf726b1934da71b" providerId="LiveId" clId="{B71F60E7-0DDB-42E6-818B-77B87849ADF3}" dt="2021-08-29T01:51:39.445" v="4432" actId="478"/>
          <ac:spMkLst>
            <pc:docMk/>
            <pc:sldMk cId="3425913478" sldId="422"/>
            <ac:spMk id="72" creationId="{A41862E5-F6FF-4970-83DC-DF63EF3958BE}"/>
          </ac:spMkLst>
        </pc:spChg>
        <pc:spChg chg="add del mod">
          <ac:chgData name="Syphax Ait oubelli" userId="ecf726b1934da71b" providerId="LiveId" clId="{B71F60E7-0DDB-42E6-818B-77B87849ADF3}" dt="2021-08-29T01:51:39.445" v="4432" actId="478"/>
          <ac:spMkLst>
            <pc:docMk/>
            <pc:sldMk cId="3425913478" sldId="422"/>
            <ac:spMk id="73" creationId="{E867A4D7-E139-4E1B-A2CC-24010BC90214}"/>
          </ac:spMkLst>
        </pc:spChg>
        <pc:spChg chg="add mod">
          <ac:chgData name="Syphax Ait oubelli" userId="ecf726b1934da71b" providerId="LiveId" clId="{B71F60E7-0DDB-42E6-818B-77B87849ADF3}" dt="2021-08-29T01:48:54.984" v="4368" actId="571"/>
          <ac:spMkLst>
            <pc:docMk/>
            <pc:sldMk cId="3425913478" sldId="422"/>
            <ac:spMk id="74" creationId="{4E1E61B5-B4AF-4920-9DBC-4C088B56D904}"/>
          </ac:spMkLst>
        </pc:spChg>
        <pc:spChg chg="add del mod">
          <ac:chgData name="Syphax Ait oubelli" userId="ecf726b1934da71b" providerId="LiveId" clId="{B71F60E7-0DDB-42E6-818B-77B87849ADF3}" dt="2021-08-29T01:51:39.445" v="4432" actId="478"/>
          <ac:spMkLst>
            <pc:docMk/>
            <pc:sldMk cId="3425913478" sldId="422"/>
            <ac:spMk id="75" creationId="{FCEF9CDA-B090-4D38-B376-3B2DE710D6AB}"/>
          </ac:spMkLst>
        </pc:spChg>
        <pc:spChg chg="add del mod">
          <ac:chgData name="Syphax Ait oubelli" userId="ecf726b1934da71b" providerId="LiveId" clId="{B71F60E7-0DDB-42E6-818B-77B87849ADF3}" dt="2021-08-29T01:49:19.138" v="4376" actId="21"/>
          <ac:spMkLst>
            <pc:docMk/>
            <pc:sldMk cId="3425913478" sldId="422"/>
            <ac:spMk id="76" creationId="{EE7D0504-CFD2-464F-A487-592B6656FF30}"/>
          </ac:spMkLst>
        </pc:spChg>
        <pc:spChg chg="add del mod">
          <ac:chgData name="Syphax Ait oubelli" userId="ecf726b1934da71b" providerId="LiveId" clId="{B71F60E7-0DDB-42E6-818B-77B87849ADF3}" dt="2021-08-29T01:51:39.445" v="4432" actId="478"/>
          <ac:spMkLst>
            <pc:docMk/>
            <pc:sldMk cId="3425913478" sldId="422"/>
            <ac:spMk id="77" creationId="{F3CD6534-0D85-4441-907C-FE049F4E989F}"/>
          </ac:spMkLst>
        </pc:spChg>
        <pc:spChg chg="add del mod">
          <ac:chgData name="Syphax Ait oubelli" userId="ecf726b1934da71b" providerId="LiveId" clId="{B71F60E7-0DDB-42E6-818B-77B87849ADF3}" dt="2021-08-29T01:51:39.445" v="4432" actId="478"/>
          <ac:spMkLst>
            <pc:docMk/>
            <pc:sldMk cId="3425913478" sldId="422"/>
            <ac:spMk id="78" creationId="{29DA88D5-901D-4082-9332-6EA93D689710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167" creationId="{F320BFFD-5E5C-4E11-9938-5D2BE9FDDD74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170" creationId="{69198415-EAC4-4223-90DA-CB8AFE342AD8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173" creationId="{10E6EB2D-94BB-4CCD-BAEA-C04A5866778C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180" creationId="{63F3EF1C-77F8-48A2-A1D4-320C2DA6F655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182" creationId="{54120D93-3753-48EE-9E27-480EA464D0AD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184" creationId="{B4375FD8-0AB3-4831-9F3B-4D50FE1BAFE7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186" creationId="{656FE3A1-5D97-4384-87E6-BA03EC2C5EFF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188" creationId="{C1E83028-1C66-4FC3-9F42-EBF4CE779EC5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191" creationId="{AE1D04B7-9B73-4368-BAE6-27FAF2046E86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194" creationId="{B574117C-A116-4731-B0F0-AADDAE1DACB4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197" creationId="{A0927E0A-8A3F-4FF1-B25D-61F4280946F5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00" creationId="{22A21A7F-9FBD-41C3-ADF8-BD92B53C8922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03" creationId="{EFCCBB0B-DC69-451C-9A19-8CD43B625D36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06" creationId="{AC86605A-58DD-4750-BAC3-74CF9138B70A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09" creationId="{823F310C-EA03-4ECC-A159-C03445418C93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12" creationId="{F47DEFCA-9DAE-4B61-A8A5-6AAC8E844BE3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15" creationId="{F7520A70-3D25-4E6C-8905-7F5C164172D0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18" creationId="{15BAA4E1-4413-4313-82E2-CD7872C13CFA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21" creationId="{4767937E-2974-4887-AED4-1B62890053A3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24" creationId="{6BC1F658-2952-4F03-9E63-C4F21EE1D4B9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27" creationId="{85B950A6-3BAB-4070-9FE9-405D6CDE2CC2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30" creationId="{CC86A51F-D3B7-4FA9-8E4A-C8F885629CB4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33" creationId="{79167EBB-6BEE-463C-8E24-A48048E75740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36" creationId="{049DF8BD-7834-4CEA-B598-19DCF9C80698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39" creationId="{9BC64782-E0B3-4B09-9F15-04792173BAB7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42" creationId="{BBDE3558-4EA0-4235-B85C-D7A00D260A68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45" creationId="{94A33F73-6F78-469F-B13A-D270D3640834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48" creationId="{672253C2-A0C3-4CE0-996F-7A263B894498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51" creationId="{3BF83BB1-FBEC-4F28-92C1-1AD1C52C12D9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54" creationId="{08740C3E-A3B5-4F91-AB44-A27E85E028AE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57" creationId="{6041F168-2C3E-4EE5-A62D-954BD1C35336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60" creationId="{08729FF1-4DAE-42A3-8041-B7B0ADB85024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63" creationId="{58C51084-112A-4C78-9D40-050F32C2E2FD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66" creationId="{06018599-E452-4D29-88AB-6EA7E556E0B0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69" creationId="{FB60D37E-325F-4916-8C10-75B4FB197FB6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72" creationId="{BF5A3DF6-186B-4CEE-A3E1-CD2FB09FAA85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75" creationId="{91142D74-FE8D-463F-8D09-FCF9610CEB53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78" creationId="{C76AB91D-7E05-4443-8C5A-7B54AB85B21A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81" creationId="{EF425F51-3BE9-4C13-B21F-F79132A04DDC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84" creationId="{9EC44E31-AC39-46A2-B82C-9980BCCA632C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87" creationId="{59F18B1A-9966-4202-89A8-0F8AB2C3934D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90" creationId="{1108B7CD-06F2-4724-9FF9-DFB0A24458B7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92" creationId="{1D7040B0-DABA-4DE2-A0B5-FBE9E045FE87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93" creationId="{23483078-AAD1-419E-BB9D-0F0623702687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94" creationId="{8724E223-B925-4018-B4D9-A9DBAC3A20E6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95" creationId="{F940723F-8FA7-4F14-B540-863FFB5E829B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96" creationId="{5E7C5E80-2972-40A9-A1E5-76996BE35E3F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97" creationId="{C0DCF880-AF7E-44D2-AB4C-889AE223CDA3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98" creationId="{9245F2CE-762C-4A09-810B-8A626F87C17B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299" creationId="{938C3211-D331-43D7-87AA-552B2AA03D2E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300" creationId="{742E6DAB-4413-4191-B2AE-2C8483AD5AD3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301" creationId="{26DEE25F-011D-47F5-8E81-DB7C95D1D001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302" creationId="{BAEE69ED-016D-4F92-AE71-74FCC0279AFB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303" creationId="{C9639E46-D4DF-48BB-BF33-F31DAF3A4173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304" creationId="{C9736291-564F-42BE-884C-AE99A5F4B6EB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305" creationId="{AAD8EEFD-2AF9-4762-85A6-1A7836F32071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306" creationId="{A666FBE1-BE55-4331-A6D5-D4D939B897E6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307" creationId="{FFF2DEAF-1959-4AFF-A3A4-48EF687B10B5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308" creationId="{F539742C-AA81-4588-89EE-E02CF8F454D3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309" creationId="{15222DD5-A70A-41B0-8A13-3F13E905990E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310" creationId="{F2295B6C-DCEA-46F1-9972-A14C5DF8295E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311" creationId="{D4BA29B9-FAA4-4879-8620-163CBC4385F3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312" creationId="{B95BC32A-13E6-4F72-AB8C-5933F1B5D2ED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313" creationId="{7B7EB77E-8779-4BD0-9956-3972F546B715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314" creationId="{C51A6BF3-50B1-4F45-A248-CDED7C18995C}"/>
          </ac:spMkLst>
        </pc:spChg>
        <pc:spChg chg="del">
          <ac:chgData name="Syphax Ait oubelli" userId="ecf726b1934da71b" providerId="LiveId" clId="{B71F60E7-0DDB-42E6-818B-77B87849ADF3}" dt="2021-08-29T01:47:42.735" v="4353" actId="478"/>
          <ac:spMkLst>
            <pc:docMk/>
            <pc:sldMk cId="3425913478" sldId="422"/>
            <ac:spMk id="315" creationId="{EF5E36FA-BC28-4B5C-A545-2953CAC524EF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858684139" sldId="422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546985266" sldId="423"/>
        </pc:sldMkLst>
      </pc:sldChg>
      <pc:sldChg chg="delSp modSp add mod">
        <pc:chgData name="Syphax Ait oubelli" userId="ecf726b1934da71b" providerId="LiveId" clId="{B71F60E7-0DDB-42E6-818B-77B87849ADF3}" dt="2021-08-29T01:52:07.852" v="4483" actId="207"/>
        <pc:sldMkLst>
          <pc:docMk/>
          <pc:sldMk cId="3803653455" sldId="423"/>
        </pc:sldMkLst>
        <pc:spChg chg="mod">
          <ac:chgData name="Syphax Ait oubelli" userId="ecf726b1934da71b" providerId="LiveId" clId="{B71F60E7-0DDB-42E6-818B-77B87849ADF3}" dt="2021-08-29T01:52:07.852" v="4483" actId="207"/>
          <ac:spMkLst>
            <pc:docMk/>
            <pc:sldMk cId="3803653455" sldId="423"/>
            <ac:spMk id="2" creationId="{7DDD0744-006F-4C68-9F2C-671C03387CBF}"/>
          </ac:spMkLst>
        </pc:spChg>
        <pc:spChg chg="del">
          <ac:chgData name="Syphax Ait oubelli" userId="ecf726b1934da71b" providerId="LiveId" clId="{B71F60E7-0DDB-42E6-818B-77B87849ADF3}" dt="2021-08-29T01:51:16.543" v="4418" actId="478"/>
          <ac:spMkLst>
            <pc:docMk/>
            <pc:sldMk cId="3803653455" sldId="423"/>
            <ac:spMk id="70" creationId="{E595255E-4639-4D2C-A9FA-D8A8002367F1}"/>
          </ac:spMkLst>
        </pc:spChg>
        <pc:spChg chg="del">
          <ac:chgData name="Syphax Ait oubelli" userId="ecf726b1934da71b" providerId="LiveId" clId="{B71F60E7-0DDB-42E6-818B-77B87849ADF3}" dt="2021-08-29T01:51:16.543" v="4418" actId="478"/>
          <ac:spMkLst>
            <pc:docMk/>
            <pc:sldMk cId="3803653455" sldId="423"/>
            <ac:spMk id="71" creationId="{D18EE553-78BE-4F4E-AEB3-0964CB98F606}"/>
          </ac:spMkLst>
        </pc:spChg>
        <pc:spChg chg="del">
          <ac:chgData name="Syphax Ait oubelli" userId="ecf726b1934da71b" providerId="LiveId" clId="{B71F60E7-0DDB-42E6-818B-77B87849ADF3}" dt="2021-08-29T01:51:16.543" v="4418" actId="478"/>
          <ac:spMkLst>
            <pc:docMk/>
            <pc:sldMk cId="3803653455" sldId="423"/>
            <ac:spMk id="72" creationId="{A41862E5-F6FF-4970-83DC-DF63EF3958BE}"/>
          </ac:spMkLst>
        </pc:spChg>
        <pc:spChg chg="del">
          <ac:chgData name="Syphax Ait oubelli" userId="ecf726b1934da71b" providerId="LiveId" clId="{B71F60E7-0DDB-42E6-818B-77B87849ADF3}" dt="2021-08-29T01:51:16.543" v="4418" actId="478"/>
          <ac:spMkLst>
            <pc:docMk/>
            <pc:sldMk cId="3803653455" sldId="423"/>
            <ac:spMk id="73" creationId="{E867A4D7-E139-4E1B-A2CC-24010BC90214}"/>
          </ac:spMkLst>
        </pc:spChg>
        <pc:spChg chg="del">
          <ac:chgData name="Syphax Ait oubelli" userId="ecf726b1934da71b" providerId="LiveId" clId="{B71F60E7-0DDB-42E6-818B-77B87849ADF3}" dt="2021-08-29T01:51:16.543" v="4418" actId="478"/>
          <ac:spMkLst>
            <pc:docMk/>
            <pc:sldMk cId="3803653455" sldId="423"/>
            <ac:spMk id="75" creationId="{FCEF9CDA-B090-4D38-B376-3B2DE710D6AB}"/>
          </ac:spMkLst>
        </pc:spChg>
        <pc:spChg chg="del">
          <ac:chgData name="Syphax Ait oubelli" userId="ecf726b1934da71b" providerId="LiveId" clId="{B71F60E7-0DDB-42E6-818B-77B87849ADF3}" dt="2021-08-29T01:51:16.543" v="4418" actId="478"/>
          <ac:spMkLst>
            <pc:docMk/>
            <pc:sldMk cId="3803653455" sldId="423"/>
            <ac:spMk id="77" creationId="{F3CD6534-0D85-4441-907C-FE049F4E989F}"/>
          </ac:spMkLst>
        </pc:spChg>
        <pc:spChg chg="mod">
          <ac:chgData name="Syphax Ait oubelli" userId="ecf726b1934da71b" providerId="LiveId" clId="{B71F60E7-0DDB-42E6-818B-77B87849ADF3}" dt="2021-08-29T01:51:44.882" v="4434" actId="14100"/>
          <ac:spMkLst>
            <pc:docMk/>
            <pc:sldMk cId="3803653455" sldId="423"/>
            <ac:spMk id="78" creationId="{29DA88D5-901D-4082-9332-6EA93D689710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67472268" sldId="424"/>
        </pc:sldMkLst>
      </pc:sldChg>
      <pc:sldChg chg="modSp add">
        <pc:chgData name="Syphax Ait oubelli" userId="ecf726b1934da71b" providerId="LiveId" clId="{B71F60E7-0DDB-42E6-818B-77B87849ADF3}" dt="2021-08-29T01:52:10.720" v="4485" actId="20577"/>
        <pc:sldMkLst>
          <pc:docMk/>
          <pc:sldMk cId="3924319485" sldId="424"/>
        </pc:sldMkLst>
        <pc:spChg chg="mod">
          <ac:chgData name="Syphax Ait oubelli" userId="ecf726b1934da71b" providerId="LiveId" clId="{B71F60E7-0DDB-42E6-818B-77B87849ADF3}" dt="2021-08-29T01:52:10.720" v="4485" actId="20577"/>
          <ac:spMkLst>
            <pc:docMk/>
            <pc:sldMk cId="3924319485" sldId="424"/>
            <ac:spMk id="2" creationId="{7DDD0744-006F-4C68-9F2C-671C03387CBF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677558685" sldId="425"/>
        </pc:sldMkLst>
      </pc:sldChg>
      <pc:sldChg chg="addSp delSp modSp add mod">
        <pc:chgData name="Syphax Ait oubelli" userId="ecf726b1934da71b" providerId="LiveId" clId="{B71F60E7-0DDB-42E6-818B-77B87849ADF3}" dt="2021-08-29T01:54:14.989" v="4526" actId="14100"/>
        <pc:sldMkLst>
          <pc:docMk/>
          <pc:sldMk cId="1821069065" sldId="425"/>
        </pc:sldMkLst>
        <pc:spChg chg="mod">
          <ac:chgData name="Syphax Ait oubelli" userId="ecf726b1934da71b" providerId="LiveId" clId="{B71F60E7-0DDB-42E6-818B-77B87849ADF3}" dt="2021-08-29T01:53:55.824" v="4517" actId="1076"/>
          <ac:spMkLst>
            <pc:docMk/>
            <pc:sldMk cId="1821069065" sldId="425"/>
            <ac:spMk id="2" creationId="{7DDD0744-006F-4C68-9F2C-671C03387CBF}"/>
          </ac:spMkLst>
        </pc:spChg>
        <pc:spChg chg="add mod">
          <ac:chgData name="Syphax Ait oubelli" userId="ecf726b1934da71b" providerId="LiveId" clId="{B71F60E7-0DDB-42E6-818B-77B87849ADF3}" dt="2021-08-29T01:54:00.509" v="4519" actId="1076"/>
          <ac:spMkLst>
            <pc:docMk/>
            <pc:sldMk cId="1821069065" sldId="425"/>
            <ac:spMk id="3" creationId="{1DE1CE4F-C5DE-4888-9510-BC74A593F748}"/>
          </ac:spMkLst>
        </pc:spChg>
        <pc:spChg chg="add mod">
          <ac:chgData name="Syphax Ait oubelli" userId="ecf726b1934da71b" providerId="LiveId" clId="{B71F60E7-0DDB-42E6-818B-77B87849ADF3}" dt="2021-08-29T01:54:14.989" v="4526" actId="14100"/>
          <ac:spMkLst>
            <pc:docMk/>
            <pc:sldMk cId="1821069065" sldId="425"/>
            <ac:spMk id="6" creationId="{31D9F3A2-245A-4B66-A3EA-6636BB0818AD}"/>
          </ac:spMkLst>
        </pc:spChg>
        <pc:spChg chg="del">
          <ac:chgData name="Syphax Ait oubelli" userId="ecf726b1934da71b" providerId="LiveId" clId="{B71F60E7-0DDB-42E6-818B-77B87849ADF3}" dt="2021-08-29T01:53:23.486" v="4487" actId="478"/>
          <ac:spMkLst>
            <pc:docMk/>
            <pc:sldMk cId="1821069065" sldId="425"/>
            <ac:spMk id="69" creationId="{FE577A58-4F9E-43E4-B6DE-C5A991950CF2}"/>
          </ac:spMkLst>
        </pc:spChg>
        <pc:spChg chg="mod">
          <ac:chgData name="Syphax Ait oubelli" userId="ecf726b1934da71b" providerId="LiveId" clId="{B71F60E7-0DDB-42E6-818B-77B87849ADF3}" dt="2021-08-29T01:54:11.524" v="4524" actId="1076"/>
          <ac:spMkLst>
            <pc:docMk/>
            <pc:sldMk cId="1821069065" sldId="425"/>
            <ac:spMk id="78" creationId="{29DA88D5-901D-4082-9332-6EA93D689710}"/>
          </ac:spMkLst>
        </pc:spChg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456451536" sldId="427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820146900" sldId="428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151650685" sldId="432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65777374" sldId="433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245304141" sldId="434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177161216" sldId="435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676420147" sldId="436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152072125" sldId="437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505652904" sldId="438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233329118" sldId="444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849905305" sldId="445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298673419" sldId="446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858318130" sldId="447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760935619" sldId="448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864569548" sldId="449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4247431825" sldId="450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780795528" sldId="451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937512863" sldId="452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443445064" sldId="453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372664818" sldId="454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985676319" sldId="455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777726496" sldId="456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90290597" sldId="457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89263254" sldId="458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237065478" sldId="459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642836035" sldId="460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15007575" sldId="461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918485457" sldId="462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407467057" sldId="463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964695668" sldId="464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323986225" sldId="465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242146674" sldId="466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654899363" sldId="467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755551650" sldId="468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333666181" sldId="469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408587858" sldId="470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935740927" sldId="471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023113248" sldId="472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177949183" sldId="473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528530544" sldId="474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668055001" sldId="475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656705018" sldId="476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214372179" sldId="477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877960037" sldId="478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4238883457" sldId="479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529644035" sldId="480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847275699" sldId="481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70013162" sldId="482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828558410" sldId="483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769998119" sldId="484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442463224" sldId="485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683145517" sldId="486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700147095" sldId="487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510744584" sldId="488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415916872" sldId="489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333758670" sldId="490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824383674" sldId="491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267857572" sldId="492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085824508" sldId="493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355393391" sldId="494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144134055" sldId="495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68757582" sldId="496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632676516" sldId="497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527116945" sldId="498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214693995" sldId="499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095037027" sldId="500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4209974517" sldId="501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631850587" sldId="502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822150461" sldId="503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098908077" sldId="504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847457518" sldId="505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767339527" sldId="506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8613955" sldId="507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684317290" sldId="508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562353320" sldId="509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678018497" sldId="510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30994448" sldId="511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942732830" sldId="512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346607133" sldId="513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395278055" sldId="514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885257835" sldId="515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128778693" sldId="516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693575836" sldId="517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562204147" sldId="518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527384383" sldId="519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094640078" sldId="520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741142821" sldId="521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288034184" sldId="522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708496733" sldId="523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820205028" sldId="524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949724731" sldId="525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875747129" sldId="526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517296453" sldId="527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834412173" sldId="528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489150254" sldId="529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321783926" sldId="530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776081150" sldId="531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658087766" sldId="532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201652827" sldId="533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751959484" sldId="534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3983430318" sldId="535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362034014" sldId="536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1450264423" sldId="537"/>
        </pc:sldMkLst>
      </pc:sldChg>
      <pc:sldChg chg="del">
        <pc:chgData name="Syphax Ait oubelli" userId="ecf726b1934da71b" providerId="LiveId" clId="{B71F60E7-0DDB-42E6-818B-77B87849ADF3}" dt="2021-08-28T18:08:13.376" v="0" actId="47"/>
        <pc:sldMkLst>
          <pc:docMk/>
          <pc:sldMk cId="2888197791" sldId="538"/>
        </pc:sldMkLst>
      </pc:sldChg>
    </pc:docChg>
  </pc:docChgLst>
  <pc:docChgLst>
    <pc:chgData name="Syphax Ait oubelli" userId="ecf726b1934da71b" providerId="LiveId" clId="{BE4B7AD7-5CD9-4AA3-A110-EDEA56C4C92B}"/>
    <pc:docChg chg="undo redo custSel addSld delSld modSld sldOrd modSection">
      <pc:chgData name="Syphax Ait oubelli" userId="ecf726b1934da71b" providerId="LiveId" clId="{BE4B7AD7-5CD9-4AA3-A110-EDEA56C4C92B}" dt="2021-10-11T18:26:10.820" v="14098" actId="207"/>
      <pc:docMkLst>
        <pc:docMk/>
      </pc:docMkLst>
      <pc:sldChg chg="addSp delSp modSp mod">
        <pc:chgData name="Syphax Ait oubelli" userId="ecf726b1934da71b" providerId="LiveId" clId="{BE4B7AD7-5CD9-4AA3-A110-EDEA56C4C92B}" dt="2021-10-04T14:56:40.691" v="111" actId="1076"/>
        <pc:sldMkLst>
          <pc:docMk/>
          <pc:sldMk cId="14798839" sldId="332"/>
        </pc:sldMkLst>
        <pc:spChg chg="mod">
          <ac:chgData name="Syphax Ait oubelli" userId="ecf726b1934da71b" providerId="LiveId" clId="{BE4B7AD7-5CD9-4AA3-A110-EDEA56C4C92B}" dt="2021-10-04T14:55:20.123" v="33" actId="1076"/>
          <ac:spMkLst>
            <pc:docMk/>
            <pc:sldMk cId="14798839" sldId="332"/>
            <ac:spMk id="2" creationId="{3B058406-6079-4C6C-B29B-FFE8036C3DA8}"/>
          </ac:spMkLst>
        </pc:spChg>
        <pc:spChg chg="add mod">
          <ac:chgData name="Syphax Ait oubelli" userId="ecf726b1934da71b" providerId="LiveId" clId="{BE4B7AD7-5CD9-4AA3-A110-EDEA56C4C92B}" dt="2021-10-04T14:56:40.691" v="111" actId="1076"/>
          <ac:spMkLst>
            <pc:docMk/>
            <pc:sldMk cId="14798839" sldId="332"/>
            <ac:spMk id="3" creationId="{BB5407CA-2DA8-48C4-9AA1-A2E32BA3FE27}"/>
          </ac:spMkLst>
        </pc:spChg>
        <pc:grpChg chg="del">
          <ac:chgData name="Syphax Ait oubelli" userId="ecf726b1934da71b" providerId="LiveId" clId="{BE4B7AD7-5CD9-4AA3-A110-EDEA56C4C92B}" dt="2021-10-04T14:55:10.558" v="30" actId="478"/>
          <ac:grpSpMkLst>
            <pc:docMk/>
            <pc:sldMk cId="14798839" sldId="332"/>
            <ac:grpSpMk id="8" creationId="{F43BB191-9B9C-47B4-AB4B-6759F332090E}"/>
          </ac:grpSpMkLst>
        </pc:grpChg>
      </pc:sldChg>
      <pc:sldChg chg="addSp delSp modSp mod">
        <pc:chgData name="Syphax Ait oubelli" userId="ecf726b1934da71b" providerId="LiveId" clId="{BE4B7AD7-5CD9-4AA3-A110-EDEA56C4C92B}" dt="2021-10-05T07:02:03.611" v="240"/>
        <pc:sldMkLst>
          <pc:docMk/>
          <pc:sldMk cId="1730545160" sldId="333"/>
        </pc:sldMkLst>
        <pc:spChg chg="add del mod">
          <ac:chgData name="Syphax Ait oubelli" userId="ecf726b1934da71b" providerId="LiveId" clId="{BE4B7AD7-5CD9-4AA3-A110-EDEA56C4C92B}" dt="2021-10-05T06:55:13.612" v="123" actId="478"/>
          <ac:spMkLst>
            <pc:docMk/>
            <pc:sldMk cId="1730545160" sldId="333"/>
            <ac:spMk id="2" creationId="{CDA4AFAC-03A0-4193-A4F1-570FA54A5954}"/>
          </ac:spMkLst>
        </pc:spChg>
        <pc:spChg chg="add mod topLvl">
          <ac:chgData name="Syphax Ait oubelli" userId="ecf726b1934da71b" providerId="LiveId" clId="{BE4B7AD7-5CD9-4AA3-A110-EDEA56C4C92B}" dt="2021-10-05T07:00:35.832" v="215"/>
          <ac:spMkLst>
            <pc:docMk/>
            <pc:sldMk cId="1730545160" sldId="333"/>
            <ac:spMk id="3" creationId="{EE51F07B-5C79-43B8-B189-A105DC406D1E}"/>
          </ac:spMkLst>
        </pc:spChg>
        <pc:spChg chg="add mod topLvl">
          <ac:chgData name="Syphax Ait oubelli" userId="ecf726b1934da71b" providerId="LiveId" clId="{BE4B7AD7-5CD9-4AA3-A110-EDEA56C4C92B}" dt="2021-10-05T07:00:35.832" v="215"/>
          <ac:spMkLst>
            <pc:docMk/>
            <pc:sldMk cId="1730545160" sldId="333"/>
            <ac:spMk id="4" creationId="{CA4F5544-27F0-4FB1-AA53-7EB6FE82E088}"/>
          </ac:spMkLst>
        </pc:spChg>
        <pc:spChg chg="add del mod topLvl">
          <ac:chgData name="Syphax Ait oubelli" userId="ecf726b1934da71b" providerId="LiveId" clId="{BE4B7AD7-5CD9-4AA3-A110-EDEA56C4C92B}" dt="2021-10-05T07:00:22.286" v="212" actId="478"/>
          <ac:spMkLst>
            <pc:docMk/>
            <pc:sldMk cId="1730545160" sldId="333"/>
            <ac:spMk id="5" creationId="{EC6DECEB-9F01-487D-A60B-9C0D4F51434F}"/>
          </ac:spMkLst>
        </pc:spChg>
        <pc:spChg chg="add del mod topLvl">
          <ac:chgData name="Syphax Ait oubelli" userId="ecf726b1934da71b" providerId="LiveId" clId="{BE4B7AD7-5CD9-4AA3-A110-EDEA56C4C92B}" dt="2021-10-05T07:00:22.286" v="212" actId="478"/>
          <ac:spMkLst>
            <pc:docMk/>
            <pc:sldMk cId="1730545160" sldId="333"/>
            <ac:spMk id="6" creationId="{E2B41088-568C-4357-9BFD-53C1182A7A48}"/>
          </ac:spMkLst>
        </pc:spChg>
        <pc:spChg chg="add mod topLvl">
          <ac:chgData name="Syphax Ait oubelli" userId="ecf726b1934da71b" providerId="LiveId" clId="{BE4B7AD7-5CD9-4AA3-A110-EDEA56C4C92B}" dt="2021-10-05T07:02:03.611" v="240"/>
          <ac:spMkLst>
            <pc:docMk/>
            <pc:sldMk cId="1730545160" sldId="333"/>
            <ac:spMk id="8" creationId="{45D7B997-3AD9-4A26-9C9B-C99AF7A5B06E}"/>
          </ac:spMkLst>
        </pc:spChg>
        <pc:spChg chg="add mod topLvl">
          <ac:chgData name="Syphax Ait oubelli" userId="ecf726b1934da71b" providerId="LiveId" clId="{BE4B7AD7-5CD9-4AA3-A110-EDEA56C4C92B}" dt="2021-10-05T07:02:03.611" v="240"/>
          <ac:spMkLst>
            <pc:docMk/>
            <pc:sldMk cId="1730545160" sldId="333"/>
            <ac:spMk id="10" creationId="{CAE8334F-0CB7-40D2-9E7D-75790379B7C8}"/>
          </ac:spMkLst>
        </pc:spChg>
        <pc:grpChg chg="add del mod">
          <ac:chgData name="Syphax Ait oubelli" userId="ecf726b1934da71b" providerId="LiveId" clId="{BE4B7AD7-5CD9-4AA3-A110-EDEA56C4C92B}" dt="2021-10-05T06:58:24.137" v="198"/>
          <ac:grpSpMkLst>
            <pc:docMk/>
            <pc:sldMk cId="1730545160" sldId="333"/>
            <ac:grpSpMk id="7" creationId="{B008EA5D-A834-40C8-9E2F-D6E0533531C6}"/>
          </ac:grpSpMkLst>
        </pc:grpChg>
        <pc:grpChg chg="add del mod">
          <ac:chgData name="Syphax Ait oubelli" userId="ecf726b1934da71b" providerId="LiveId" clId="{BE4B7AD7-5CD9-4AA3-A110-EDEA56C4C92B}" dt="2021-10-05T07:00:35.832" v="215"/>
          <ac:grpSpMkLst>
            <pc:docMk/>
            <pc:sldMk cId="1730545160" sldId="333"/>
            <ac:grpSpMk id="9" creationId="{FA6A6562-FD13-43B1-9BEB-52A0B3516BA4}"/>
          </ac:grpSpMkLst>
        </pc:grpChg>
        <pc:grpChg chg="add del mod">
          <ac:chgData name="Syphax Ait oubelli" userId="ecf726b1934da71b" providerId="LiveId" clId="{BE4B7AD7-5CD9-4AA3-A110-EDEA56C4C92B}" dt="2021-10-05T07:02:03.611" v="240"/>
          <ac:grpSpMkLst>
            <pc:docMk/>
            <pc:sldMk cId="1730545160" sldId="333"/>
            <ac:grpSpMk id="11" creationId="{B0B9935B-A9E3-4173-ABF0-288B4A673304}"/>
          </ac:grpSpMkLst>
        </pc:grpChg>
        <pc:picChg chg="del">
          <ac:chgData name="Syphax Ait oubelli" userId="ecf726b1934da71b" providerId="LiveId" clId="{BE4B7AD7-5CD9-4AA3-A110-EDEA56C4C92B}" dt="2021-10-04T14:56:54.061" v="112" actId="478"/>
          <ac:picMkLst>
            <pc:docMk/>
            <pc:sldMk cId="1730545160" sldId="333"/>
            <ac:picMk id="6" creationId="{863180F2-9E13-44E5-861B-C2294385A7B8}"/>
          </ac:picMkLst>
        </pc:picChg>
        <pc:picChg chg="del">
          <ac:chgData name="Syphax Ait oubelli" userId="ecf726b1934da71b" providerId="LiveId" clId="{BE4B7AD7-5CD9-4AA3-A110-EDEA56C4C92B}" dt="2021-10-04T14:56:54.061" v="112" actId="478"/>
          <ac:picMkLst>
            <pc:docMk/>
            <pc:sldMk cId="1730545160" sldId="333"/>
            <ac:picMk id="10" creationId="{23EEF6C5-4CFF-431D-B66A-C4B1B3F10BC1}"/>
          </ac:picMkLst>
        </pc:picChg>
        <pc:picChg chg="del">
          <ac:chgData name="Syphax Ait oubelli" userId="ecf726b1934da71b" providerId="LiveId" clId="{BE4B7AD7-5CD9-4AA3-A110-EDEA56C4C92B}" dt="2021-10-04T14:56:54.061" v="112" actId="478"/>
          <ac:picMkLst>
            <pc:docMk/>
            <pc:sldMk cId="1730545160" sldId="333"/>
            <ac:picMk id="14" creationId="{17B3429E-486A-4B86-9D0F-674E5F86A759}"/>
          </ac:picMkLst>
        </pc:picChg>
        <pc:picChg chg="del">
          <ac:chgData name="Syphax Ait oubelli" userId="ecf726b1934da71b" providerId="LiveId" clId="{BE4B7AD7-5CD9-4AA3-A110-EDEA56C4C92B}" dt="2021-10-04T14:56:54.061" v="112" actId="478"/>
          <ac:picMkLst>
            <pc:docMk/>
            <pc:sldMk cId="1730545160" sldId="333"/>
            <ac:picMk id="15" creationId="{FFDF011B-FEF8-4BF8-99AF-D44A49F48335}"/>
          </ac:picMkLst>
        </pc:picChg>
        <pc:picChg chg="del">
          <ac:chgData name="Syphax Ait oubelli" userId="ecf726b1934da71b" providerId="LiveId" clId="{BE4B7AD7-5CD9-4AA3-A110-EDEA56C4C92B}" dt="2021-10-04T14:56:54.061" v="112" actId="478"/>
          <ac:picMkLst>
            <pc:docMk/>
            <pc:sldMk cId="1730545160" sldId="333"/>
            <ac:picMk id="16" creationId="{034103B9-2B25-43B7-8C88-8FD6CFDFBD8B}"/>
          </ac:picMkLst>
        </pc:picChg>
        <pc:picChg chg="del">
          <ac:chgData name="Syphax Ait oubelli" userId="ecf726b1934da71b" providerId="LiveId" clId="{BE4B7AD7-5CD9-4AA3-A110-EDEA56C4C92B}" dt="2021-10-04T14:56:54.061" v="112" actId="478"/>
          <ac:picMkLst>
            <pc:docMk/>
            <pc:sldMk cId="1730545160" sldId="333"/>
            <ac:picMk id="17" creationId="{09534186-A375-45DA-B8E0-084FDD2E6633}"/>
          </ac:picMkLst>
        </pc:picChg>
        <pc:picChg chg="del">
          <ac:chgData name="Syphax Ait oubelli" userId="ecf726b1934da71b" providerId="LiveId" clId="{BE4B7AD7-5CD9-4AA3-A110-EDEA56C4C92B}" dt="2021-10-04T14:56:54.061" v="112" actId="478"/>
          <ac:picMkLst>
            <pc:docMk/>
            <pc:sldMk cId="1730545160" sldId="333"/>
            <ac:picMk id="18" creationId="{B459837D-5368-4516-BE47-0B58B178F10F}"/>
          </ac:picMkLst>
        </pc:picChg>
      </pc:sldChg>
      <pc:sldChg chg="addSp delSp modSp add mod">
        <pc:chgData name="Syphax Ait oubelli" userId="ecf726b1934da71b" providerId="LiveId" clId="{BE4B7AD7-5CD9-4AA3-A110-EDEA56C4C92B}" dt="2021-10-05T07:03:04.021" v="274"/>
        <pc:sldMkLst>
          <pc:docMk/>
          <pc:sldMk cId="342307242" sldId="334"/>
        </pc:sldMkLst>
        <pc:spChg chg="add del mod">
          <ac:chgData name="Syphax Ait oubelli" userId="ecf726b1934da71b" providerId="LiveId" clId="{BE4B7AD7-5CD9-4AA3-A110-EDEA56C4C92B}" dt="2021-10-05T07:02:58.647" v="271" actId="478"/>
          <ac:spMkLst>
            <pc:docMk/>
            <pc:sldMk cId="342307242" sldId="334"/>
            <ac:spMk id="7" creationId="{66C74C08-D3EF-44ED-B12C-EF1E05FB02DC}"/>
          </ac:spMkLst>
        </pc:spChg>
        <pc:spChg chg="add mod topLvl">
          <ac:chgData name="Syphax Ait oubelli" userId="ecf726b1934da71b" providerId="LiveId" clId="{BE4B7AD7-5CD9-4AA3-A110-EDEA56C4C92B}" dt="2021-10-05T07:03:04.021" v="274"/>
          <ac:spMkLst>
            <pc:docMk/>
            <pc:sldMk cId="342307242" sldId="334"/>
            <ac:spMk id="8" creationId="{AF052151-D0E7-41D6-9DB8-865414D88DC9}"/>
          </ac:spMkLst>
        </pc:spChg>
        <pc:spChg chg="add mod topLvl">
          <ac:chgData name="Syphax Ait oubelli" userId="ecf726b1934da71b" providerId="LiveId" clId="{BE4B7AD7-5CD9-4AA3-A110-EDEA56C4C92B}" dt="2021-10-05T07:03:04.021" v="274"/>
          <ac:spMkLst>
            <pc:docMk/>
            <pc:sldMk cId="342307242" sldId="334"/>
            <ac:spMk id="9" creationId="{4A080F2D-0CD1-4372-ABA1-E5A8A2D132AD}"/>
          </ac:spMkLst>
        </pc:spChg>
        <pc:spChg chg="add mod topLvl">
          <ac:chgData name="Syphax Ait oubelli" userId="ecf726b1934da71b" providerId="LiveId" clId="{BE4B7AD7-5CD9-4AA3-A110-EDEA56C4C92B}" dt="2021-10-05T07:03:04.021" v="274"/>
          <ac:spMkLst>
            <pc:docMk/>
            <pc:sldMk cId="342307242" sldId="334"/>
            <ac:spMk id="10" creationId="{60995C37-BA5D-47D4-AD25-1F2F5F424277}"/>
          </ac:spMkLst>
        </pc:spChg>
        <pc:spChg chg="add mod topLvl">
          <ac:chgData name="Syphax Ait oubelli" userId="ecf726b1934da71b" providerId="LiveId" clId="{BE4B7AD7-5CD9-4AA3-A110-EDEA56C4C92B}" dt="2021-10-05T07:03:04.021" v="274"/>
          <ac:spMkLst>
            <pc:docMk/>
            <pc:sldMk cId="342307242" sldId="334"/>
            <ac:spMk id="11" creationId="{CE012E2E-FAE0-42A7-BEC2-C4F1A44927B3}"/>
          </ac:spMkLst>
        </pc:spChg>
        <pc:grpChg chg="add del mod">
          <ac:chgData name="Syphax Ait oubelli" userId="ecf726b1934da71b" providerId="LiveId" clId="{BE4B7AD7-5CD9-4AA3-A110-EDEA56C4C92B}" dt="2021-10-05T07:03:04.021" v="274"/>
          <ac:grpSpMkLst>
            <pc:docMk/>
            <pc:sldMk cId="342307242" sldId="334"/>
            <ac:grpSpMk id="2" creationId="{F07E6231-83E1-440B-A47F-C447B11DB1E9}"/>
          </ac:grpSpMkLst>
        </pc:grp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3965280871" sldId="334"/>
        </pc:sldMkLst>
      </pc:sldChg>
      <pc:sldChg chg="addSp delSp modSp add mod">
        <pc:chgData name="Syphax Ait oubelli" userId="ecf726b1934da71b" providerId="LiveId" clId="{BE4B7AD7-5CD9-4AA3-A110-EDEA56C4C92B}" dt="2021-10-05T07:13:26.008" v="408" actId="478"/>
        <pc:sldMkLst>
          <pc:docMk/>
          <pc:sldMk cId="2946480722" sldId="335"/>
        </pc:sldMkLst>
        <pc:spChg chg="add mod topLvl">
          <ac:chgData name="Syphax Ait oubelli" userId="ecf726b1934da71b" providerId="LiveId" clId="{BE4B7AD7-5CD9-4AA3-A110-EDEA56C4C92B}" dt="2021-10-05T07:13:19.759" v="405"/>
          <ac:spMkLst>
            <pc:docMk/>
            <pc:sldMk cId="2946480722" sldId="335"/>
            <ac:spMk id="2" creationId="{B786677A-EEAA-48DE-89D8-AEDB3E5654F8}"/>
          </ac:spMkLst>
        </pc:spChg>
        <pc:spChg chg="del">
          <ac:chgData name="Syphax Ait oubelli" userId="ecf726b1934da71b" providerId="LiveId" clId="{BE4B7AD7-5CD9-4AA3-A110-EDEA56C4C92B}" dt="2021-10-05T07:04:15.590" v="276" actId="478"/>
          <ac:spMkLst>
            <pc:docMk/>
            <pc:sldMk cId="2946480722" sldId="335"/>
            <ac:spMk id="3" creationId="{EE51F07B-5C79-43B8-B189-A105DC406D1E}"/>
          </ac:spMkLst>
        </pc:spChg>
        <pc:spChg chg="del">
          <ac:chgData name="Syphax Ait oubelli" userId="ecf726b1934da71b" providerId="LiveId" clId="{BE4B7AD7-5CD9-4AA3-A110-EDEA56C4C92B}" dt="2021-10-05T07:04:15.590" v="276" actId="478"/>
          <ac:spMkLst>
            <pc:docMk/>
            <pc:sldMk cId="2946480722" sldId="335"/>
            <ac:spMk id="4" creationId="{CA4F5544-27F0-4FB1-AA53-7EB6FE82E088}"/>
          </ac:spMkLst>
        </pc:spChg>
        <pc:spChg chg="del">
          <ac:chgData name="Syphax Ait oubelli" userId="ecf726b1934da71b" providerId="LiveId" clId="{BE4B7AD7-5CD9-4AA3-A110-EDEA56C4C92B}" dt="2021-10-05T07:04:15.590" v="276" actId="478"/>
          <ac:spMkLst>
            <pc:docMk/>
            <pc:sldMk cId="2946480722" sldId="335"/>
            <ac:spMk id="5" creationId="{EC6DECEB-9F01-487D-A60B-9C0D4F51434F}"/>
          </ac:spMkLst>
        </pc:spChg>
        <pc:spChg chg="del">
          <ac:chgData name="Syphax Ait oubelli" userId="ecf726b1934da71b" providerId="LiveId" clId="{BE4B7AD7-5CD9-4AA3-A110-EDEA56C4C92B}" dt="2021-10-05T07:04:15.590" v="276" actId="478"/>
          <ac:spMkLst>
            <pc:docMk/>
            <pc:sldMk cId="2946480722" sldId="335"/>
            <ac:spMk id="6" creationId="{E2B41088-568C-4357-9BFD-53C1182A7A48}"/>
          </ac:spMkLst>
        </pc:spChg>
        <pc:spChg chg="del">
          <ac:chgData name="Syphax Ait oubelli" userId="ecf726b1934da71b" providerId="LiveId" clId="{BE4B7AD7-5CD9-4AA3-A110-EDEA56C4C92B}" dt="2021-10-05T07:04:15.590" v="276" actId="478"/>
          <ac:spMkLst>
            <pc:docMk/>
            <pc:sldMk cId="2946480722" sldId="335"/>
            <ac:spMk id="8" creationId="{AF052151-D0E7-41D6-9DB8-865414D88DC9}"/>
          </ac:spMkLst>
        </pc:spChg>
        <pc:spChg chg="del">
          <ac:chgData name="Syphax Ait oubelli" userId="ecf726b1934da71b" providerId="LiveId" clId="{BE4B7AD7-5CD9-4AA3-A110-EDEA56C4C92B}" dt="2021-10-05T07:04:15.590" v="276" actId="478"/>
          <ac:spMkLst>
            <pc:docMk/>
            <pc:sldMk cId="2946480722" sldId="335"/>
            <ac:spMk id="9" creationId="{4A080F2D-0CD1-4372-ABA1-E5A8A2D132AD}"/>
          </ac:spMkLst>
        </pc:spChg>
        <pc:spChg chg="del">
          <ac:chgData name="Syphax Ait oubelli" userId="ecf726b1934da71b" providerId="LiveId" clId="{BE4B7AD7-5CD9-4AA3-A110-EDEA56C4C92B}" dt="2021-10-05T07:04:15.590" v="276" actId="478"/>
          <ac:spMkLst>
            <pc:docMk/>
            <pc:sldMk cId="2946480722" sldId="335"/>
            <ac:spMk id="10" creationId="{60995C37-BA5D-47D4-AD25-1F2F5F424277}"/>
          </ac:spMkLst>
        </pc:spChg>
        <pc:spChg chg="del">
          <ac:chgData name="Syphax Ait oubelli" userId="ecf726b1934da71b" providerId="LiveId" clId="{BE4B7AD7-5CD9-4AA3-A110-EDEA56C4C92B}" dt="2021-10-05T07:04:15.590" v="276" actId="478"/>
          <ac:spMkLst>
            <pc:docMk/>
            <pc:sldMk cId="2946480722" sldId="335"/>
            <ac:spMk id="11" creationId="{CE012E2E-FAE0-42A7-BEC2-C4F1A44927B3}"/>
          </ac:spMkLst>
        </pc:spChg>
        <pc:spChg chg="add del mod">
          <ac:chgData name="Syphax Ait oubelli" userId="ecf726b1934da71b" providerId="LiveId" clId="{BE4B7AD7-5CD9-4AA3-A110-EDEA56C4C92B}" dt="2021-10-05T07:09:25.414" v="358" actId="478"/>
          <ac:spMkLst>
            <pc:docMk/>
            <pc:sldMk cId="2946480722" sldId="335"/>
            <ac:spMk id="12" creationId="{B3FC3089-0BE0-49DF-8F99-ED9F273B1198}"/>
          </ac:spMkLst>
        </pc:spChg>
        <pc:spChg chg="add del mod">
          <ac:chgData name="Syphax Ait oubelli" userId="ecf726b1934da71b" providerId="LiveId" clId="{BE4B7AD7-5CD9-4AA3-A110-EDEA56C4C92B}" dt="2021-10-05T07:09:25.414" v="358" actId="478"/>
          <ac:spMkLst>
            <pc:docMk/>
            <pc:sldMk cId="2946480722" sldId="335"/>
            <ac:spMk id="13" creationId="{FD071EC5-DEDC-41F1-B416-8213818EB96E}"/>
          </ac:spMkLst>
        </pc:spChg>
        <pc:spChg chg="add del mod topLvl">
          <ac:chgData name="Syphax Ait oubelli" userId="ecf726b1934da71b" providerId="LiveId" clId="{BE4B7AD7-5CD9-4AA3-A110-EDEA56C4C92B}" dt="2021-10-05T07:13:26.008" v="408" actId="478"/>
          <ac:spMkLst>
            <pc:docMk/>
            <pc:sldMk cId="2946480722" sldId="335"/>
            <ac:spMk id="14" creationId="{2933C2A5-B515-4762-835E-A0327368D9C9}"/>
          </ac:spMkLst>
        </pc:spChg>
        <pc:spChg chg="add del mod topLvl">
          <ac:chgData name="Syphax Ait oubelli" userId="ecf726b1934da71b" providerId="LiveId" clId="{BE4B7AD7-5CD9-4AA3-A110-EDEA56C4C92B}" dt="2021-10-05T07:13:26.008" v="408" actId="478"/>
          <ac:spMkLst>
            <pc:docMk/>
            <pc:sldMk cId="2946480722" sldId="335"/>
            <ac:spMk id="15" creationId="{451A745B-712A-4741-9E16-CF51049ACBAE}"/>
          </ac:spMkLst>
        </pc:spChg>
        <pc:spChg chg="add del mod topLvl">
          <ac:chgData name="Syphax Ait oubelli" userId="ecf726b1934da71b" providerId="LiveId" clId="{BE4B7AD7-5CD9-4AA3-A110-EDEA56C4C92B}" dt="2021-10-05T07:13:26.008" v="408" actId="478"/>
          <ac:spMkLst>
            <pc:docMk/>
            <pc:sldMk cId="2946480722" sldId="335"/>
            <ac:spMk id="16" creationId="{F0FA2A4C-6BD6-48A3-81A2-D0473092D228}"/>
          </ac:spMkLst>
        </pc:spChg>
        <pc:spChg chg="add del mod topLvl">
          <ac:chgData name="Syphax Ait oubelli" userId="ecf726b1934da71b" providerId="LiveId" clId="{BE4B7AD7-5CD9-4AA3-A110-EDEA56C4C92B}" dt="2021-10-05T07:13:26.008" v="408" actId="478"/>
          <ac:spMkLst>
            <pc:docMk/>
            <pc:sldMk cId="2946480722" sldId="335"/>
            <ac:spMk id="17" creationId="{99F3A665-0E34-4642-AE31-D47DF4633707}"/>
          </ac:spMkLst>
        </pc:spChg>
        <pc:grpChg chg="add del mod">
          <ac:chgData name="Syphax Ait oubelli" userId="ecf726b1934da71b" providerId="LiveId" clId="{BE4B7AD7-5CD9-4AA3-A110-EDEA56C4C92B}" dt="2021-10-05T07:13:19.759" v="405"/>
          <ac:grpSpMkLst>
            <pc:docMk/>
            <pc:sldMk cId="2946480722" sldId="335"/>
            <ac:grpSpMk id="7" creationId="{D82A9388-DD26-4658-BDB7-94E9D701AFD1}"/>
          </ac:grpSpMkLst>
        </pc:grp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3089138185" sldId="335"/>
        </pc:sldMkLst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838851283" sldId="336"/>
        </pc:sldMkLst>
      </pc:sldChg>
      <pc:sldChg chg="delSp add mod">
        <pc:chgData name="Syphax Ait oubelli" userId="ecf726b1934da71b" providerId="LiveId" clId="{BE4B7AD7-5CD9-4AA3-A110-EDEA56C4C92B}" dt="2021-10-05T07:13:28.663" v="409" actId="478"/>
        <pc:sldMkLst>
          <pc:docMk/>
          <pc:sldMk cId="2217426492" sldId="336"/>
        </pc:sldMkLst>
        <pc:spChg chg="del">
          <ac:chgData name="Syphax Ait oubelli" userId="ecf726b1934da71b" providerId="LiveId" clId="{BE4B7AD7-5CD9-4AA3-A110-EDEA56C4C92B}" dt="2021-10-05T07:13:28.663" v="409" actId="478"/>
          <ac:spMkLst>
            <pc:docMk/>
            <pc:sldMk cId="2217426492" sldId="336"/>
            <ac:spMk id="15" creationId="{451A745B-712A-4741-9E16-CF51049ACBAE}"/>
          </ac:spMkLst>
        </pc:spChg>
        <pc:spChg chg="del">
          <ac:chgData name="Syphax Ait oubelli" userId="ecf726b1934da71b" providerId="LiveId" clId="{BE4B7AD7-5CD9-4AA3-A110-EDEA56C4C92B}" dt="2021-10-05T07:13:28.663" v="409" actId="478"/>
          <ac:spMkLst>
            <pc:docMk/>
            <pc:sldMk cId="2217426492" sldId="336"/>
            <ac:spMk id="16" creationId="{F0FA2A4C-6BD6-48A3-81A2-D0473092D228}"/>
          </ac:spMkLst>
        </pc:spChg>
        <pc:spChg chg="del">
          <ac:chgData name="Syphax Ait oubelli" userId="ecf726b1934da71b" providerId="LiveId" clId="{BE4B7AD7-5CD9-4AA3-A110-EDEA56C4C92B}" dt="2021-10-05T07:13:28.663" v="409" actId="478"/>
          <ac:spMkLst>
            <pc:docMk/>
            <pc:sldMk cId="2217426492" sldId="336"/>
            <ac:spMk id="17" creationId="{99F3A665-0E34-4642-AE31-D47DF4633707}"/>
          </ac:spMkLst>
        </pc:spChg>
      </pc:sldChg>
      <pc:sldChg chg="add">
        <pc:chgData name="Syphax Ait oubelli" userId="ecf726b1934da71b" providerId="LiveId" clId="{BE4B7AD7-5CD9-4AA3-A110-EDEA56C4C92B}" dt="2021-10-05T07:13:23.266" v="407" actId="2890"/>
        <pc:sldMkLst>
          <pc:docMk/>
          <pc:sldMk cId="1927320937" sldId="337"/>
        </pc:sldMkLst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4126660452" sldId="337"/>
        </pc:sldMkLst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2187991963" sldId="338"/>
        </pc:sldMkLst>
      </pc:sldChg>
      <pc:sldChg chg="addSp delSp modSp add mod">
        <pc:chgData name="Syphax Ait oubelli" userId="ecf726b1934da71b" providerId="LiveId" clId="{BE4B7AD7-5CD9-4AA3-A110-EDEA56C4C92B}" dt="2021-10-05T07:14:45.536" v="497" actId="14100"/>
        <pc:sldMkLst>
          <pc:docMk/>
          <pc:sldMk cId="3936880900" sldId="338"/>
        </pc:sldMkLst>
        <pc:spChg chg="del">
          <ac:chgData name="Syphax Ait oubelli" userId="ecf726b1934da71b" providerId="LiveId" clId="{BE4B7AD7-5CD9-4AA3-A110-EDEA56C4C92B}" dt="2021-10-05T07:13:38.967" v="411" actId="478"/>
          <ac:spMkLst>
            <pc:docMk/>
            <pc:sldMk cId="3936880900" sldId="338"/>
            <ac:spMk id="2" creationId="{B786677A-EEAA-48DE-89D8-AEDB3E5654F8}"/>
          </ac:spMkLst>
        </pc:spChg>
        <pc:spChg chg="add del mod">
          <ac:chgData name="Syphax Ait oubelli" userId="ecf726b1934da71b" providerId="LiveId" clId="{BE4B7AD7-5CD9-4AA3-A110-EDEA56C4C92B}" dt="2021-10-05T07:14:13.343" v="463" actId="478"/>
          <ac:spMkLst>
            <pc:docMk/>
            <pc:sldMk cId="3936880900" sldId="338"/>
            <ac:spMk id="3" creationId="{96534B88-2879-4B28-975B-617CCE8F213F}"/>
          </ac:spMkLst>
        </pc:spChg>
        <pc:spChg chg="add mod">
          <ac:chgData name="Syphax Ait oubelli" userId="ecf726b1934da71b" providerId="LiveId" clId="{BE4B7AD7-5CD9-4AA3-A110-EDEA56C4C92B}" dt="2021-10-05T07:14:45.536" v="497" actId="14100"/>
          <ac:spMkLst>
            <pc:docMk/>
            <pc:sldMk cId="3936880900" sldId="338"/>
            <ac:spMk id="4" creationId="{7460C8F1-14D3-407F-8CBE-32F29CF5B203}"/>
          </ac:spMkLst>
        </pc:spChg>
        <pc:spChg chg="add mod">
          <ac:chgData name="Syphax Ait oubelli" userId="ecf726b1934da71b" providerId="LiveId" clId="{BE4B7AD7-5CD9-4AA3-A110-EDEA56C4C92B}" dt="2021-10-05T07:14:30.937" v="493" actId="1076"/>
          <ac:spMkLst>
            <pc:docMk/>
            <pc:sldMk cId="3936880900" sldId="338"/>
            <ac:spMk id="5" creationId="{422D446B-74BA-4AE6-B5BF-A47EB26D4053}"/>
          </ac:spMkLst>
        </pc:spChg>
        <pc:spChg chg="del">
          <ac:chgData name="Syphax Ait oubelli" userId="ecf726b1934da71b" providerId="LiveId" clId="{BE4B7AD7-5CD9-4AA3-A110-EDEA56C4C92B}" dt="2021-10-05T07:13:38.967" v="411" actId="478"/>
          <ac:spMkLst>
            <pc:docMk/>
            <pc:sldMk cId="3936880900" sldId="338"/>
            <ac:spMk id="14" creationId="{2933C2A5-B515-4762-835E-A0327368D9C9}"/>
          </ac:spMkLst>
        </pc:spChg>
        <pc:spChg chg="del">
          <ac:chgData name="Syphax Ait oubelli" userId="ecf726b1934da71b" providerId="LiveId" clId="{BE4B7AD7-5CD9-4AA3-A110-EDEA56C4C92B}" dt="2021-10-05T07:13:38.967" v="411" actId="478"/>
          <ac:spMkLst>
            <pc:docMk/>
            <pc:sldMk cId="3936880900" sldId="338"/>
            <ac:spMk id="15" creationId="{451A745B-712A-4741-9E16-CF51049ACBAE}"/>
          </ac:spMkLst>
        </pc:spChg>
        <pc:spChg chg="del">
          <ac:chgData name="Syphax Ait oubelli" userId="ecf726b1934da71b" providerId="LiveId" clId="{BE4B7AD7-5CD9-4AA3-A110-EDEA56C4C92B}" dt="2021-10-05T07:13:38.967" v="411" actId="478"/>
          <ac:spMkLst>
            <pc:docMk/>
            <pc:sldMk cId="3936880900" sldId="338"/>
            <ac:spMk id="16" creationId="{F0FA2A4C-6BD6-48A3-81A2-D0473092D228}"/>
          </ac:spMkLst>
        </pc:spChg>
        <pc:spChg chg="del">
          <ac:chgData name="Syphax Ait oubelli" userId="ecf726b1934da71b" providerId="LiveId" clId="{BE4B7AD7-5CD9-4AA3-A110-EDEA56C4C92B}" dt="2021-10-05T07:13:38.967" v="411" actId="478"/>
          <ac:spMkLst>
            <pc:docMk/>
            <pc:sldMk cId="3936880900" sldId="338"/>
            <ac:spMk id="17" creationId="{99F3A665-0E34-4642-AE31-D47DF4633707}"/>
          </ac:spMkLst>
        </pc:spChg>
      </pc:sldChg>
      <pc:sldChg chg="modSp add mod">
        <pc:chgData name="Syphax Ait oubelli" userId="ecf726b1934da71b" providerId="LiveId" clId="{BE4B7AD7-5CD9-4AA3-A110-EDEA56C4C92B}" dt="2021-10-05T07:16:03.991" v="545" actId="1076"/>
        <pc:sldMkLst>
          <pc:docMk/>
          <pc:sldMk cId="256113651" sldId="339"/>
        </pc:sldMkLst>
        <pc:spChg chg="mod">
          <ac:chgData name="Syphax Ait oubelli" userId="ecf726b1934da71b" providerId="LiveId" clId="{BE4B7AD7-5CD9-4AA3-A110-EDEA56C4C92B}" dt="2021-10-05T07:15:02.232" v="505" actId="20577"/>
          <ac:spMkLst>
            <pc:docMk/>
            <pc:sldMk cId="256113651" sldId="339"/>
            <ac:spMk id="4" creationId="{7460C8F1-14D3-407F-8CBE-32F29CF5B203}"/>
          </ac:spMkLst>
        </pc:spChg>
        <pc:spChg chg="mod">
          <ac:chgData name="Syphax Ait oubelli" userId="ecf726b1934da71b" providerId="LiveId" clId="{BE4B7AD7-5CD9-4AA3-A110-EDEA56C4C92B}" dt="2021-10-05T07:16:03.991" v="545" actId="1076"/>
          <ac:spMkLst>
            <pc:docMk/>
            <pc:sldMk cId="256113651" sldId="339"/>
            <ac:spMk id="5" creationId="{422D446B-74BA-4AE6-B5BF-A47EB26D4053}"/>
          </ac:spMkLst>
        </pc:sp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1199121168" sldId="339"/>
        </pc:sldMkLst>
      </pc:sldChg>
      <pc:sldChg chg="modSp add mod">
        <pc:chgData name="Syphax Ait oubelli" userId="ecf726b1934da71b" providerId="LiveId" clId="{BE4B7AD7-5CD9-4AA3-A110-EDEA56C4C92B}" dt="2021-10-05T07:16:32.470" v="567" actId="20577"/>
        <pc:sldMkLst>
          <pc:docMk/>
          <pc:sldMk cId="396966187" sldId="340"/>
        </pc:sldMkLst>
        <pc:spChg chg="mod">
          <ac:chgData name="Syphax Ait oubelli" userId="ecf726b1934da71b" providerId="LiveId" clId="{BE4B7AD7-5CD9-4AA3-A110-EDEA56C4C92B}" dt="2021-10-05T07:16:25.413" v="562" actId="207"/>
          <ac:spMkLst>
            <pc:docMk/>
            <pc:sldMk cId="396966187" sldId="340"/>
            <ac:spMk id="4" creationId="{7460C8F1-14D3-407F-8CBE-32F29CF5B203}"/>
          </ac:spMkLst>
        </pc:spChg>
        <pc:spChg chg="mod">
          <ac:chgData name="Syphax Ait oubelli" userId="ecf726b1934da71b" providerId="LiveId" clId="{BE4B7AD7-5CD9-4AA3-A110-EDEA56C4C92B}" dt="2021-10-05T07:16:32.470" v="567" actId="20577"/>
          <ac:spMkLst>
            <pc:docMk/>
            <pc:sldMk cId="396966187" sldId="340"/>
            <ac:spMk id="5" creationId="{422D446B-74BA-4AE6-B5BF-A47EB26D4053}"/>
          </ac:spMkLst>
        </pc:sp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1656311552" sldId="340"/>
        </pc:sldMkLst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1006680360" sldId="341"/>
        </pc:sldMkLst>
      </pc:sldChg>
      <pc:sldChg chg="delSp modSp add mod">
        <pc:chgData name="Syphax Ait oubelli" userId="ecf726b1934da71b" providerId="LiveId" clId="{BE4B7AD7-5CD9-4AA3-A110-EDEA56C4C92B}" dt="2021-10-05T07:17:41.231" v="581" actId="1076"/>
        <pc:sldMkLst>
          <pc:docMk/>
          <pc:sldMk cId="3864499420" sldId="341"/>
        </pc:sldMkLst>
        <pc:spChg chg="del">
          <ac:chgData name="Syphax Ait oubelli" userId="ecf726b1934da71b" providerId="LiveId" clId="{BE4B7AD7-5CD9-4AA3-A110-EDEA56C4C92B}" dt="2021-10-05T07:17:00.440" v="569" actId="478"/>
          <ac:spMkLst>
            <pc:docMk/>
            <pc:sldMk cId="3864499420" sldId="341"/>
            <ac:spMk id="4" creationId="{7460C8F1-14D3-407F-8CBE-32F29CF5B203}"/>
          </ac:spMkLst>
        </pc:spChg>
        <pc:spChg chg="mod">
          <ac:chgData name="Syphax Ait oubelli" userId="ecf726b1934da71b" providerId="LiveId" clId="{BE4B7AD7-5CD9-4AA3-A110-EDEA56C4C92B}" dt="2021-10-05T07:17:41.231" v="581" actId="1076"/>
          <ac:spMkLst>
            <pc:docMk/>
            <pc:sldMk cId="3864499420" sldId="341"/>
            <ac:spMk id="5" creationId="{422D446B-74BA-4AE6-B5BF-A47EB26D4053}"/>
          </ac:spMkLst>
        </pc:spChg>
      </pc:sldChg>
      <pc:sldChg chg="addSp delSp modSp add mod">
        <pc:chgData name="Syphax Ait oubelli" userId="ecf726b1934da71b" providerId="LiveId" clId="{BE4B7AD7-5CD9-4AA3-A110-EDEA56C4C92B}" dt="2021-10-05T07:19:12.497" v="760"/>
        <pc:sldMkLst>
          <pc:docMk/>
          <pc:sldMk cId="485032234" sldId="342"/>
        </pc:sldMkLst>
        <pc:spChg chg="add mod topLvl">
          <ac:chgData name="Syphax Ait oubelli" userId="ecf726b1934da71b" providerId="LiveId" clId="{BE4B7AD7-5CD9-4AA3-A110-EDEA56C4C92B}" dt="2021-10-05T07:19:12.497" v="760"/>
          <ac:spMkLst>
            <pc:docMk/>
            <pc:sldMk cId="485032234" sldId="342"/>
            <ac:spMk id="2" creationId="{3F1D6FF7-5FE4-4EC5-B4FB-13F9413FC151}"/>
          </ac:spMkLst>
        </pc:spChg>
        <pc:spChg chg="mod topLvl">
          <ac:chgData name="Syphax Ait oubelli" userId="ecf726b1934da71b" providerId="LiveId" clId="{BE4B7AD7-5CD9-4AA3-A110-EDEA56C4C92B}" dt="2021-10-05T07:19:12.497" v="760"/>
          <ac:spMkLst>
            <pc:docMk/>
            <pc:sldMk cId="485032234" sldId="342"/>
            <ac:spMk id="5" creationId="{422D446B-74BA-4AE6-B5BF-A47EB26D4053}"/>
          </ac:spMkLst>
        </pc:spChg>
        <pc:grpChg chg="add del mod">
          <ac:chgData name="Syphax Ait oubelli" userId="ecf726b1934da71b" providerId="LiveId" clId="{BE4B7AD7-5CD9-4AA3-A110-EDEA56C4C92B}" dt="2021-10-05T07:19:12.497" v="760"/>
          <ac:grpSpMkLst>
            <pc:docMk/>
            <pc:sldMk cId="485032234" sldId="342"/>
            <ac:grpSpMk id="3" creationId="{21209ED9-4197-40DC-89FA-73E6E2683E30}"/>
          </ac:grpSpMkLst>
        </pc:grp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1793673798" sldId="342"/>
        </pc:sldMkLst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1224891720" sldId="343"/>
        </pc:sldMkLst>
      </pc:sldChg>
      <pc:sldChg chg="addSp delSp modSp add mod">
        <pc:chgData name="Syphax Ait oubelli" userId="ecf726b1934da71b" providerId="LiveId" clId="{BE4B7AD7-5CD9-4AA3-A110-EDEA56C4C92B}" dt="2021-10-05T07:26:18.593" v="936" actId="1037"/>
        <pc:sldMkLst>
          <pc:docMk/>
          <pc:sldMk cId="3327395005" sldId="343"/>
        </pc:sldMkLst>
        <pc:spChg chg="del">
          <ac:chgData name="Syphax Ait oubelli" userId="ecf726b1934da71b" providerId="LiveId" clId="{BE4B7AD7-5CD9-4AA3-A110-EDEA56C4C92B}" dt="2021-10-05T07:19:50.576" v="762" actId="478"/>
          <ac:spMkLst>
            <pc:docMk/>
            <pc:sldMk cId="3327395005" sldId="343"/>
            <ac:spMk id="2" creationId="{3F1D6FF7-5FE4-4EC5-B4FB-13F9413FC151}"/>
          </ac:spMkLst>
        </pc:spChg>
        <pc:spChg chg="add mod topLvl">
          <ac:chgData name="Syphax Ait oubelli" userId="ecf726b1934da71b" providerId="LiveId" clId="{BE4B7AD7-5CD9-4AA3-A110-EDEA56C4C92B}" dt="2021-10-05T07:26:18.593" v="936" actId="1037"/>
          <ac:spMkLst>
            <pc:docMk/>
            <pc:sldMk cId="3327395005" sldId="343"/>
            <ac:spMk id="3" creationId="{40441F5F-ADE6-428D-9859-0268C913C4F7}"/>
          </ac:spMkLst>
        </pc:spChg>
        <pc:spChg chg="add mod topLvl">
          <ac:chgData name="Syphax Ait oubelli" userId="ecf726b1934da71b" providerId="LiveId" clId="{BE4B7AD7-5CD9-4AA3-A110-EDEA56C4C92B}" dt="2021-10-05T07:26:18.593" v="936" actId="1037"/>
          <ac:spMkLst>
            <pc:docMk/>
            <pc:sldMk cId="3327395005" sldId="343"/>
            <ac:spMk id="4" creationId="{E6F10ED7-5C37-4CEF-AFF5-AED099542C02}"/>
          </ac:spMkLst>
        </pc:spChg>
        <pc:spChg chg="del">
          <ac:chgData name="Syphax Ait oubelli" userId="ecf726b1934da71b" providerId="LiveId" clId="{BE4B7AD7-5CD9-4AA3-A110-EDEA56C4C92B}" dt="2021-10-05T07:19:50.576" v="762" actId="478"/>
          <ac:spMkLst>
            <pc:docMk/>
            <pc:sldMk cId="3327395005" sldId="343"/>
            <ac:spMk id="5" creationId="{422D446B-74BA-4AE6-B5BF-A47EB26D4053}"/>
          </ac:spMkLst>
        </pc:spChg>
        <pc:spChg chg="add mod">
          <ac:chgData name="Syphax Ait oubelli" userId="ecf726b1934da71b" providerId="LiveId" clId="{BE4B7AD7-5CD9-4AA3-A110-EDEA56C4C92B}" dt="2021-10-05T07:25:11.803" v="890" actId="571"/>
          <ac:spMkLst>
            <pc:docMk/>
            <pc:sldMk cId="3327395005" sldId="343"/>
            <ac:spMk id="6" creationId="{0240160A-2893-43F9-B0AD-34106EE34138}"/>
          </ac:spMkLst>
        </pc:spChg>
        <pc:spChg chg="add mod">
          <ac:chgData name="Syphax Ait oubelli" userId="ecf726b1934da71b" providerId="LiveId" clId="{BE4B7AD7-5CD9-4AA3-A110-EDEA56C4C92B}" dt="2021-10-05T07:25:11.803" v="890" actId="571"/>
          <ac:spMkLst>
            <pc:docMk/>
            <pc:sldMk cId="3327395005" sldId="343"/>
            <ac:spMk id="7" creationId="{DF76EAC2-6D6D-4252-8D1A-8F9E2B684B9C}"/>
          </ac:spMkLst>
        </pc:spChg>
        <pc:spChg chg="add mod topLvl">
          <ac:chgData name="Syphax Ait oubelli" userId="ecf726b1934da71b" providerId="LiveId" clId="{BE4B7AD7-5CD9-4AA3-A110-EDEA56C4C92B}" dt="2021-10-05T07:26:18.593" v="936" actId="1037"/>
          <ac:spMkLst>
            <pc:docMk/>
            <pc:sldMk cId="3327395005" sldId="343"/>
            <ac:spMk id="8" creationId="{564AA601-3B28-46C5-9983-7F503F6FA696}"/>
          </ac:spMkLst>
        </pc:spChg>
        <pc:spChg chg="add mod topLvl">
          <ac:chgData name="Syphax Ait oubelli" userId="ecf726b1934da71b" providerId="LiveId" clId="{BE4B7AD7-5CD9-4AA3-A110-EDEA56C4C92B}" dt="2021-10-05T07:26:18.593" v="936" actId="1037"/>
          <ac:spMkLst>
            <pc:docMk/>
            <pc:sldMk cId="3327395005" sldId="343"/>
            <ac:spMk id="9" creationId="{7A682969-01D0-4F83-980B-0EE71735C2F3}"/>
          </ac:spMkLst>
        </pc:spChg>
        <pc:spChg chg="add mod topLvl">
          <ac:chgData name="Syphax Ait oubelli" userId="ecf726b1934da71b" providerId="LiveId" clId="{BE4B7AD7-5CD9-4AA3-A110-EDEA56C4C92B}" dt="2021-10-05T07:26:18.593" v="936" actId="1037"/>
          <ac:spMkLst>
            <pc:docMk/>
            <pc:sldMk cId="3327395005" sldId="343"/>
            <ac:spMk id="10" creationId="{0A56E311-FBBF-4094-92E9-8D4C3A375E4F}"/>
          </ac:spMkLst>
        </pc:spChg>
        <pc:spChg chg="add mod topLvl">
          <ac:chgData name="Syphax Ait oubelli" userId="ecf726b1934da71b" providerId="LiveId" clId="{BE4B7AD7-5CD9-4AA3-A110-EDEA56C4C92B}" dt="2021-10-05T07:26:18.593" v="936" actId="1037"/>
          <ac:spMkLst>
            <pc:docMk/>
            <pc:sldMk cId="3327395005" sldId="343"/>
            <ac:spMk id="11" creationId="{A1BB3CAD-F0E4-4566-8A1A-87981D90C13D}"/>
          </ac:spMkLst>
        </pc:spChg>
        <pc:spChg chg="add mod topLvl">
          <ac:chgData name="Syphax Ait oubelli" userId="ecf726b1934da71b" providerId="LiveId" clId="{BE4B7AD7-5CD9-4AA3-A110-EDEA56C4C92B}" dt="2021-10-05T07:26:18.593" v="936" actId="1037"/>
          <ac:spMkLst>
            <pc:docMk/>
            <pc:sldMk cId="3327395005" sldId="343"/>
            <ac:spMk id="12" creationId="{044BDEA5-83C7-4FB3-990C-B8FDF6C105FE}"/>
          </ac:spMkLst>
        </pc:spChg>
        <pc:grpChg chg="add del mod">
          <ac:chgData name="Syphax Ait oubelli" userId="ecf726b1934da71b" providerId="LiveId" clId="{BE4B7AD7-5CD9-4AA3-A110-EDEA56C4C92B}" dt="2021-10-05T07:26:14.119" v="928"/>
          <ac:grpSpMkLst>
            <pc:docMk/>
            <pc:sldMk cId="3327395005" sldId="343"/>
            <ac:grpSpMk id="13" creationId="{771F3132-E972-4930-AE0E-C418D7B30ED1}"/>
          </ac:grpSpMkLst>
        </pc:grp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1469424833" sldId="344"/>
        </pc:sldMkLst>
      </pc:sldChg>
      <pc:sldChg chg="addSp modSp add mod">
        <pc:chgData name="Syphax Ait oubelli" userId="ecf726b1934da71b" providerId="LiveId" clId="{BE4B7AD7-5CD9-4AA3-A110-EDEA56C4C92B}" dt="2021-10-05T07:36:00.935" v="1083" actId="1076"/>
        <pc:sldMkLst>
          <pc:docMk/>
          <pc:sldMk cId="2345523841" sldId="344"/>
        </pc:sldMkLst>
        <pc:spChg chg="mod">
          <ac:chgData name="Syphax Ait oubelli" userId="ecf726b1934da71b" providerId="LiveId" clId="{BE4B7AD7-5CD9-4AA3-A110-EDEA56C4C92B}" dt="2021-10-05T07:32:46.974" v="940" actId="207"/>
          <ac:spMkLst>
            <pc:docMk/>
            <pc:sldMk cId="2345523841" sldId="344"/>
            <ac:spMk id="4" creationId="{E6F10ED7-5C37-4CEF-AFF5-AED099542C02}"/>
          </ac:spMkLst>
        </pc:spChg>
        <pc:spChg chg="mod">
          <ac:chgData name="Syphax Ait oubelli" userId="ecf726b1934da71b" providerId="LiveId" clId="{BE4B7AD7-5CD9-4AA3-A110-EDEA56C4C92B}" dt="2021-10-05T07:32:53.457" v="942" actId="207"/>
          <ac:spMkLst>
            <pc:docMk/>
            <pc:sldMk cId="2345523841" sldId="344"/>
            <ac:spMk id="8" creationId="{564AA601-3B28-46C5-9983-7F503F6FA696}"/>
          </ac:spMkLst>
        </pc:spChg>
        <pc:spChg chg="mod">
          <ac:chgData name="Syphax Ait oubelli" userId="ecf726b1934da71b" providerId="LiveId" clId="{BE4B7AD7-5CD9-4AA3-A110-EDEA56C4C92B}" dt="2021-10-05T07:32:56.007" v="943" actId="207"/>
          <ac:spMkLst>
            <pc:docMk/>
            <pc:sldMk cId="2345523841" sldId="344"/>
            <ac:spMk id="9" creationId="{7A682969-01D0-4F83-980B-0EE71735C2F3}"/>
          </ac:spMkLst>
        </pc:spChg>
        <pc:spChg chg="add mod">
          <ac:chgData name="Syphax Ait oubelli" userId="ecf726b1934da71b" providerId="LiveId" clId="{BE4B7AD7-5CD9-4AA3-A110-EDEA56C4C92B}" dt="2021-10-05T07:36:00.935" v="1083" actId="1076"/>
          <ac:spMkLst>
            <pc:docMk/>
            <pc:sldMk cId="2345523841" sldId="344"/>
            <ac:spMk id="13" creationId="{37DC7185-E8F4-4CC0-9AC1-93F267D29A48}"/>
          </ac:spMkLst>
        </pc:spChg>
        <pc:spChg chg="add mod">
          <ac:chgData name="Syphax Ait oubelli" userId="ecf726b1934da71b" providerId="LiveId" clId="{BE4B7AD7-5CD9-4AA3-A110-EDEA56C4C92B}" dt="2021-10-05T07:36:00.935" v="1083" actId="1076"/>
          <ac:spMkLst>
            <pc:docMk/>
            <pc:sldMk cId="2345523841" sldId="344"/>
            <ac:spMk id="14" creationId="{993FAC3A-4B7B-4DAE-94D4-EB58A64D7680}"/>
          </ac:spMkLst>
        </pc:sp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217032862" sldId="345"/>
        </pc:sldMkLst>
      </pc:sldChg>
      <pc:sldChg chg="addSp modSp add mod">
        <pc:chgData name="Syphax Ait oubelli" userId="ecf726b1934da71b" providerId="LiveId" clId="{BE4B7AD7-5CD9-4AA3-A110-EDEA56C4C92B}" dt="2021-10-05T07:35:57.474" v="1081" actId="1076"/>
        <pc:sldMkLst>
          <pc:docMk/>
          <pc:sldMk cId="2628669520" sldId="345"/>
        </pc:sldMkLst>
        <pc:spChg chg="add mod">
          <ac:chgData name="Syphax Ait oubelli" userId="ecf726b1934da71b" providerId="LiveId" clId="{BE4B7AD7-5CD9-4AA3-A110-EDEA56C4C92B}" dt="2021-10-05T07:35:53.659" v="1080" actId="20577"/>
          <ac:spMkLst>
            <pc:docMk/>
            <pc:sldMk cId="2628669520" sldId="345"/>
            <ac:spMk id="2" creationId="{45663A77-EEA5-4A8C-8E26-0532225AF6E2}"/>
          </ac:spMkLst>
        </pc:spChg>
        <pc:spChg chg="mod">
          <ac:chgData name="Syphax Ait oubelli" userId="ecf726b1934da71b" providerId="LiveId" clId="{BE4B7AD7-5CD9-4AA3-A110-EDEA56C4C92B}" dt="2021-10-05T07:33:54.900" v="945" actId="1076"/>
          <ac:spMkLst>
            <pc:docMk/>
            <pc:sldMk cId="2628669520" sldId="345"/>
            <ac:spMk id="3" creationId="{40441F5F-ADE6-428D-9859-0268C913C4F7}"/>
          </ac:spMkLst>
        </pc:spChg>
        <pc:spChg chg="mod">
          <ac:chgData name="Syphax Ait oubelli" userId="ecf726b1934da71b" providerId="LiveId" clId="{BE4B7AD7-5CD9-4AA3-A110-EDEA56C4C92B}" dt="2021-10-05T07:35:29.428" v="1074" actId="207"/>
          <ac:spMkLst>
            <pc:docMk/>
            <pc:sldMk cId="2628669520" sldId="345"/>
            <ac:spMk id="4" creationId="{E6F10ED7-5C37-4CEF-AFF5-AED099542C02}"/>
          </ac:spMkLst>
        </pc:spChg>
        <pc:spChg chg="mod">
          <ac:chgData name="Syphax Ait oubelli" userId="ecf726b1934da71b" providerId="LiveId" clId="{BE4B7AD7-5CD9-4AA3-A110-EDEA56C4C92B}" dt="2021-10-05T07:35:29.428" v="1074" actId="207"/>
          <ac:spMkLst>
            <pc:docMk/>
            <pc:sldMk cId="2628669520" sldId="345"/>
            <ac:spMk id="8" creationId="{564AA601-3B28-46C5-9983-7F503F6FA696}"/>
          </ac:spMkLst>
        </pc:spChg>
        <pc:spChg chg="mod">
          <ac:chgData name="Syphax Ait oubelli" userId="ecf726b1934da71b" providerId="LiveId" clId="{BE4B7AD7-5CD9-4AA3-A110-EDEA56C4C92B}" dt="2021-10-05T07:35:29.428" v="1074" actId="207"/>
          <ac:spMkLst>
            <pc:docMk/>
            <pc:sldMk cId="2628669520" sldId="345"/>
            <ac:spMk id="9" creationId="{7A682969-01D0-4F83-980B-0EE71735C2F3}"/>
          </ac:spMkLst>
        </pc:spChg>
        <pc:spChg chg="mod">
          <ac:chgData name="Syphax Ait oubelli" userId="ecf726b1934da71b" providerId="LiveId" clId="{BE4B7AD7-5CD9-4AA3-A110-EDEA56C4C92B}" dt="2021-10-05T07:33:54.900" v="945" actId="1076"/>
          <ac:spMkLst>
            <pc:docMk/>
            <pc:sldMk cId="2628669520" sldId="345"/>
            <ac:spMk id="10" creationId="{0A56E311-FBBF-4094-92E9-8D4C3A375E4F}"/>
          </ac:spMkLst>
        </pc:spChg>
        <pc:spChg chg="mod">
          <ac:chgData name="Syphax Ait oubelli" userId="ecf726b1934da71b" providerId="LiveId" clId="{BE4B7AD7-5CD9-4AA3-A110-EDEA56C4C92B}" dt="2021-10-05T07:33:54.900" v="945" actId="1076"/>
          <ac:spMkLst>
            <pc:docMk/>
            <pc:sldMk cId="2628669520" sldId="345"/>
            <ac:spMk id="11" creationId="{A1BB3CAD-F0E4-4566-8A1A-87981D90C13D}"/>
          </ac:spMkLst>
        </pc:spChg>
        <pc:spChg chg="mod">
          <ac:chgData name="Syphax Ait oubelli" userId="ecf726b1934da71b" providerId="LiveId" clId="{BE4B7AD7-5CD9-4AA3-A110-EDEA56C4C92B}" dt="2021-10-05T07:33:54.900" v="945" actId="1076"/>
          <ac:spMkLst>
            <pc:docMk/>
            <pc:sldMk cId="2628669520" sldId="345"/>
            <ac:spMk id="12" creationId="{044BDEA5-83C7-4FB3-990C-B8FDF6C105FE}"/>
          </ac:spMkLst>
        </pc:spChg>
        <pc:spChg chg="add mod">
          <ac:chgData name="Syphax Ait oubelli" userId="ecf726b1934da71b" providerId="LiveId" clId="{BE4B7AD7-5CD9-4AA3-A110-EDEA56C4C92B}" dt="2021-10-05T07:35:57.474" v="1081" actId="1076"/>
          <ac:spMkLst>
            <pc:docMk/>
            <pc:sldMk cId="2628669520" sldId="345"/>
            <ac:spMk id="13" creationId="{E70818BF-D371-4C91-80C2-69B3A984DB9D}"/>
          </ac:spMkLst>
        </pc:sp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1586446267" sldId="346"/>
        </pc:sldMkLst>
      </pc:sldChg>
      <pc:sldChg chg="addSp modSp add mod">
        <pc:chgData name="Syphax Ait oubelli" userId="ecf726b1934da71b" providerId="LiveId" clId="{BE4B7AD7-5CD9-4AA3-A110-EDEA56C4C92B}" dt="2021-10-05T07:37:23.838" v="1136" actId="20577"/>
        <pc:sldMkLst>
          <pc:docMk/>
          <pc:sldMk cId="3943243036" sldId="346"/>
        </pc:sldMkLst>
        <pc:spChg chg="mod">
          <ac:chgData name="Syphax Ait oubelli" userId="ecf726b1934da71b" providerId="LiveId" clId="{BE4B7AD7-5CD9-4AA3-A110-EDEA56C4C92B}" dt="2021-10-05T07:36:35.715" v="1113" actId="948"/>
          <ac:spMkLst>
            <pc:docMk/>
            <pc:sldMk cId="3943243036" sldId="346"/>
            <ac:spMk id="2" creationId="{45663A77-EEA5-4A8C-8E26-0532225AF6E2}"/>
          </ac:spMkLst>
        </pc:spChg>
        <pc:spChg chg="mod">
          <ac:chgData name="Syphax Ait oubelli" userId="ecf726b1934da71b" providerId="LiveId" clId="{BE4B7AD7-5CD9-4AA3-A110-EDEA56C4C92B}" dt="2021-10-05T07:36:40.364" v="1117" actId="20577"/>
          <ac:spMkLst>
            <pc:docMk/>
            <pc:sldMk cId="3943243036" sldId="346"/>
            <ac:spMk id="4" creationId="{E6F10ED7-5C37-4CEF-AFF5-AED099542C02}"/>
          </ac:spMkLst>
        </pc:spChg>
        <pc:spChg chg="mod">
          <ac:chgData name="Syphax Ait oubelli" userId="ecf726b1934da71b" providerId="LiveId" clId="{BE4B7AD7-5CD9-4AA3-A110-EDEA56C4C92B}" dt="2021-10-05T07:36:45.055" v="1121" actId="20577"/>
          <ac:spMkLst>
            <pc:docMk/>
            <pc:sldMk cId="3943243036" sldId="346"/>
            <ac:spMk id="8" creationId="{564AA601-3B28-46C5-9983-7F503F6FA696}"/>
          </ac:spMkLst>
        </pc:spChg>
        <pc:spChg chg="mod">
          <ac:chgData name="Syphax Ait oubelli" userId="ecf726b1934da71b" providerId="LiveId" clId="{BE4B7AD7-5CD9-4AA3-A110-EDEA56C4C92B}" dt="2021-10-05T07:36:49.219" v="1125" actId="20577"/>
          <ac:spMkLst>
            <pc:docMk/>
            <pc:sldMk cId="3943243036" sldId="346"/>
            <ac:spMk id="9" creationId="{7A682969-01D0-4F83-980B-0EE71735C2F3}"/>
          </ac:spMkLst>
        </pc:spChg>
        <pc:spChg chg="mod">
          <ac:chgData name="Syphax Ait oubelli" userId="ecf726b1934da71b" providerId="LiveId" clId="{BE4B7AD7-5CD9-4AA3-A110-EDEA56C4C92B}" dt="2021-10-05T07:37:23.838" v="1136" actId="20577"/>
          <ac:spMkLst>
            <pc:docMk/>
            <pc:sldMk cId="3943243036" sldId="346"/>
            <ac:spMk id="13" creationId="{E70818BF-D371-4C91-80C2-69B3A984DB9D}"/>
          </ac:spMkLst>
        </pc:spChg>
        <pc:spChg chg="add mod">
          <ac:chgData name="Syphax Ait oubelli" userId="ecf726b1934da71b" providerId="LiveId" clId="{BE4B7AD7-5CD9-4AA3-A110-EDEA56C4C92B}" dt="2021-10-05T07:36:23.701" v="1103" actId="1076"/>
          <ac:spMkLst>
            <pc:docMk/>
            <pc:sldMk cId="3943243036" sldId="346"/>
            <ac:spMk id="14" creationId="{AE0EFE03-4954-42FE-ACAD-C40C5E758054}"/>
          </ac:spMkLst>
        </pc:spChg>
      </pc:sldChg>
      <pc:sldChg chg="addSp delSp modSp add mod">
        <pc:chgData name="Syphax Ait oubelli" userId="ecf726b1934da71b" providerId="LiveId" clId="{BE4B7AD7-5CD9-4AA3-A110-EDEA56C4C92B}" dt="2021-10-05T07:44:27.822" v="1277"/>
        <pc:sldMkLst>
          <pc:docMk/>
          <pc:sldMk cId="798844550" sldId="347"/>
        </pc:sldMkLst>
        <pc:spChg chg="add del">
          <ac:chgData name="Syphax Ait oubelli" userId="ecf726b1934da71b" providerId="LiveId" clId="{BE4B7AD7-5CD9-4AA3-A110-EDEA56C4C92B}" dt="2021-10-05T07:40:26.531" v="1140" actId="478"/>
          <ac:spMkLst>
            <pc:docMk/>
            <pc:sldMk cId="798844550" sldId="347"/>
            <ac:spMk id="2" creationId="{45663A77-EEA5-4A8C-8E26-0532225AF6E2}"/>
          </ac:spMkLst>
        </pc:spChg>
        <pc:spChg chg="add del">
          <ac:chgData name="Syphax Ait oubelli" userId="ecf726b1934da71b" providerId="LiveId" clId="{BE4B7AD7-5CD9-4AA3-A110-EDEA56C4C92B}" dt="2021-10-05T07:40:26.531" v="1140" actId="478"/>
          <ac:spMkLst>
            <pc:docMk/>
            <pc:sldMk cId="798844550" sldId="347"/>
            <ac:spMk id="3" creationId="{40441F5F-ADE6-428D-9859-0268C913C4F7}"/>
          </ac:spMkLst>
        </pc:spChg>
        <pc:spChg chg="add mod">
          <ac:chgData name="Syphax Ait oubelli" userId="ecf726b1934da71b" providerId="LiveId" clId="{BE4B7AD7-5CD9-4AA3-A110-EDEA56C4C92B}" dt="2021-10-05T07:44:27.822" v="1277"/>
          <ac:spMkLst>
            <pc:docMk/>
            <pc:sldMk cId="798844550" sldId="347"/>
            <ac:spMk id="4" creationId="{6D3D0C9C-AC0F-475A-8A73-7F35C2F9E24B}"/>
          </ac:spMkLst>
        </pc:spChg>
        <pc:spChg chg="add del">
          <ac:chgData name="Syphax Ait oubelli" userId="ecf726b1934da71b" providerId="LiveId" clId="{BE4B7AD7-5CD9-4AA3-A110-EDEA56C4C92B}" dt="2021-10-05T07:40:26.531" v="1140" actId="478"/>
          <ac:spMkLst>
            <pc:docMk/>
            <pc:sldMk cId="798844550" sldId="347"/>
            <ac:spMk id="4" creationId="{E6F10ED7-5C37-4CEF-AFF5-AED099542C02}"/>
          </ac:spMkLst>
        </pc:spChg>
        <pc:spChg chg="add mod">
          <ac:chgData name="Syphax Ait oubelli" userId="ecf726b1934da71b" providerId="LiveId" clId="{BE4B7AD7-5CD9-4AA3-A110-EDEA56C4C92B}" dt="2021-10-05T07:41:03.675" v="1181" actId="1076"/>
          <ac:spMkLst>
            <pc:docMk/>
            <pc:sldMk cId="798844550" sldId="347"/>
            <ac:spMk id="5" creationId="{E974746A-6E7D-4A82-B6FD-D85AFFD307C6}"/>
          </ac:spMkLst>
        </pc:spChg>
        <pc:spChg chg="add mod">
          <ac:chgData name="Syphax Ait oubelli" userId="ecf726b1934da71b" providerId="LiveId" clId="{BE4B7AD7-5CD9-4AA3-A110-EDEA56C4C92B}" dt="2021-10-05T07:44:27.822" v="1277"/>
          <ac:spMkLst>
            <pc:docMk/>
            <pc:sldMk cId="798844550" sldId="347"/>
            <ac:spMk id="6" creationId="{1B210F37-892D-4EA2-B30B-F9C22B6191CE}"/>
          </ac:spMkLst>
        </pc:spChg>
        <pc:spChg chg="add del">
          <ac:chgData name="Syphax Ait oubelli" userId="ecf726b1934da71b" providerId="LiveId" clId="{BE4B7AD7-5CD9-4AA3-A110-EDEA56C4C92B}" dt="2021-10-05T07:40:26.531" v="1140" actId="478"/>
          <ac:spMkLst>
            <pc:docMk/>
            <pc:sldMk cId="798844550" sldId="347"/>
            <ac:spMk id="8" creationId="{564AA601-3B28-46C5-9983-7F503F6FA696}"/>
          </ac:spMkLst>
        </pc:spChg>
        <pc:spChg chg="add del">
          <ac:chgData name="Syphax Ait oubelli" userId="ecf726b1934da71b" providerId="LiveId" clId="{BE4B7AD7-5CD9-4AA3-A110-EDEA56C4C92B}" dt="2021-10-05T07:40:26.531" v="1140" actId="478"/>
          <ac:spMkLst>
            <pc:docMk/>
            <pc:sldMk cId="798844550" sldId="347"/>
            <ac:spMk id="9" creationId="{7A682969-01D0-4F83-980B-0EE71735C2F3}"/>
          </ac:spMkLst>
        </pc:spChg>
        <pc:spChg chg="add del">
          <ac:chgData name="Syphax Ait oubelli" userId="ecf726b1934da71b" providerId="LiveId" clId="{BE4B7AD7-5CD9-4AA3-A110-EDEA56C4C92B}" dt="2021-10-05T07:40:26.531" v="1140" actId="478"/>
          <ac:spMkLst>
            <pc:docMk/>
            <pc:sldMk cId="798844550" sldId="347"/>
            <ac:spMk id="10" creationId="{0A56E311-FBBF-4094-92E9-8D4C3A375E4F}"/>
          </ac:spMkLst>
        </pc:spChg>
        <pc:spChg chg="add del">
          <ac:chgData name="Syphax Ait oubelli" userId="ecf726b1934da71b" providerId="LiveId" clId="{BE4B7AD7-5CD9-4AA3-A110-EDEA56C4C92B}" dt="2021-10-05T07:40:26.531" v="1140" actId="478"/>
          <ac:spMkLst>
            <pc:docMk/>
            <pc:sldMk cId="798844550" sldId="347"/>
            <ac:spMk id="11" creationId="{A1BB3CAD-F0E4-4566-8A1A-87981D90C13D}"/>
          </ac:spMkLst>
        </pc:spChg>
        <pc:spChg chg="add del">
          <ac:chgData name="Syphax Ait oubelli" userId="ecf726b1934da71b" providerId="LiveId" clId="{BE4B7AD7-5CD9-4AA3-A110-EDEA56C4C92B}" dt="2021-10-05T07:40:26.531" v="1140" actId="478"/>
          <ac:spMkLst>
            <pc:docMk/>
            <pc:sldMk cId="798844550" sldId="347"/>
            <ac:spMk id="12" creationId="{044BDEA5-83C7-4FB3-990C-B8FDF6C105FE}"/>
          </ac:spMkLst>
        </pc:spChg>
        <pc:spChg chg="add del">
          <ac:chgData name="Syphax Ait oubelli" userId="ecf726b1934da71b" providerId="LiveId" clId="{BE4B7AD7-5CD9-4AA3-A110-EDEA56C4C92B}" dt="2021-10-05T07:40:26.531" v="1140" actId="478"/>
          <ac:spMkLst>
            <pc:docMk/>
            <pc:sldMk cId="798844550" sldId="347"/>
            <ac:spMk id="13" creationId="{E70818BF-D371-4C91-80C2-69B3A984DB9D}"/>
          </ac:spMkLst>
        </pc:spChg>
        <pc:spChg chg="add del">
          <ac:chgData name="Syphax Ait oubelli" userId="ecf726b1934da71b" providerId="LiveId" clId="{BE4B7AD7-5CD9-4AA3-A110-EDEA56C4C92B}" dt="2021-10-05T07:40:24.928" v="1139" actId="478"/>
          <ac:spMkLst>
            <pc:docMk/>
            <pc:sldMk cId="798844550" sldId="347"/>
            <ac:spMk id="14" creationId="{AE0EFE03-4954-42FE-ACAD-C40C5E758054}"/>
          </ac:spMkLst>
        </pc:sp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841119375" sldId="347"/>
        </pc:sldMkLst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1123889802" sldId="348"/>
        </pc:sldMkLst>
      </pc:sldChg>
      <pc:sldChg chg="addSp delSp modSp add mod">
        <pc:chgData name="Syphax Ait oubelli" userId="ecf726b1934da71b" providerId="LiveId" clId="{BE4B7AD7-5CD9-4AA3-A110-EDEA56C4C92B}" dt="2021-10-05T07:44:48.663" v="1281"/>
        <pc:sldMkLst>
          <pc:docMk/>
          <pc:sldMk cId="1832053181" sldId="348"/>
        </pc:sldMkLst>
        <pc:spChg chg="add del mod">
          <ac:chgData name="Syphax Ait oubelli" userId="ecf726b1934da71b" providerId="LiveId" clId="{BE4B7AD7-5CD9-4AA3-A110-EDEA56C4C92B}" dt="2021-10-05T07:44:44.858" v="1279" actId="478"/>
          <ac:spMkLst>
            <pc:docMk/>
            <pc:sldMk cId="1832053181" sldId="348"/>
            <ac:spMk id="2" creationId="{33D812D2-E1F0-4264-94CD-B3BD31DC58C5}"/>
          </ac:spMkLst>
        </pc:spChg>
        <pc:spChg chg="add mod">
          <ac:chgData name="Syphax Ait oubelli" userId="ecf726b1934da71b" providerId="LiveId" clId="{BE4B7AD7-5CD9-4AA3-A110-EDEA56C4C92B}" dt="2021-10-05T07:44:45.149" v="1280"/>
          <ac:spMkLst>
            <pc:docMk/>
            <pc:sldMk cId="1832053181" sldId="348"/>
            <ac:spMk id="6" creationId="{E123B42C-1EAF-4AEB-8B49-069BA3107CBC}"/>
          </ac:spMkLst>
        </pc:spChg>
        <pc:spChg chg="add mod">
          <ac:chgData name="Syphax Ait oubelli" userId="ecf726b1934da71b" providerId="LiveId" clId="{BE4B7AD7-5CD9-4AA3-A110-EDEA56C4C92B}" dt="2021-10-05T07:44:48.663" v="1281"/>
          <ac:spMkLst>
            <pc:docMk/>
            <pc:sldMk cId="1832053181" sldId="348"/>
            <ac:spMk id="7" creationId="{DABC71DF-4507-4274-9B07-EFE5A12B89ED}"/>
          </ac:spMkLst>
        </pc:spChg>
        <pc:spChg chg="add mod">
          <ac:chgData name="Syphax Ait oubelli" userId="ecf726b1934da71b" providerId="LiveId" clId="{BE4B7AD7-5CD9-4AA3-A110-EDEA56C4C92B}" dt="2021-10-05T07:44:48.663" v="1281"/>
          <ac:spMkLst>
            <pc:docMk/>
            <pc:sldMk cId="1832053181" sldId="348"/>
            <ac:spMk id="8" creationId="{11254700-1945-405C-AA60-94B3FBD45CCF}"/>
          </ac:spMkLst>
        </pc:sp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1644755392" sldId="349"/>
        </pc:sldMkLst>
      </pc:sldChg>
      <pc:sldChg chg="addSp delSp modSp add mod">
        <pc:chgData name="Syphax Ait oubelli" userId="ecf726b1934da71b" providerId="LiveId" clId="{BE4B7AD7-5CD9-4AA3-A110-EDEA56C4C92B}" dt="2021-10-05T07:52:40.961" v="1448" actId="207"/>
        <pc:sldMkLst>
          <pc:docMk/>
          <pc:sldMk cId="3494196597" sldId="349"/>
        </pc:sldMkLst>
        <pc:spChg chg="mod">
          <ac:chgData name="Syphax Ait oubelli" userId="ecf726b1934da71b" providerId="LiveId" clId="{BE4B7AD7-5CD9-4AA3-A110-EDEA56C4C92B}" dt="2021-10-05T07:44:41.153" v="1278" actId="1076"/>
          <ac:spMkLst>
            <pc:docMk/>
            <pc:sldMk cId="3494196597" sldId="349"/>
            <ac:spMk id="2" creationId="{33D812D2-E1F0-4264-94CD-B3BD31DC58C5}"/>
          </ac:spMkLst>
        </pc:spChg>
        <pc:spChg chg="add mod">
          <ac:chgData name="Syphax Ait oubelli" userId="ecf726b1934da71b" providerId="LiveId" clId="{BE4B7AD7-5CD9-4AA3-A110-EDEA56C4C92B}" dt="2021-10-05T07:51:14.284" v="1441" actId="1076"/>
          <ac:spMkLst>
            <pc:docMk/>
            <pc:sldMk cId="3494196597" sldId="349"/>
            <ac:spMk id="6" creationId="{95392EA6-2D4B-446A-94CC-C4E3CAB68509}"/>
          </ac:spMkLst>
        </pc:spChg>
        <pc:spChg chg="add del mod">
          <ac:chgData name="Syphax Ait oubelli" userId="ecf726b1934da71b" providerId="LiveId" clId="{BE4B7AD7-5CD9-4AA3-A110-EDEA56C4C92B}" dt="2021-10-05T07:52:37.345" v="1447" actId="478"/>
          <ac:spMkLst>
            <pc:docMk/>
            <pc:sldMk cId="3494196597" sldId="349"/>
            <ac:spMk id="7" creationId="{DDBB6897-5E86-412A-A2F9-D256E94DAD18}"/>
          </ac:spMkLst>
        </pc:spChg>
        <pc:spChg chg="add mod">
          <ac:chgData name="Syphax Ait oubelli" userId="ecf726b1934da71b" providerId="LiveId" clId="{BE4B7AD7-5CD9-4AA3-A110-EDEA56C4C92B}" dt="2021-10-05T07:52:40.961" v="1448" actId="207"/>
          <ac:spMkLst>
            <pc:docMk/>
            <pc:sldMk cId="3494196597" sldId="349"/>
            <ac:spMk id="8" creationId="{DFBBD01F-CAAC-47F4-9D01-2515C24D883C}"/>
          </ac:spMkLst>
        </pc:spChg>
        <pc:spChg chg="add mod">
          <ac:chgData name="Syphax Ait oubelli" userId="ecf726b1934da71b" providerId="LiveId" clId="{BE4B7AD7-5CD9-4AA3-A110-EDEA56C4C92B}" dt="2021-10-05T07:44:23.277" v="1276" actId="948"/>
          <ac:spMkLst>
            <pc:docMk/>
            <pc:sldMk cId="3494196597" sldId="349"/>
            <ac:spMk id="9" creationId="{43DA4F66-11F7-424A-8F33-DCB8100098A9}"/>
          </ac:spMkLst>
        </pc:spChg>
        <pc:spChg chg="add mod">
          <ac:chgData name="Syphax Ait oubelli" userId="ecf726b1934da71b" providerId="LiveId" clId="{BE4B7AD7-5CD9-4AA3-A110-EDEA56C4C92B}" dt="2021-10-05T07:44:23.277" v="1276" actId="948"/>
          <ac:spMkLst>
            <pc:docMk/>
            <pc:sldMk cId="3494196597" sldId="349"/>
            <ac:spMk id="10" creationId="{20AB8C2E-472D-4040-BC0C-0959A8AE35C0}"/>
          </ac:spMkLst>
        </pc:spChg>
        <pc:spChg chg="add del mod">
          <ac:chgData name="Syphax Ait oubelli" userId="ecf726b1934da71b" providerId="LiveId" clId="{BE4B7AD7-5CD9-4AA3-A110-EDEA56C4C92B}" dt="2021-10-05T07:48:51.163" v="1334" actId="478"/>
          <ac:spMkLst>
            <pc:docMk/>
            <pc:sldMk cId="3494196597" sldId="349"/>
            <ac:spMk id="11" creationId="{34D4DDC5-96FE-4774-8A30-56B7A7069C61}"/>
          </ac:spMkLst>
        </pc:spChg>
        <pc:spChg chg="add del mod">
          <ac:chgData name="Syphax Ait oubelli" userId="ecf726b1934da71b" providerId="LiveId" clId="{BE4B7AD7-5CD9-4AA3-A110-EDEA56C4C92B}" dt="2021-10-05T07:52:37.345" v="1447" actId="478"/>
          <ac:spMkLst>
            <pc:docMk/>
            <pc:sldMk cId="3494196597" sldId="349"/>
            <ac:spMk id="12" creationId="{32870CAF-2432-476E-8042-7DBF07E50584}"/>
          </ac:spMkLst>
        </pc:sp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1038380066" sldId="350"/>
        </pc:sldMkLst>
      </pc:sldChg>
      <pc:sldChg chg="delSp modSp add mod">
        <pc:chgData name="Syphax Ait oubelli" userId="ecf726b1934da71b" providerId="LiveId" clId="{BE4B7AD7-5CD9-4AA3-A110-EDEA56C4C92B}" dt="2021-10-05T07:52:45.106" v="1450" actId="478"/>
        <pc:sldMkLst>
          <pc:docMk/>
          <pc:sldMk cId="4171946112" sldId="350"/>
        </pc:sldMkLst>
        <pc:spChg chg="del">
          <ac:chgData name="Syphax Ait oubelli" userId="ecf726b1934da71b" providerId="LiveId" clId="{BE4B7AD7-5CD9-4AA3-A110-EDEA56C4C92B}" dt="2021-10-05T07:52:45.106" v="1450" actId="478"/>
          <ac:spMkLst>
            <pc:docMk/>
            <pc:sldMk cId="4171946112" sldId="350"/>
            <ac:spMk id="7" creationId="{DDBB6897-5E86-412A-A2F9-D256E94DAD18}"/>
          </ac:spMkLst>
        </pc:spChg>
        <pc:spChg chg="mod">
          <ac:chgData name="Syphax Ait oubelli" userId="ecf726b1934da71b" providerId="LiveId" clId="{BE4B7AD7-5CD9-4AA3-A110-EDEA56C4C92B}" dt="2021-10-05T07:52:43.638" v="1449" actId="207"/>
          <ac:spMkLst>
            <pc:docMk/>
            <pc:sldMk cId="4171946112" sldId="350"/>
            <ac:spMk id="8" creationId="{DFBBD01F-CAAC-47F4-9D01-2515C24D883C}"/>
          </ac:spMkLst>
        </pc:spChg>
        <pc:spChg chg="del">
          <ac:chgData name="Syphax Ait oubelli" userId="ecf726b1934da71b" providerId="LiveId" clId="{BE4B7AD7-5CD9-4AA3-A110-EDEA56C4C92B}" dt="2021-10-05T07:52:45.106" v="1450" actId="478"/>
          <ac:spMkLst>
            <pc:docMk/>
            <pc:sldMk cId="4171946112" sldId="350"/>
            <ac:spMk id="12" creationId="{32870CAF-2432-476E-8042-7DBF07E50584}"/>
          </ac:spMkLst>
        </pc:spChg>
      </pc:sldChg>
      <pc:sldChg chg="delSp add mod">
        <pc:chgData name="Syphax Ait oubelli" userId="ecf726b1934da71b" providerId="LiveId" clId="{BE4B7AD7-5CD9-4AA3-A110-EDEA56C4C92B}" dt="2021-10-05T07:52:55.833" v="1453" actId="478"/>
        <pc:sldMkLst>
          <pc:docMk/>
          <pc:sldMk cId="1808867653" sldId="351"/>
        </pc:sldMkLst>
        <pc:spChg chg="del">
          <ac:chgData name="Syphax Ait oubelli" userId="ecf726b1934da71b" providerId="LiveId" clId="{BE4B7AD7-5CD9-4AA3-A110-EDEA56C4C92B}" dt="2021-10-05T07:52:55.833" v="1453" actId="478"/>
          <ac:spMkLst>
            <pc:docMk/>
            <pc:sldMk cId="1808867653" sldId="351"/>
            <ac:spMk id="7" creationId="{DDBB6897-5E86-412A-A2F9-D256E94DAD18}"/>
          </ac:spMkLst>
        </pc:spChg>
        <pc:spChg chg="del">
          <ac:chgData name="Syphax Ait oubelli" userId="ecf726b1934da71b" providerId="LiveId" clId="{BE4B7AD7-5CD9-4AA3-A110-EDEA56C4C92B}" dt="2021-10-05T07:52:55.833" v="1453" actId="478"/>
          <ac:spMkLst>
            <pc:docMk/>
            <pc:sldMk cId="1808867653" sldId="351"/>
            <ac:spMk id="12" creationId="{32870CAF-2432-476E-8042-7DBF07E50584}"/>
          </ac:spMkLst>
        </pc:sp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2316753016" sldId="351"/>
        </pc:sldMkLst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89554395" sldId="352"/>
        </pc:sldMkLst>
      </pc:sldChg>
      <pc:sldChg chg="modSp add">
        <pc:chgData name="Syphax Ait oubelli" userId="ecf726b1934da71b" providerId="LiveId" clId="{BE4B7AD7-5CD9-4AA3-A110-EDEA56C4C92B}" dt="2021-10-05T07:53:02.692" v="1454" actId="207"/>
        <pc:sldMkLst>
          <pc:docMk/>
          <pc:sldMk cId="3232442214" sldId="352"/>
        </pc:sldMkLst>
        <pc:spChg chg="mod">
          <ac:chgData name="Syphax Ait oubelli" userId="ecf726b1934da71b" providerId="LiveId" clId="{BE4B7AD7-5CD9-4AA3-A110-EDEA56C4C92B}" dt="2021-10-05T07:53:02.692" v="1454" actId="207"/>
          <ac:spMkLst>
            <pc:docMk/>
            <pc:sldMk cId="3232442214" sldId="352"/>
            <ac:spMk id="12" creationId="{32870CAF-2432-476E-8042-7DBF07E50584}"/>
          </ac:spMkLst>
        </pc:spChg>
      </pc:sldChg>
      <pc:sldChg chg="modSp add">
        <pc:chgData name="Syphax Ait oubelli" userId="ecf726b1934da71b" providerId="LiveId" clId="{BE4B7AD7-5CD9-4AA3-A110-EDEA56C4C92B}" dt="2021-10-05T07:53:07.307" v="1455" actId="207"/>
        <pc:sldMkLst>
          <pc:docMk/>
          <pc:sldMk cId="1251665856" sldId="353"/>
        </pc:sldMkLst>
        <pc:spChg chg="mod">
          <ac:chgData name="Syphax Ait oubelli" userId="ecf726b1934da71b" providerId="LiveId" clId="{BE4B7AD7-5CD9-4AA3-A110-EDEA56C4C92B}" dt="2021-10-05T07:53:07.307" v="1455" actId="207"/>
          <ac:spMkLst>
            <pc:docMk/>
            <pc:sldMk cId="1251665856" sldId="353"/>
            <ac:spMk id="12" creationId="{32870CAF-2432-476E-8042-7DBF07E50584}"/>
          </ac:spMkLst>
        </pc:spChg>
      </pc:sldChg>
      <pc:sldChg chg="add">
        <pc:chgData name="Syphax Ait oubelli" userId="ecf726b1934da71b" providerId="LiveId" clId="{BE4B7AD7-5CD9-4AA3-A110-EDEA56C4C92B}" dt="2021-10-05T07:52:47.233" v="1451" actId="2890"/>
        <pc:sldMkLst>
          <pc:docMk/>
          <pc:sldMk cId="839777054" sldId="354"/>
        </pc:sldMkLst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3383307321" sldId="354"/>
        </pc:sldMkLst>
      </pc:sldChg>
      <pc:sldChg chg="add">
        <pc:chgData name="Syphax Ait oubelli" userId="ecf726b1934da71b" providerId="LiveId" clId="{BE4B7AD7-5CD9-4AA3-A110-EDEA56C4C92B}" dt="2021-10-05T07:56:07.127" v="1457"/>
        <pc:sldMkLst>
          <pc:docMk/>
          <pc:sldMk cId="3155605744" sldId="355"/>
        </pc:sldMkLst>
      </pc:sldChg>
      <pc:sldChg chg="add del">
        <pc:chgData name="Syphax Ait oubelli" userId="ecf726b1934da71b" providerId="LiveId" clId="{BE4B7AD7-5CD9-4AA3-A110-EDEA56C4C92B}" dt="2021-10-05T07:56:00.015" v="1456" actId="47"/>
        <pc:sldMkLst>
          <pc:docMk/>
          <pc:sldMk cId="3471317272" sldId="355"/>
        </pc:sldMkLst>
      </pc:sldChg>
      <pc:sldChg chg="addSp delSp modSp add mod">
        <pc:chgData name="Syphax Ait oubelli" userId="ecf726b1934da71b" providerId="LiveId" clId="{BE4B7AD7-5CD9-4AA3-A110-EDEA56C4C92B}" dt="2021-10-05T08:00:21.304" v="1873" actId="1076"/>
        <pc:sldMkLst>
          <pc:docMk/>
          <pc:sldMk cId="988562462" sldId="356"/>
        </pc:sldMkLst>
        <pc:spChg chg="mod">
          <ac:chgData name="Syphax Ait oubelli" userId="ecf726b1934da71b" providerId="LiveId" clId="{BE4B7AD7-5CD9-4AA3-A110-EDEA56C4C92B}" dt="2021-10-05T07:59:51.062" v="1861" actId="14100"/>
          <ac:spMkLst>
            <pc:docMk/>
            <pc:sldMk cId="988562462" sldId="356"/>
            <ac:spMk id="2" creationId="{3B058406-6079-4C6C-B29B-FFE8036C3DA8}"/>
          </ac:spMkLst>
        </pc:spChg>
        <pc:spChg chg="del">
          <ac:chgData name="Syphax Ait oubelli" userId="ecf726b1934da71b" providerId="LiveId" clId="{BE4B7AD7-5CD9-4AA3-A110-EDEA56C4C92B}" dt="2021-10-05T07:56:10.003" v="1459" actId="478"/>
          <ac:spMkLst>
            <pc:docMk/>
            <pc:sldMk cId="988562462" sldId="356"/>
            <ac:spMk id="3" creationId="{BB5407CA-2DA8-48C4-9AA1-A2E32BA3FE27}"/>
          </ac:spMkLst>
        </pc:spChg>
        <pc:spChg chg="add mod">
          <ac:chgData name="Syphax Ait oubelli" userId="ecf726b1934da71b" providerId="LiveId" clId="{BE4B7AD7-5CD9-4AA3-A110-EDEA56C4C92B}" dt="2021-10-05T08:00:21.304" v="1873" actId="1076"/>
          <ac:spMkLst>
            <pc:docMk/>
            <pc:sldMk cId="988562462" sldId="356"/>
            <ac:spMk id="4" creationId="{BDB39A1C-96C4-4732-AADF-193B09CB0148}"/>
          </ac:spMkLst>
        </pc:sp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1185282971" sldId="356"/>
        </pc:sldMkLst>
      </pc:sldChg>
      <pc:sldChg chg="addSp delSp modSp add mod">
        <pc:chgData name="Syphax Ait oubelli" userId="ecf726b1934da71b" providerId="LiveId" clId="{BE4B7AD7-5CD9-4AA3-A110-EDEA56C4C92B}" dt="2021-10-05T08:09:20.015" v="2184" actId="207"/>
        <pc:sldMkLst>
          <pc:docMk/>
          <pc:sldMk cId="2790613550" sldId="357"/>
        </pc:sldMkLst>
        <pc:spChg chg="mod">
          <ac:chgData name="Syphax Ait oubelli" userId="ecf726b1934da71b" providerId="LiveId" clId="{BE4B7AD7-5CD9-4AA3-A110-EDEA56C4C92B}" dt="2021-10-05T08:06:21.945" v="2166" actId="14100"/>
          <ac:spMkLst>
            <pc:docMk/>
            <pc:sldMk cId="2790613550" sldId="357"/>
            <ac:spMk id="2" creationId="{3B058406-6079-4C6C-B29B-FFE8036C3DA8}"/>
          </ac:spMkLst>
        </pc:spChg>
        <pc:spChg chg="add mod">
          <ac:chgData name="Syphax Ait oubelli" userId="ecf726b1934da71b" providerId="LiveId" clId="{BE4B7AD7-5CD9-4AA3-A110-EDEA56C4C92B}" dt="2021-10-05T08:06:29.237" v="2169" actId="1076"/>
          <ac:spMkLst>
            <pc:docMk/>
            <pc:sldMk cId="2790613550" sldId="357"/>
            <ac:spMk id="3" creationId="{8E103D7A-ADF1-4BAA-86A1-60F1CB443EF5}"/>
          </ac:spMkLst>
        </pc:spChg>
        <pc:spChg chg="del">
          <ac:chgData name="Syphax Ait oubelli" userId="ecf726b1934da71b" providerId="LiveId" clId="{BE4B7AD7-5CD9-4AA3-A110-EDEA56C4C92B}" dt="2021-10-05T08:01:11.059" v="1875" actId="478"/>
          <ac:spMkLst>
            <pc:docMk/>
            <pc:sldMk cId="2790613550" sldId="357"/>
            <ac:spMk id="4" creationId="{BDB39A1C-96C4-4732-AADF-193B09CB0148}"/>
          </ac:spMkLst>
        </pc:spChg>
        <pc:spChg chg="add del mod">
          <ac:chgData name="Syphax Ait oubelli" userId="ecf726b1934da71b" providerId="LiveId" clId="{BE4B7AD7-5CD9-4AA3-A110-EDEA56C4C92B}" dt="2021-10-05T08:02:00.834" v="1906" actId="478"/>
          <ac:spMkLst>
            <pc:docMk/>
            <pc:sldMk cId="2790613550" sldId="357"/>
            <ac:spMk id="5" creationId="{EB7E6DF0-09D8-40DB-A60B-ADFB19D675B9}"/>
          </ac:spMkLst>
        </pc:spChg>
        <pc:spChg chg="add mod">
          <ac:chgData name="Syphax Ait oubelli" userId="ecf726b1934da71b" providerId="LiveId" clId="{BE4B7AD7-5CD9-4AA3-A110-EDEA56C4C92B}" dt="2021-10-05T08:06:47.092" v="2183" actId="1076"/>
          <ac:spMkLst>
            <pc:docMk/>
            <pc:sldMk cId="2790613550" sldId="357"/>
            <ac:spMk id="6" creationId="{53625667-AB2D-453D-BEDA-71D571EA6E5A}"/>
          </ac:spMkLst>
        </pc:spChg>
        <pc:spChg chg="add mod">
          <ac:chgData name="Syphax Ait oubelli" userId="ecf726b1934da71b" providerId="LiveId" clId="{BE4B7AD7-5CD9-4AA3-A110-EDEA56C4C92B}" dt="2021-10-05T08:09:20.015" v="2184" actId="207"/>
          <ac:spMkLst>
            <pc:docMk/>
            <pc:sldMk cId="2790613550" sldId="357"/>
            <ac:spMk id="7" creationId="{E7B31425-8690-4943-A885-156723A264B6}"/>
          </ac:spMkLst>
        </pc:spChg>
      </pc:sldChg>
      <pc:sldChg chg="addSp delSp modSp add mod">
        <pc:chgData name="Syphax Ait oubelli" userId="ecf726b1934da71b" providerId="LiveId" clId="{BE4B7AD7-5CD9-4AA3-A110-EDEA56C4C92B}" dt="2021-10-05T08:14:06.539" v="2287"/>
        <pc:sldMkLst>
          <pc:docMk/>
          <pc:sldMk cId="1187282299" sldId="358"/>
        </pc:sldMkLst>
        <pc:spChg chg="del">
          <ac:chgData name="Syphax Ait oubelli" userId="ecf726b1934da71b" providerId="LiveId" clId="{BE4B7AD7-5CD9-4AA3-A110-EDEA56C4C92B}" dt="2021-10-05T08:10:57.051" v="2186" actId="478"/>
          <ac:spMkLst>
            <pc:docMk/>
            <pc:sldMk cId="1187282299" sldId="358"/>
            <ac:spMk id="2" creationId="{3B058406-6079-4C6C-B29B-FFE8036C3DA8}"/>
          </ac:spMkLst>
        </pc:spChg>
        <pc:spChg chg="del">
          <ac:chgData name="Syphax Ait oubelli" userId="ecf726b1934da71b" providerId="LiveId" clId="{BE4B7AD7-5CD9-4AA3-A110-EDEA56C4C92B}" dt="2021-10-05T08:10:57.051" v="2186" actId="478"/>
          <ac:spMkLst>
            <pc:docMk/>
            <pc:sldMk cId="1187282299" sldId="358"/>
            <ac:spMk id="3" creationId="{8E103D7A-ADF1-4BAA-86A1-60F1CB443EF5}"/>
          </ac:spMkLst>
        </pc:spChg>
        <pc:spChg chg="add del mod">
          <ac:chgData name="Syphax Ait oubelli" userId="ecf726b1934da71b" providerId="LiveId" clId="{BE4B7AD7-5CD9-4AA3-A110-EDEA56C4C92B}" dt="2021-10-05T08:13:58.612" v="2282" actId="478"/>
          <ac:spMkLst>
            <pc:docMk/>
            <pc:sldMk cId="1187282299" sldId="358"/>
            <ac:spMk id="4" creationId="{C17ECED7-83C2-4458-90B9-E828AC44B044}"/>
          </ac:spMkLst>
        </pc:spChg>
        <pc:spChg chg="del">
          <ac:chgData name="Syphax Ait oubelli" userId="ecf726b1934da71b" providerId="LiveId" clId="{BE4B7AD7-5CD9-4AA3-A110-EDEA56C4C92B}" dt="2021-10-05T08:10:57.051" v="2186" actId="478"/>
          <ac:spMkLst>
            <pc:docMk/>
            <pc:sldMk cId="1187282299" sldId="358"/>
            <ac:spMk id="6" creationId="{53625667-AB2D-453D-BEDA-71D571EA6E5A}"/>
          </ac:spMkLst>
        </pc:spChg>
        <pc:spChg chg="del">
          <ac:chgData name="Syphax Ait oubelli" userId="ecf726b1934da71b" providerId="LiveId" clId="{BE4B7AD7-5CD9-4AA3-A110-EDEA56C4C92B}" dt="2021-10-05T08:10:57.051" v="2186" actId="478"/>
          <ac:spMkLst>
            <pc:docMk/>
            <pc:sldMk cId="1187282299" sldId="358"/>
            <ac:spMk id="7" creationId="{E7B31425-8690-4943-A885-156723A264B6}"/>
          </ac:spMkLst>
        </pc:spChg>
        <pc:spChg chg="add mod topLvl">
          <ac:chgData name="Syphax Ait oubelli" userId="ecf726b1934da71b" providerId="LiveId" clId="{BE4B7AD7-5CD9-4AA3-A110-EDEA56C4C92B}" dt="2021-10-05T08:14:06.539" v="2287"/>
          <ac:spMkLst>
            <pc:docMk/>
            <pc:sldMk cId="1187282299" sldId="358"/>
            <ac:spMk id="8" creationId="{4FF1F5AC-15F0-40DC-965B-FD127E5C7B74}"/>
          </ac:spMkLst>
        </pc:spChg>
        <pc:spChg chg="add mod topLvl">
          <ac:chgData name="Syphax Ait oubelli" userId="ecf726b1934da71b" providerId="LiveId" clId="{BE4B7AD7-5CD9-4AA3-A110-EDEA56C4C92B}" dt="2021-10-05T08:14:06.539" v="2287"/>
          <ac:spMkLst>
            <pc:docMk/>
            <pc:sldMk cId="1187282299" sldId="358"/>
            <ac:spMk id="9" creationId="{04C2F9F8-B89D-4BF1-9A26-3E626DCBF890}"/>
          </ac:spMkLst>
        </pc:spChg>
        <pc:spChg chg="add mod topLvl">
          <ac:chgData name="Syphax Ait oubelli" userId="ecf726b1934da71b" providerId="LiveId" clId="{BE4B7AD7-5CD9-4AA3-A110-EDEA56C4C92B}" dt="2021-10-05T08:14:06.539" v="2287"/>
          <ac:spMkLst>
            <pc:docMk/>
            <pc:sldMk cId="1187282299" sldId="358"/>
            <ac:spMk id="10" creationId="{0071BFC0-5CCD-4FFB-A85B-F233CD80A255}"/>
          </ac:spMkLst>
        </pc:spChg>
        <pc:spChg chg="add mod topLvl">
          <ac:chgData name="Syphax Ait oubelli" userId="ecf726b1934da71b" providerId="LiveId" clId="{BE4B7AD7-5CD9-4AA3-A110-EDEA56C4C92B}" dt="2021-10-05T08:14:06.539" v="2287"/>
          <ac:spMkLst>
            <pc:docMk/>
            <pc:sldMk cId="1187282299" sldId="358"/>
            <ac:spMk id="11" creationId="{D98DF2C6-BA68-4198-B48C-2CC157CA9E39}"/>
          </ac:spMkLst>
        </pc:spChg>
        <pc:spChg chg="add mod topLvl">
          <ac:chgData name="Syphax Ait oubelli" userId="ecf726b1934da71b" providerId="LiveId" clId="{BE4B7AD7-5CD9-4AA3-A110-EDEA56C4C92B}" dt="2021-10-05T08:14:06.539" v="2287"/>
          <ac:spMkLst>
            <pc:docMk/>
            <pc:sldMk cId="1187282299" sldId="358"/>
            <ac:spMk id="12" creationId="{6467DF8E-6DB1-4C79-A11C-F096A886955E}"/>
          </ac:spMkLst>
        </pc:spChg>
        <pc:grpChg chg="add del mod">
          <ac:chgData name="Syphax Ait oubelli" userId="ecf726b1934da71b" providerId="LiveId" clId="{BE4B7AD7-5CD9-4AA3-A110-EDEA56C4C92B}" dt="2021-10-05T08:14:06.539" v="2287"/>
          <ac:grpSpMkLst>
            <pc:docMk/>
            <pc:sldMk cId="1187282299" sldId="358"/>
            <ac:grpSpMk id="5" creationId="{B7EA8E36-A34C-4CF5-98E6-B132AA020EB2}"/>
          </ac:grpSpMkLst>
        </pc:grp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2730379573" sldId="358"/>
        </pc:sldMkLst>
      </pc:sldChg>
      <pc:sldChg chg="addSp delSp modSp add mod">
        <pc:chgData name="Syphax Ait oubelli" userId="ecf726b1934da71b" providerId="LiveId" clId="{BE4B7AD7-5CD9-4AA3-A110-EDEA56C4C92B}" dt="2021-10-05T08:16:16.329" v="2387"/>
        <pc:sldMkLst>
          <pc:docMk/>
          <pc:sldMk cId="3009011048" sldId="359"/>
        </pc:sldMkLst>
        <pc:spChg chg="add del mod">
          <ac:chgData name="Syphax Ait oubelli" userId="ecf726b1934da71b" providerId="LiveId" clId="{BE4B7AD7-5CD9-4AA3-A110-EDEA56C4C92B}" dt="2021-10-05T08:15:36.315" v="2332" actId="478"/>
          <ac:spMkLst>
            <pc:docMk/>
            <pc:sldMk cId="3009011048" sldId="359"/>
            <ac:spMk id="2" creationId="{FB36272C-BF31-4022-A29B-FE9E15F84A15}"/>
          </ac:spMkLst>
        </pc:spChg>
        <pc:spChg chg="mod topLvl">
          <ac:chgData name="Syphax Ait oubelli" userId="ecf726b1934da71b" providerId="LiveId" clId="{BE4B7AD7-5CD9-4AA3-A110-EDEA56C4C92B}" dt="2021-10-05T08:16:16.329" v="2387"/>
          <ac:spMkLst>
            <pc:docMk/>
            <pc:sldMk cId="3009011048" sldId="359"/>
            <ac:spMk id="8" creationId="{4FF1F5AC-15F0-40DC-965B-FD127E5C7B74}"/>
          </ac:spMkLst>
        </pc:spChg>
        <pc:spChg chg="mod topLvl">
          <ac:chgData name="Syphax Ait oubelli" userId="ecf726b1934da71b" providerId="LiveId" clId="{BE4B7AD7-5CD9-4AA3-A110-EDEA56C4C92B}" dt="2021-10-05T08:16:16.329" v="2387"/>
          <ac:spMkLst>
            <pc:docMk/>
            <pc:sldMk cId="3009011048" sldId="359"/>
            <ac:spMk id="9" creationId="{04C2F9F8-B89D-4BF1-9A26-3E626DCBF890}"/>
          </ac:spMkLst>
        </pc:spChg>
        <pc:spChg chg="mod topLvl">
          <ac:chgData name="Syphax Ait oubelli" userId="ecf726b1934da71b" providerId="LiveId" clId="{BE4B7AD7-5CD9-4AA3-A110-EDEA56C4C92B}" dt="2021-10-05T08:16:16.329" v="2387"/>
          <ac:spMkLst>
            <pc:docMk/>
            <pc:sldMk cId="3009011048" sldId="359"/>
            <ac:spMk id="10" creationId="{0071BFC0-5CCD-4FFB-A85B-F233CD80A255}"/>
          </ac:spMkLst>
        </pc:spChg>
        <pc:spChg chg="mod topLvl">
          <ac:chgData name="Syphax Ait oubelli" userId="ecf726b1934da71b" providerId="LiveId" clId="{BE4B7AD7-5CD9-4AA3-A110-EDEA56C4C92B}" dt="2021-10-05T08:16:16.329" v="2387"/>
          <ac:spMkLst>
            <pc:docMk/>
            <pc:sldMk cId="3009011048" sldId="359"/>
            <ac:spMk id="11" creationId="{D98DF2C6-BA68-4198-B48C-2CC157CA9E39}"/>
          </ac:spMkLst>
        </pc:spChg>
        <pc:spChg chg="mod topLvl">
          <ac:chgData name="Syphax Ait oubelli" userId="ecf726b1934da71b" providerId="LiveId" clId="{BE4B7AD7-5CD9-4AA3-A110-EDEA56C4C92B}" dt="2021-10-05T08:16:16.329" v="2387"/>
          <ac:spMkLst>
            <pc:docMk/>
            <pc:sldMk cId="3009011048" sldId="359"/>
            <ac:spMk id="12" creationId="{6467DF8E-6DB1-4C79-A11C-F096A886955E}"/>
          </ac:spMkLst>
        </pc:spChg>
        <pc:spChg chg="add del mod">
          <ac:chgData name="Syphax Ait oubelli" userId="ecf726b1934da71b" providerId="LiveId" clId="{BE4B7AD7-5CD9-4AA3-A110-EDEA56C4C92B}" dt="2021-10-05T08:15:36.315" v="2332" actId="478"/>
          <ac:spMkLst>
            <pc:docMk/>
            <pc:sldMk cId="3009011048" sldId="359"/>
            <ac:spMk id="13" creationId="{ECDDE0B0-BF30-4D0F-B2CC-D0B6F32FD87C}"/>
          </ac:spMkLst>
        </pc:spChg>
        <pc:spChg chg="add mod topLvl">
          <ac:chgData name="Syphax Ait oubelli" userId="ecf726b1934da71b" providerId="LiveId" clId="{BE4B7AD7-5CD9-4AA3-A110-EDEA56C4C92B}" dt="2021-10-05T08:16:16.329" v="2387"/>
          <ac:spMkLst>
            <pc:docMk/>
            <pc:sldMk cId="3009011048" sldId="359"/>
            <ac:spMk id="14" creationId="{8A48E302-2601-4051-B405-53EE55904D52}"/>
          </ac:spMkLst>
        </pc:spChg>
        <pc:spChg chg="add mod topLvl">
          <ac:chgData name="Syphax Ait oubelli" userId="ecf726b1934da71b" providerId="LiveId" clId="{BE4B7AD7-5CD9-4AA3-A110-EDEA56C4C92B}" dt="2021-10-05T08:16:16.329" v="2387"/>
          <ac:spMkLst>
            <pc:docMk/>
            <pc:sldMk cId="3009011048" sldId="359"/>
            <ac:spMk id="15" creationId="{A07A29D1-143F-482D-9603-713D7234FCC0}"/>
          </ac:spMkLst>
        </pc:spChg>
        <pc:spChg chg="add mod topLvl">
          <ac:chgData name="Syphax Ait oubelli" userId="ecf726b1934da71b" providerId="LiveId" clId="{BE4B7AD7-5CD9-4AA3-A110-EDEA56C4C92B}" dt="2021-10-05T08:16:16.329" v="2387"/>
          <ac:spMkLst>
            <pc:docMk/>
            <pc:sldMk cId="3009011048" sldId="359"/>
            <ac:spMk id="16" creationId="{A2D5D218-9B79-4F09-A2F1-B6E6D3FB4E8F}"/>
          </ac:spMkLst>
        </pc:spChg>
        <pc:spChg chg="add mod topLvl">
          <ac:chgData name="Syphax Ait oubelli" userId="ecf726b1934da71b" providerId="LiveId" clId="{BE4B7AD7-5CD9-4AA3-A110-EDEA56C4C92B}" dt="2021-10-05T08:16:16.329" v="2387"/>
          <ac:spMkLst>
            <pc:docMk/>
            <pc:sldMk cId="3009011048" sldId="359"/>
            <ac:spMk id="17" creationId="{8E53AC4B-3147-47DC-9CE2-385117684A45}"/>
          </ac:spMkLst>
        </pc:spChg>
        <pc:grpChg chg="add mod">
          <ac:chgData name="Syphax Ait oubelli" userId="ecf726b1934da71b" providerId="LiveId" clId="{BE4B7AD7-5CD9-4AA3-A110-EDEA56C4C92B}" dt="2021-10-05T08:16:07.989" v="2384"/>
          <ac:grpSpMkLst>
            <pc:docMk/>
            <pc:sldMk cId="3009011048" sldId="359"/>
            <ac:grpSpMk id="3" creationId="{F25F4F2D-CC83-42BF-8BB4-CD5F3A13D86A}"/>
          </ac:grpSpMkLst>
        </pc:grpChg>
        <pc:grpChg chg="add del mod">
          <ac:chgData name="Syphax Ait oubelli" userId="ecf726b1934da71b" providerId="LiveId" clId="{BE4B7AD7-5CD9-4AA3-A110-EDEA56C4C92B}" dt="2021-10-05T08:16:16.329" v="2387"/>
          <ac:grpSpMkLst>
            <pc:docMk/>
            <pc:sldMk cId="3009011048" sldId="359"/>
            <ac:grpSpMk id="4" creationId="{D8E388A7-90BA-4554-A7AF-6C8C0665AC21}"/>
          </ac:grpSpMkLst>
        </pc:grp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1531841675" sldId="360"/>
        </pc:sldMkLst>
      </pc:sldChg>
      <pc:sldChg chg="add del">
        <pc:chgData name="Syphax Ait oubelli" userId="ecf726b1934da71b" providerId="LiveId" clId="{BE4B7AD7-5CD9-4AA3-A110-EDEA56C4C92B}" dt="2021-10-05T08:24:49.983" v="2490" actId="47"/>
        <pc:sldMkLst>
          <pc:docMk/>
          <pc:sldMk cId="2409312496" sldId="360"/>
        </pc:sldMkLst>
      </pc:sldChg>
      <pc:sldChg chg="add del">
        <pc:chgData name="Syphax Ait oubelli" userId="ecf726b1934da71b" providerId="LiveId" clId="{BE4B7AD7-5CD9-4AA3-A110-EDEA56C4C92B}" dt="2021-10-05T08:24:49.983" v="2490" actId="47"/>
        <pc:sldMkLst>
          <pc:docMk/>
          <pc:sldMk cId="2675134028" sldId="361"/>
        </pc:sldMkLst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377282333" sldId="362"/>
        </pc:sldMkLst>
      </pc:sldChg>
      <pc:sldChg chg="add del">
        <pc:chgData name="Syphax Ait oubelli" userId="ecf726b1934da71b" providerId="LiveId" clId="{BE4B7AD7-5CD9-4AA3-A110-EDEA56C4C92B}" dt="2021-10-05T08:24:49.983" v="2490" actId="47"/>
        <pc:sldMkLst>
          <pc:docMk/>
          <pc:sldMk cId="3533219417" sldId="362"/>
        </pc:sldMkLst>
      </pc:sldChg>
      <pc:sldChg chg="add del">
        <pc:chgData name="Syphax Ait oubelli" userId="ecf726b1934da71b" providerId="LiveId" clId="{BE4B7AD7-5CD9-4AA3-A110-EDEA56C4C92B}" dt="2021-10-05T08:24:49.983" v="2490" actId="47"/>
        <pc:sldMkLst>
          <pc:docMk/>
          <pc:sldMk cId="3645031958" sldId="363"/>
        </pc:sldMkLst>
      </pc:sldChg>
      <pc:sldChg chg="addSp delSp modSp add mod">
        <pc:chgData name="Syphax Ait oubelli" userId="ecf726b1934da71b" providerId="LiveId" clId="{BE4B7AD7-5CD9-4AA3-A110-EDEA56C4C92B}" dt="2021-10-05T08:16:37.618" v="2392" actId="1076"/>
        <pc:sldMkLst>
          <pc:docMk/>
          <pc:sldMk cId="573340714" sldId="364"/>
        </pc:sldMkLst>
        <pc:spChg chg="mod">
          <ac:chgData name="Syphax Ait oubelli" userId="ecf726b1934da71b" providerId="LiveId" clId="{BE4B7AD7-5CD9-4AA3-A110-EDEA56C4C92B}" dt="2021-10-05T08:16:33.601" v="2390" actId="1076"/>
          <ac:spMkLst>
            <pc:docMk/>
            <pc:sldMk cId="573340714" sldId="364"/>
            <ac:spMk id="9" creationId="{04C2F9F8-B89D-4BF1-9A26-3E626DCBF890}"/>
          </ac:spMkLst>
        </pc:spChg>
        <pc:spChg chg="add mod">
          <ac:chgData name="Syphax Ait oubelli" userId="ecf726b1934da71b" providerId="LiveId" clId="{BE4B7AD7-5CD9-4AA3-A110-EDEA56C4C92B}" dt="2021-10-05T08:16:37.618" v="2392" actId="1076"/>
          <ac:spMkLst>
            <pc:docMk/>
            <pc:sldMk cId="573340714" sldId="364"/>
            <ac:spMk id="13" creationId="{3A01F878-5DA2-4F46-A1F0-D8F74AD9B661}"/>
          </ac:spMkLst>
        </pc:spChg>
        <pc:spChg chg="del">
          <ac:chgData name="Syphax Ait oubelli" userId="ecf726b1934da71b" providerId="LiveId" clId="{BE4B7AD7-5CD9-4AA3-A110-EDEA56C4C92B}" dt="2021-10-05T08:16:29.775" v="2389" actId="21"/>
          <ac:spMkLst>
            <pc:docMk/>
            <pc:sldMk cId="573340714" sldId="364"/>
            <ac:spMk id="14" creationId="{8A48E302-2601-4051-B405-53EE55904D52}"/>
          </ac:spMkLst>
        </pc:spChg>
        <pc:spChg chg="del">
          <ac:chgData name="Syphax Ait oubelli" userId="ecf726b1934da71b" providerId="LiveId" clId="{BE4B7AD7-5CD9-4AA3-A110-EDEA56C4C92B}" dt="2021-10-05T08:16:29.775" v="2389" actId="21"/>
          <ac:spMkLst>
            <pc:docMk/>
            <pc:sldMk cId="573340714" sldId="364"/>
            <ac:spMk id="15" creationId="{A07A29D1-143F-482D-9603-713D7234FCC0}"/>
          </ac:spMkLst>
        </pc:spChg>
        <pc:spChg chg="add mod">
          <ac:chgData name="Syphax Ait oubelli" userId="ecf726b1934da71b" providerId="LiveId" clId="{BE4B7AD7-5CD9-4AA3-A110-EDEA56C4C92B}" dt="2021-10-05T08:16:37.618" v="2392" actId="1076"/>
          <ac:spMkLst>
            <pc:docMk/>
            <pc:sldMk cId="573340714" sldId="364"/>
            <ac:spMk id="18" creationId="{4850DF8B-B2E1-4643-88AA-509FC574A67B}"/>
          </ac:spMkLst>
        </pc:sp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3040924474" sldId="364"/>
        </pc:sldMkLst>
      </pc:sldChg>
      <pc:sldChg chg="addSp delSp modSp add mod">
        <pc:chgData name="Syphax Ait oubelli" userId="ecf726b1934da71b" providerId="LiveId" clId="{BE4B7AD7-5CD9-4AA3-A110-EDEA56C4C92B}" dt="2021-10-05T08:17:06.893" v="2399" actId="1037"/>
        <pc:sldMkLst>
          <pc:docMk/>
          <pc:sldMk cId="921034227" sldId="365"/>
        </pc:sldMkLst>
        <pc:spChg chg="mod">
          <ac:chgData name="Syphax Ait oubelli" userId="ecf726b1934da71b" providerId="LiveId" clId="{BE4B7AD7-5CD9-4AA3-A110-EDEA56C4C92B}" dt="2021-10-05T08:16:59.802" v="2395" actId="1076"/>
          <ac:spMkLst>
            <pc:docMk/>
            <pc:sldMk cId="921034227" sldId="365"/>
            <ac:spMk id="10" creationId="{0071BFC0-5CCD-4FFB-A85B-F233CD80A255}"/>
          </ac:spMkLst>
        </pc:spChg>
        <pc:spChg chg="del">
          <ac:chgData name="Syphax Ait oubelli" userId="ecf726b1934da71b" providerId="LiveId" clId="{BE4B7AD7-5CD9-4AA3-A110-EDEA56C4C92B}" dt="2021-10-05T08:16:55.740" v="2394" actId="21"/>
          <ac:spMkLst>
            <pc:docMk/>
            <pc:sldMk cId="921034227" sldId="365"/>
            <ac:spMk id="13" creationId="{3A01F878-5DA2-4F46-A1F0-D8F74AD9B661}"/>
          </ac:spMkLst>
        </pc:spChg>
        <pc:spChg chg="add mod">
          <ac:chgData name="Syphax Ait oubelli" userId="ecf726b1934da71b" providerId="LiveId" clId="{BE4B7AD7-5CD9-4AA3-A110-EDEA56C4C92B}" dt="2021-10-05T08:17:06.893" v="2399" actId="1037"/>
          <ac:spMkLst>
            <pc:docMk/>
            <pc:sldMk cId="921034227" sldId="365"/>
            <ac:spMk id="14" creationId="{9435099B-A91A-42D9-B821-C8766BAF9DEF}"/>
          </ac:spMkLst>
        </pc:spChg>
        <pc:spChg chg="add mod">
          <ac:chgData name="Syphax Ait oubelli" userId="ecf726b1934da71b" providerId="LiveId" clId="{BE4B7AD7-5CD9-4AA3-A110-EDEA56C4C92B}" dt="2021-10-05T08:17:06.893" v="2399" actId="1037"/>
          <ac:spMkLst>
            <pc:docMk/>
            <pc:sldMk cId="921034227" sldId="365"/>
            <ac:spMk id="15" creationId="{7433F9BB-9371-42E1-BC68-A5BD9FB67CC3}"/>
          </ac:spMkLst>
        </pc:spChg>
        <pc:spChg chg="del">
          <ac:chgData name="Syphax Ait oubelli" userId="ecf726b1934da71b" providerId="LiveId" clId="{BE4B7AD7-5CD9-4AA3-A110-EDEA56C4C92B}" dt="2021-10-05T08:16:55.740" v="2394" actId="21"/>
          <ac:spMkLst>
            <pc:docMk/>
            <pc:sldMk cId="921034227" sldId="365"/>
            <ac:spMk id="18" creationId="{4850DF8B-B2E1-4643-88AA-509FC574A67B}"/>
          </ac:spMkLst>
        </pc:sp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1515482038" sldId="366"/>
        </pc:sldMkLst>
      </pc:sldChg>
      <pc:sldChg chg="addSp delSp modSp add mod">
        <pc:chgData name="Syphax Ait oubelli" userId="ecf726b1934da71b" providerId="LiveId" clId="{BE4B7AD7-5CD9-4AA3-A110-EDEA56C4C92B}" dt="2021-10-05T08:17:21.242" v="2404" actId="1076"/>
        <pc:sldMkLst>
          <pc:docMk/>
          <pc:sldMk cId="3200712900" sldId="366"/>
        </pc:sldMkLst>
        <pc:spChg chg="mod">
          <ac:chgData name="Syphax Ait oubelli" userId="ecf726b1934da71b" providerId="LiveId" clId="{BE4B7AD7-5CD9-4AA3-A110-EDEA56C4C92B}" dt="2021-10-05T08:17:15.284" v="2402" actId="1076"/>
          <ac:spMkLst>
            <pc:docMk/>
            <pc:sldMk cId="3200712900" sldId="366"/>
            <ac:spMk id="11" creationId="{D98DF2C6-BA68-4198-B48C-2CC157CA9E39}"/>
          </ac:spMkLst>
        </pc:spChg>
        <pc:spChg chg="add mod">
          <ac:chgData name="Syphax Ait oubelli" userId="ecf726b1934da71b" providerId="LiveId" clId="{BE4B7AD7-5CD9-4AA3-A110-EDEA56C4C92B}" dt="2021-10-05T08:17:21.242" v="2404" actId="1076"/>
          <ac:spMkLst>
            <pc:docMk/>
            <pc:sldMk cId="3200712900" sldId="366"/>
            <ac:spMk id="13" creationId="{369E6202-E063-4638-87B5-7DE4528C8CA6}"/>
          </ac:spMkLst>
        </pc:spChg>
        <pc:spChg chg="del">
          <ac:chgData name="Syphax Ait oubelli" userId="ecf726b1934da71b" providerId="LiveId" clId="{BE4B7AD7-5CD9-4AA3-A110-EDEA56C4C92B}" dt="2021-10-05T08:17:10.551" v="2401" actId="21"/>
          <ac:spMkLst>
            <pc:docMk/>
            <pc:sldMk cId="3200712900" sldId="366"/>
            <ac:spMk id="14" creationId="{9435099B-A91A-42D9-B821-C8766BAF9DEF}"/>
          </ac:spMkLst>
        </pc:spChg>
        <pc:spChg chg="del">
          <ac:chgData name="Syphax Ait oubelli" userId="ecf726b1934da71b" providerId="LiveId" clId="{BE4B7AD7-5CD9-4AA3-A110-EDEA56C4C92B}" dt="2021-10-05T08:17:10.551" v="2401" actId="21"/>
          <ac:spMkLst>
            <pc:docMk/>
            <pc:sldMk cId="3200712900" sldId="366"/>
            <ac:spMk id="15" creationId="{7433F9BB-9371-42E1-BC68-A5BD9FB67CC3}"/>
          </ac:spMkLst>
        </pc:spChg>
        <pc:spChg chg="add mod">
          <ac:chgData name="Syphax Ait oubelli" userId="ecf726b1934da71b" providerId="LiveId" clId="{BE4B7AD7-5CD9-4AA3-A110-EDEA56C4C92B}" dt="2021-10-05T08:17:21.242" v="2404" actId="1076"/>
          <ac:spMkLst>
            <pc:docMk/>
            <pc:sldMk cId="3200712900" sldId="366"/>
            <ac:spMk id="18" creationId="{17205090-6F90-4FC6-A9D6-A8020706F63E}"/>
          </ac:spMkLst>
        </pc:sp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662587493" sldId="367"/>
        </pc:sldMkLst>
      </pc:sldChg>
      <pc:sldChg chg="addSp delSp modSp add mod">
        <pc:chgData name="Syphax Ait oubelli" userId="ecf726b1934da71b" providerId="LiveId" clId="{BE4B7AD7-5CD9-4AA3-A110-EDEA56C4C92B}" dt="2021-10-05T08:20:40.388" v="2438"/>
        <pc:sldMkLst>
          <pc:docMk/>
          <pc:sldMk cId="3750247820" sldId="367"/>
        </pc:sldMkLst>
        <pc:spChg chg="mod topLvl">
          <ac:chgData name="Syphax Ait oubelli" userId="ecf726b1934da71b" providerId="LiveId" clId="{BE4B7AD7-5CD9-4AA3-A110-EDEA56C4C92B}" dt="2021-10-05T08:19:09.765" v="2428"/>
          <ac:spMkLst>
            <pc:docMk/>
            <pc:sldMk cId="3750247820" sldId="367"/>
            <ac:spMk id="8" creationId="{4FF1F5AC-15F0-40DC-965B-FD127E5C7B74}"/>
          </ac:spMkLst>
        </pc:spChg>
        <pc:spChg chg="mod topLvl">
          <ac:chgData name="Syphax Ait oubelli" userId="ecf726b1934da71b" providerId="LiveId" clId="{BE4B7AD7-5CD9-4AA3-A110-EDEA56C4C92B}" dt="2021-10-05T08:19:09.765" v="2428"/>
          <ac:spMkLst>
            <pc:docMk/>
            <pc:sldMk cId="3750247820" sldId="367"/>
            <ac:spMk id="9" creationId="{04C2F9F8-B89D-4BF1-9A26-3E626DCBF890}"/>
          </ac:spMkLst>
        </pc:spChg>
        <pc:spChg chg="mod topLvl">
          <ac:chgData name="Syphax Ait oubelli" userId="ecf726b1934da71b" providerId="LiveId" clId="{BE4B7AD7-5CD9-4AA3-A110-EDEA56C4C92B}" dt="2021-10-05T08:19:09.765" v="2428"/>
          <ac:spMkLst>
            <pc:docMk/>
            <pc:sldMk cId="3750247820" sldId="367"/>
            <ac:spMk id="10" creationId="{0071BFC0-5CCD-4FFB-A85B-F233CD80A255}"/>
          </ac:spMkLst>
        </pc:spChg>
        <pc:spChg chg="mod topLvl">
          <ac:chgData name="Syphax Ait oubelli" userId="ecf726b1934da71b" providerId="LiveId" clId="{BE4B7AD7-5CD9-4AA3-A110-EDEA56C4C92B}" dt="2021-10-05T08:19:09.765" v="2428"/>
          <ac:spMkLst>
            <pc:docMk/>
            <pc:sldMk cId="3750247820" sldId="367"/>
            <ac:spMk id="11" creationId="{D98DF2C6-BA68-4198-B48C-2CC157CA9E39}"/>
          </ac:spMkLst>
        </pc:spChg>
        <pc:spChg chg="mod topLvl">
          <ac:chgData name="Syphax Ait oubelli" userId="ecf726b1934da71b" providerId="LiveId" clId="{BE4B7AD7-5CD9-4AA3-A110-EDEA56C4C92B}" dt="2021-10-05T08:19:09.765" v="2428"/>
          <ac:spMkLst>
            <pc:docMk/>
            <pc:sldMk cId="3750247820" sldId="367"/>
            <ac:spMk id="12" creationId="{6467DF8E-6DB1-4C79-A11C-F096A886955E}"/>
          </ac:spMkLst>
        </pc:spChg>
        <pc:spChg chg="mod topLvl">
          <ac:chgData name="Syphax Ait oubelli" userId="ecf726b1934da71b" providerId="LiveId" clId="{BE4B7AD7-5CD9-4AA3-A110-EDEA56C4C92B}" dt="2021-10-05T08:20:40.388" v="2438"/>
          <ac:spMkLst>
            <pc:docMk/>
            <pc:sldMk cId="3750247820" sldId="367"/>
            <ac:spMk id="13" creationId="{369E6202-E063-4638-87B5-7DE4528C8CA6}"/>
          </ac:spMkLst>
        </pc:spChg>
        <pc:spChg chg="add mod topLvl">
          <ac:chgData name="Syphax Ait oubelli" userId="ecf726b1934da71b" providerId="LiveId" clId="{BE4B7AD7-5CD9-4AA3-A110-EDEA56C4C92B}" dt="2021-10-05T08:20:40.388" v="2438"/>
          <ac:spMkLst>
            <pc:docMk/>
            <pc:sldMk cId="3750247820" sldId="367"/>
            <ac:spMk id="14" creationId="{E36678FD-71A4-4BFC-A24F-018E3055B629}"/>
          </ac:spMkLst>
        </pc:spChg>
        <pc:spChg chg="add mod topLvl">
          <ac:chgData name="Syphax Ait oubelli" userId="ecf726b1934da71b" providerId="LiveId" clId="{BE4B7AD7-5CD9-4AA3-A110-EDEA56C4C92B}" dt="2021-10-05T08:20:40.388" v="2438"/>
          <ac:spMkLst>
            <pc:docMk/>
            <pc:sldMk cId="3750247820" sldId="367"/>
            <ac:spMk id="15" creationId="{72E851F8-51F6-4FF1-8161-7A726C8100D8}"/>
          </ac:spMkLst>
        </pc:spChg>
        <pc:spChg chg="mod topLvl">
          <ac:chgData name="Syphax Ait oubelli" userId="ecf726b1934da71b" providerId="LiveId" clId="{BE4B7AD7-5CD9-4AA3-A110-EDEA56C4C92B}" dt="2021-10-05T08:19:09.765" v="2428"/>
          <ac:spMkLst>
            <pc:docMk/>
            <pc:sldMk cId="3750247820" sldId="367"/>
            <ac:spMk id="16" creationId="{A2D5D218-9B79-4F09-A2F1-B6E6D3FB4E8F}"/>
          </ac:spMkLst>
        </pc:spChg>
        <pc:spChg chg="mod topLvl">
          <ac:chgData name="Syphax Ait oubelli" userId="ecf726b1934da71b" providerId="LiveId" clId="{BE4B7AD7-5CD9-4AA3-A110-EDEA56C4C92B}" dt="2021-10-05T08:19:09.765" v="2428"/>
          <ac:spMkLst>
            <pc:docMk/>
            <pc:sldMk cId="3750247820" sldId="367"/>
            <ac:spMk id="17" creationId="{8E53AC4B-3147-47DC-9CE2-385117684A45}"/>
          </ac:spMkLst>
        </pc:spChg>
        <pc:spChg chg="mod topLvl">
          <ac:chgData name="Syphax Ait oubelli" userId="ecf726b1934da71b" providerId="LiveId" clId="{BE4B7AD7-5CD9-4AA3-A110-EDEA56C4C92B}" dt="2021-10-05T08:19:09.765" v="2428"/>
          <ac:spMkLst>
            <pc:docMk/>
            <pc:sldMk cId="3750247820" sldId="367"/>
            <ac:spMk id="18" creationId="{17205090-6F90-4FC6-A9D6-A8020706F63E}"/>
          </ac:spMkLst>
        </pc:spChg>
        <pc:spChg chg="add mod topLvl">
          <ac:chgData name="Syphax Ait oubelli" userId="ecf726b1934da71b" providerId="LiveId" clId="{BE4B7AD7-5CD9-4AA3-A110-EDEA56C4C92B}" dt="2021-10-05T08:20:40.388" v="2438"/>
          <ac:spMkLst>
            <pc:docMk/>
            <pc:sldMk cId="3750247820" sldId="367"/>
            <ac:spMk id="19" creationId="{E8D17B0F-B28B-48CB-9999-711D917CB762}"/>
          </ac:spMkLst>
        </pc:spChg>
        <pc:spChg chg="add mod topLvl">
          <ac:chgData name="Syphax Ait oubelli" userId="ecf726b1934da71b" providerId="LiveId" clId="{BE4B7AD7-5CD9-4AA3-A110-EDEA56C4C92B}" dt="2021-10-05T08:19:09.765" v="2428"/>
          <ac:spMkLst>
            <pc:docMk/>
            <pc:sldMk cId="3750247820" sldId="367"/>
            <ac:spMk id="20" creationId="{C12F4CE3-D872-4A7C-AF9C-4C4964C6671E}"/>
          </ac:spMkLst>
        </pc:spChg>
        <pc:grpChg chg="add del mod">
          <ac:chgData name="Syphax Ait oubelli" userId="ecf726b1934da71b" providerId="LiveId" clId="{BE4B7AD7-5CD9-4AA3-A110-EDEA56C4C92B}" dt="2021-10-05T08:19:09.765" v="2428"/>
          <ac:grpSpMkLst>
            <pc:docMk/>
            <pc:sldMk cId="3750247820" sldId="367"/>
            <ac:grpSpMk id="2" creationId="{016D9120-4D03-41B1-83E7-B75F96BF4EC7}"/>
          </ac:grpSpMkLst>
        </pc:grpChg>
        <pc:grpChg chg="add del mod">
          <ac:chgData name="Syphax Ait oubelli" userId="ecf726b1934da71b" providerId="LiveId" clId="{BE4B7AD7-5CD9-4AA3-A110-EDEA56C4C92B}" dt="2021-10-05T08:20:40.388" v="2438"/>
          <ac:grpSpMkLst>
            <pc:docMk/>
            <pc:sldMk cId="3750247820" sldId="367"/>
            <ac:grpSpMk id="3" creationId="{5512A342-2043-4E57-8FD2-6CE9C5A79286}"/>
          </ac:grpSpMkLst>
        </pc:grpChg>
      </pc:sldChg>
      <pc:sldChg chg="delSp modSp add mod">
        <pc:chgData name="Syphax Ait oubelli" userId="ecf726b1934da71b" providerId="LiveId" clId="{BE4B7AD7-5CD9-4AA3-A110-EDEA56C4C92B}" dt="2021-10-05T08:20:23.734" v="2437"/>
        <pc:sldMkLst>
          <pc:docMk/>
          <pc:sldMk cId="91671605" sldId="368"/>
        </pc:sldMkLst>
        <pc:spChg chg="mod">
          <ac:chgData name="Syphax Ait oubelli" userId="ecf726b1934da71b" providerId="LiveId" clId="{BE4B7AD7-5CD9-4AA3-A110-EDEA56C4C92B}" dt="2021-10-05T08:20:12.908" v="2436" actId="1076"/>
          <ac:spMkLst>
            <pc:docMk/>
            <pc:sldMk cId="91671605" sldId="368"/>
            <ac:spMk id="9" creationId="{04C2F9F8-B89D-4BF1-9A26-3E626DCBF890}"/>
          </ac:spMkLst>
        </pc:spChg>
        <pc:spChg chg="mod topLvl">
          <ac:chgData name="Syphax Ait oubelli" userId="ecf726b1934da71b" providerId="LiveId" clId="{BE4B7AD7-5CD9-4AA3-A110-EDEA56C4C92B}" dt="2021-10-05T08:20:23.734" v="2437"/>
          <ac:spMkLst>
            <pc:docMk/>
            <pc:sldMk cId="91671605" sldId="368"/>
            <ac:spMk id="13" creationId="{369E6202-E063-4638-87B5-7DE4528C8CA6}"/>
          </ac:spMkLst>
        </pc:spChg>
        <pc:spChg chg="mod topLvl">
          <ac:chgData name="Syphax Ait oubelli" userId="ecf726b1934da71b" providerId="LiveId" clId="{BE4B7AD7-5CD9-4AA3-A110-EDEA56C4C92B}" dt="2021-10-05T08:20:23.734" v="2437"/>
          <ac:spMkLst>
            <pc:docMk/>
            <pc:sldMk cId="91671605" sldId="368"/>
            <ac:spMk id="14" creationId="{E36678FD-71A4-4BFC-A24F-018E3055B629}"/>
          </ac:spMkLst>
        </pc:spChg>
        <pc:spChg chg="mod ord topLvl">
          <ac:chgData name="Syphax Ait oubelli" userId="ecf726b1934da71b" providerId="LiveId" clId="{BE4B7AD7-5CD9-4AA3-A110-EDEA56C4C92B}" dt="2021-10-05T08:20:23.734" v="2437"/>
          <ac:spMkLst>
            <pc:docMk/>
            <pc:sldMk cId="91671605" sldId="368"/>
            <ac:spMk id="15" creationId="{72E851F8-51F6-4FF1-8161-7A726C8100D8}"/>
          </ac:spMkLst>
        </pc:spChg>
        <pc:spChg chg="mod topLvl">
          <ac:chgData name="Syphax Ait oubelli" userId="ecf726b1934da71b" providerId="LiveId" clId="{BE4B7AD7-5CD9-4AA3-A110-EDEA56C4C92B}" dt="2021-10-05T08:20:23.734" v="2437"/>
          <ac:spMkLst>
            <pc:docMk/>
            <pc:sldMk cId="91671605" sldId="368"/>
            <ac:spMk id="19" creationId="{E8D17B0F-B28B-48CB-9999-711D917CB762}"/>
          </ac:spMkLst>
        </pc:spChg>
        <pc:grpChg chg="del">
          <ac:chgData name="Syphax Ait oubelli" userId="ecf726b1934da71b" providerId="LiveId" clId="{BE4B7AD7-5CD9-4AA3-A110-EDEA56C4C92B}" dt="2021-10-05T08:20:23.734" v="2437"/>
          <ac:grpSpMkLst>
            <pc:docMk/>
            <pc:sldMk cId="91671605" sldId="368"/>
            <ac:grpSpMk id="3" creationId="{5512A342-2043-4E57-8FD2-6CE9C5A79286}"/>
          </ac:grpSpMkLst>
        </pc:grp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190038105" sldId="368"/>
        </pc:sldMkLst>
      </pc:sldChg>
      <pc:sldChg chg="addSp delSp modSp add mod">
        <pc:chgData name="Syphax Ait oubelli" userId="ecf726b1934da71b" providerId="LiveId" clId="{BE4B7AD7-5CD9-4AA3-A110-EDEA56C4C92B}" dt="2021-10-05T08:21:31.215" v="2443" actId="1076"/>
        <pc:sldMkLst>
          <pc:docMk/>
          <pc:sldMk cId="2293769115" sldId="369"/>
        </pc:sldMkLst>
        <pc:spChg chg="mod">
          <ac:chgData name="Syphax Ait oubelli" userId="ecf726b1934da71b" providerId="LiveId" clId="{BE4B7AD7-5CD9-4AA3-A110-EDEA56C4C92B}" dt="2021-10-05T08:21:27.048" v="2441" actId="1076"/>
          <ac:spMkLst>
            <pc:docMk/>
            <pc:sldMk cId="2293769115" sldId="369"/>
            <ac:spMk id="10" creationId="{0071BFC0-5CCD-4FFB-A85B-F233CD80A255}"/>
          </ac:spMkLst>
        </pc:spChg>
        <pc:spChg chg="del">
          <ac:chgData name="Syphax Ait oubelli" userId="ecf726b1934da71b" providerId="LiveId" clId="{BE4B7AD7-5CD9-4AA3-A110-EDEA56C4C92B}" dt="2021-10-05T08:21:24.375" v="2440" actId="21"/>
          <ac:spMkLst>
            <pc:docMk/>
            <pc:sldMk cId="2293769115" sldId="369"/>
            <ac:spMk id="14" creationId="{E36678FD-71A4-4BFC-A24F-018E3055B629}"/>
          </ac:spMkLst>
        </pc:spChg>
        <pc:spChg chg="del">
          <ac:chgData name="Syphax Ait oubelli" userId="ecf726b1934da71b" providerId="LiveId" clId="{BE4B7AD7-5CD9-4AA3-A110-EDEA56C4C92B}" dt="2021-10-05T08:21:24.375" v="2440" actId="21"/>
          <ac:spMkLst>
            <pc:docMk/>
            <pc:sldMk cId="2293769115" sldId="369"/>
            <ac:spMk id="15" creationId="{72E851F8-51F6-4FF1-8161-7A726C8100D8}"/>
          </ac:spMkLst>
        </pc:spChg>
        <pc:spChg chg="add mod">
          <ac:chgData name="Syphax Ait oubelli" userId="ecf726b1934da71b" providerId="LiveId" clId="{BE4B7AD7-5CD9-4AA3-A110-EDEA56C4C92B}" dt="2021-10-05T08:21:31.215" v="2443" actId="1076"/>
          <ac:spMkLst>
            <pc:docMk/>
            <pc:sldMk cId="2293769115" sldId="369"/>
            <ac:spMk id="21" creationId="{8BDD9295-0651-4E9E-B460-38F2863ABF0D}"/>
          </ac:spMkLst>
        </pc:spChg>
        <pc:spChg chg="add mod">
          <ac:chgData name="Syphax Ait oubelli" userId="ecf726b1934da71b" providerId="LiveId" clId="{BE4B7AD7-5CD9-4AA3-A110-EDEA56C4C92B}" dt="2021-10-05T08:21:31.215" v="2443" actId="1076"/>
          <ac:spMkLst>
            <pc:docMk/>
            <pc:sldMk cId="2293769115" sldId="369"/>
            <ac:spMk id="22" creationId="{092E5D02-E098-4648-94DB-A9A035B7C534}"/>
          </ac:spMkLst>
        </pc:sp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3463129231" sldId="369"/>
        </pc:sldMkLst>
      </pc:sldChg>
      <pc:sldChg chg="addSp delSp modSp add mod">
        <pc:chgData name="Syphax Ait oubelli" userId="ecf726b1934da71b" providerId="LiveId" clId="{BE4B7AD7-5CD9-4AA3-A110-EDEA56C4C92B}" dt="2021-10-05T08:23:57.329" v="2489" actId="1076"/>
        <pc:sldMkLst>
          <pc:docMk/>
          <pc:sldMk cId="3934897158" sldId="370"/>
        </pc:sldMkLst>
        <pc:spChg chg="mod topLvl">
          <ac:chgData name="Syphax Ait oubelli" userId="ecf726b1934da71b" providerId="LiveId" clId="{BE4B7AD7-5CD9-4AA3-A110-EDEA56C4C92B}" dt="2021-10-05T08:23:28.808" v="2484"/>
          <ac:spMkLst>
            <pc:docMk/>
            <pc:sldMk cId="3934897158" sldId="370"/>
            <ac:spMk id="8" creationId="{4FF1F5AC-15F0-40DC-965B-FD127E5C7B74}"/>
          </ac:spMkLst>
        </pc:spChg>
        <pc:spChg chg="mod topLvl">
          <ac:chgData name="Syphax Ait oubelli" userId="ecf726b1934da71b" providerId="LiveId" clId="{BE4B7AD7-5CD9-4AA3-A110-EDEA56C4C92B}" dt="2021-10-05T08:23:53.062" v="2487" actId="1076"/>
          <ac:spMkLst>
            <pc:docMk/>
            <pc:sldMk cId="3934897158" sldId="370"/>
            <ac:spMk id="9" creationId="{04C2F9F8-B89D-4BF1-9A26-3E626DCBF890}"/>
          </ac:spMkLst>
        </pc:spChg>
        <pc:spChg chg="mod topLvl">
          <ac:chgData name="Syphax Ait oubelli" userId="ecf726b1934da71b" providerId="LiveId" clId="{BE4B7AD7-5CD9-4AA3-A110-EDEA56C4C92B}" dt="2021-10-05T08:23:28.808" v="2484"/>
          <ac:spMkLst>
            <pc:docMk/>
            <pc:sldMk cId="3934897158" sldId="370"/>
            <ac:spMk id="10" creationId="{0071BFC0-5CCD-4FFB-A85B-F233CD80A255}"/>
          </ac:spMkLst>
        </pc:spChg>
        <pc:spChg chg="mod topLvl">
          <ac:chgData name="Syphax Ait oubelli" userId="ecf726b1934da71b" providerId="LiveId" clId="{BE4B7AD7-5CD9-4AA3-A110-EDEA56C4C92B}" dt="2021-10-05T08:23:28.808" v="2484"/>
          <ac:spMkLst>
            <pc:docMk/>
            <pc:sldMk cId="3934897158" sldId="370"/>
            <ac:spMk id="11" creationId="{D98DF2C6-BA68-4198-B48C-2CC157CA9E39}"/>
          </ac:spMkLst>
        </pc:spChg>
        <pc:spChg chg="mod topLvl">
          <ac:chgData name="Syphax Ait oubelli" userId="ecf726b1934da71b" providerId="LiveId" clId="{BE4B7AD7-5CD9-4AA3-A110-EDEA56C4C92B}" dt="2021-10-05T08:23:28.808" v="2484"/>
          <ac:spMkLst>
            <pc:docMk/>
            <pc:sldMk cId="3934897158" sldId="370"/>
            <ac:spMk id="12" creationId="{6467DF8E-6DB1-4C79-A11C-F096A886955E}"/>
          </ac:spMkLst>
        </pc:spChg>
        <pc:spChg chg="mod topLvl">
          <ac:chgData name="Syphax Ait oubelli" userId="ecf726b1934da71b" providerId="LiveId" clId="{BE4B7AD7-5CD9-4AA3-A110-EDEA56C4C92B}" dt="2021-10-05T08:23:28.808" v="2484"/>
          <ac:spMkLst>
            <pc:docMk/>
            <pc:sldMk cId="3934897158" sldId="370"/>
            <ac:spMk id="13" creationId="{369E6202-E063-4638-87B5-7DE4528C8CA6}"/>
          </ac:spMkLst>
        </pc:spChg>
        <pc:spChg chg="mod topLvl">
          <ac:chgData name="Syphax Ait oubelli" userId="ecf726b1934da71b" providerId="LiveId" clId="{BE4B7AD7-5CD9-4AA3-A110-EDEA56C4C92B}" dt="2021-10-05T08:23:28.808" v="2484"/>
          <ac:spMkLst>
            <pc:docMk/>
            <pc:sldMk cId="3934897158" sldId="370"/>
            <ac:spMk id="16" creationId="{A2D5D218-9B79-4F09-A2F1-B6E6D3FB4E8F}"/>
          </ac:spMkLst>
        </pc:spChg>
        <pc:spChg chg="mod topLvl">
          <ac:chgData name="Syphax Ait oubelli" userId="ecf726b1934da71b" providerId="LiveId" clId="{BE4B7AD7-5CD9-4AA3-A110-EDEA56C4C92B}" dt="2021-10-05T08:23:28.808" v="2484"/>
          <ac:spMkLst>
            <pc:docMk/>
            <pc:sldMk cId="3934897158" sldId="370"/>
            <ac:spMk id="17" creationId="{8E53AC4B-3147-47DC-9CE2-385117684A45}"/>
          </ac:spMkLst>
        </pc:spChg>
        <pc:spChg chg="mod topLvl">
          <ac:chgData name="Syphax Ait oubelli" userId="ecf726b1934da71b" providerId="LiveId" clId="{BE4B7AD7-5CD9-4AA3-A110-EDEA56C4C92B}" dt="2021-10-05T08:23:28.808" v="2484"/>
          <ac:spMkLst>
            <pc:docMk/>
            <pc:sldMk cId="3934897158" sldId="370"/>
            <ac:spMk id="18" creationId="{17205090-6F90-4FC6-A9D6-A8020706F63E}"/>
          </ac:spMkLst>
        </pc:spChg>
        <pc:spChg chg="mod topLvl">
          <ac:chgData name="Syphax Ait oubelli" userId="ecf726b1934da71b" providerId="LiveId" clId="{BE4B7AD7-5CD9-4AA3-A110-EDEA56C4C92B}" dt="2021-10-05T08:23:28.808" v="2484"/>
          <ac:spMkLst>
            <pc:docMk/>
            <pc:sldMk cId="3934897158" sldId="370"/>
            <ac:spMk id="19" creationId="{E8D17B0F-B28B-48CB-9999-711D917CB762}"/>
          </ac:spMkLst>
        </pc:spChg>
        <pc:spChg chg="mod topLvl">
          <ac:chgData name="Syphax Ait oubelli" userId="ecf726b1934da71b" providerId="LiveId" clId="{BE4B7AD7-5CD9-4AA3-A110-EDEA56C4C92B}" dt="2021-10-05T08:23:28.808" v="2484"/>
          <ac:spMkLst>
            <pc:docMk/>
            <pc:sldMk cId="3934897158" sldId="370"/>
            <ac:spMk id="20" creationId="{C12F4CE3-D872-4A7C-AF9C-4C4964C6671E}"/>
          </ac:spMkLst>
        </pc:spChg>
        <pc:spChg chg="mod topLvl">
          <ac:chgData name="Syphax Ait oubelli" userId="ecf726b1934da71b" providerId="LiveId" clId="{BE4B7AD7-5CD9-4AA3-A110-EDEA56C4C92B}" dt="2021-10-05T08:23:28.808" v="2484"/>
          <ac:spMkLst>
            <pc:docMk/>
            <pc:sldMk cId="3934897158" sldId="370"/>
            <ac:spMk id="21" creationId="{8BDD9295-0651-4E9E-B460-38F2863ABF0D}"/>
          </ac:spMkLst>
        </pc:spChg>
        <pc:spChg chg="mod topLvl">
          <ac:chgData name="Syphax Ait oubelli" userId="ecf726b1934da71b" providerId="LiveId" clId="{BE4B7AD7-5CD9-4AA3-A110-EDEA56C4C92B}" dt="2021-10-05T08:23:28.808" v="2484"/>
          <ac:spMkLst>
            <pc:docMk/>
            <pc:sldMk cId="3934897158" sldId="370"/>
            <ac:spMk id="22" creationId="{092E5D02-E098-4648-94DB-A9A035B7C534}"/>
          </ac:spMkLst>
        </pc:spChg>
        <pc:spChg chg="add mod topLvl">
          <ac:chgData name="Syphax Ait oubelli" userId="ecf726b1934da71b" providerId="LiveId" clId="{BE4B7AD7-5CD9-4AA3-A110-EDEA56C4C92B}" dt="2021-10-05T08:23:28.808" v="2484"/>
          <ac:spMkLst>
            <pc:docMk/>
            <pc:sldMk cId="3934897158" sldId="370"/>
            <ac:spMk id="23" creationId="{6C5C66E8-4B1D-4F67-A50A-187A21944A19}"/>
          </ac:spMkLst>
        </pc:spChg>
        <pc:spChg chg="add del mod topLvl">
          <ac:chgData name="Syphax Ait oubelli" userId="ecf726b1934da71b" providerId="LiveId" clId="{BE4B7AD7-5CD9-4AA3-A110-EDEA56C4C92B}" dt="2021-10-05T08:23:49.172" v="2486" actId="21"/>
          <ac:spMkLst>
            <pc:docMk/>
            <pc:sldMk cId="3934897158" sldId="370"/>
            <ac:spMk id="24" creationId="{E2ECD66E-FA4A-4A95-94CC-84058CCF05AB}"/>
          </ac:spMkLst>
        </pc:spChg>
        <pc:spChg chg="add mod topLvl">
          <ac:chgData name="Syphax Ait oubelli" userId="ecf726b1934da71b" providerId="LiveId" clId="{BE4B7AD7-5CD9-4AA3-A110-EDEA56C4C92B}" dt="2021-10-05T08:23:28.808" v="2484"/>
          <ac:spMkLst>
            <pc:docMk/>
            <pc:sldMk cId="3934897158" sldId="370"/>
            <ac:spMk id="25" creationId="{4793B928-6E37-4B29-A7AB-CF35D22FB09A}"/>
          </ac:spMkLst>
        </pc:spChg>
        <pc:spChg chg="add del mod topLvl">
          <ac:chgData name="Syphax Ait oubelli" userId="ecf726b1934da71b" providerId="LiveId" clId="{BE4B7AD7-5CD9-4AA3-A110-EDEA56C4C92B}" dt="2021-10-05T08:23:49.172" v="2486" actId="21"/>
          <ac:spMkLst>
            <pc:docMk/>
            <pc:sldMk cId="3934897158" sldId="370"/>
            <ac:spMk id="26" creationId="{BD129E73-5B60-4128-BF6F-0EFD96879969}"/>
          </ac:spMkLst>
        </pc:spChg>
        <pc:spChg chg="add mod">
          <ac:chgData name="Syphax Ait oubelli" userId="ecf726b1934da71b" providerId="LiveId" clId="{BE4B7AD7-5CD9-4AA3-A110-EDEA56C4C92B}" dt="2021-10-05T08:23:57.329" v="2489" actId="1076"/>
          <ac:spMkLst>
            <pc:docMk/>
            <pc:sldMk cId="3934897158" sldId="370"/>
            <ac:spMk id="27" creationId="{C2E85AE7-F837-49A4-B49F-1AD30B01A750}"/>
          </ac:spMkLst>
        </pc:spChg>
        <pc:spChg chg="add mod">
          <ac:chgData name="Syphax Ait oubelli" userId="ecf726b1934da71b" providerId="LiveId" clId="{BE4B7AD7-5CD9-4AA3-A110-EDEA56C4C92B}" dt="2021-10-05T08:23:57.329" v="2489" actId="1076"/>
          <ac:spMkLst>
            <pc:docMk/>
            <pc:sldMk cId="3934897158" sldId="370"/>
            <ac:spMk id="28" creationId="{DB4C5268-D843-472C-941C-CF3B97FCF3FB}"/>
          </ac:spMkLst>
        </pc:spChg>
        <pc:grpChg chg="add del mod">
          <ac:chgData name="Syphax Ait oubelli" userId="ecf726b1934da71b" providerId="LiveId" clId="{BE4B7AD7-5CD9-4AA3-A110-EDEA56C4C92B}" dt="2021-10-05T08:22:09.981" v="2459"/>
          <ac:grpSpMkLst>
            <pc:docMk/>
            <pc:sldMk cId="3934897158" sldId="370"/>
            <ac:grpSpMk id="2" creationId="{1BF4787B-7EFB-48C2-9A99-B6552441204F}"/>
          </ac:grpSpMkLst>
        </pc:grpChg>
        <pc:grpChg chg="add del mod">
          <ac:chgData name="Syphax Ait oubelli" userId="ecf726b1934da71b" providerId="LiveId" clId="{BE4B7AD7-5CD9-4AA3-A110-EDEA56C4C92B}" dt="2021-10-05T08:23:28.808" v="2484"/>
          <ac:grpSpMkLst>
            <pc:docMk/>
            <pc:sldMk cId="3934897158" sldId="370"/>
            <ac:grpSpMk id="3" creationId="{6A26859F-D170-4CF8-9BFC-F39F9338C9E4}"/>
          </ac:grpSpMkLst>
        </pc:grp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4250519515" sldId="370"/>
        </pc:sldMkLst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823556173" sldId="371"/>
        </pc:sldMkLst>
      </pc:sldChg>
      <pc:sldChg chg="add">
        <pc:chgData name="Syphax Ait oubelli" userId="ecf726b1934da71b" providerId="LiveId" clId="{BE4B7AD7-5CD9-4AA3-A110-EDEA56C4C92B}" dt="2021-10-05T08:23:46.107" v="2485" actId="2890"/>
        <pc:sldMkLst>
          <pc:docMk/>
          <pc:sldMk cId="2020612814" sldId="371"/>
        </pc:sldMkLst>
      </pc:sldChg>
      <pc:sldChg chg="addSp delSp modSp add mod">
        <pc:chgData name="Syphax Ait oubelli" userId="ecf726b1934da71b" providerId="LiveId" clId="{BE4B7AD7-5CD9-4AA3-A110-EDEA56C4C92B}" dt="2021-10-05T08:28:13.992" v="2691"/>
        <pc:sldMkLst>
          <pc:docMk/>
          <pc:sldMk cId="1864144888" sldId="372"/>
        </pc:sldMkLst>
        <pc:spChg chg="add mod ord topLvl">
          <ac:chgData name="Syphax Ait oubelli" userId="ecf726b1934da71b" providerId="LiveId" clId="{BE4B7AD7-5CD9-4AA3-A110-EDEA56C4C92B}" dt="2021-10-05T08:28:13.992" v="2691"/>
          <ac:spMkLst>
            <pc:docMk/>
            <pc:sldMk cId="1864144888" sldId="372"/>
            <ac:spMk id="2" creationId="{F06F6125-BC88-425B-8B27-BD861CC5AD0B}"/>
          </ac:spMkLst>
        </pc:spChg>
        <pc:spChg chg="del">
          <ac:chgData name="Syphax Ait oubelli" userId="ecf726b1934da71b" providerId="LiveId" clId="{BE4B7AD7-5CD9-4AA3-A110-EDEA56C4C92B}" dt="2021-10-05T08:24:52.588" v="2492" actId="478"/>
          <ac:spMkLst>
            <pc:docMk/>
            <pc:sldMk cId="1864144888" sldId="372"/>
            <ac:spMk id="8" creationId="{4FF1F5AC-15F0-40DC-965B-FD127E5C7B74}"/>
          </ac:spMkLst>
        </pc:spChg>
        <pc:spChg chg="del">
          <ac:chgData name="Syphax Ait oubelli" userId="ecf726b1934da71b" providerId="LiveId" clId="{BE4B7AD7-5CD9-4AA3-A110-EDEA56C4C92B}" dt="2021-10-05T08:24:52.588" v="2492" actId="478"/>
          <ac:spMkLst>
            <pc:docMk/>
            <pc:sldMk cId="1864144888" sldId="372"/>
            <ac:spMk id="9" creationId="{04C2F9F8-B89D-4BF1-9A26-3E626DCBF890}"/>
          </ac:spMkLst>
        </pc:spChg>
        <pc:spChg chg="del">
          <ac:chgData name="Syphax Ait oubelli" userId="ecf726b1934da71b" providerId="LiveId" clId="{BE4B7AD7-5CD9-4AA3-A110-EDEA56C4C92B}" dt="2021-10-05T08:24:52.588" v="2492" actId="478"/>
          <ac:spMkLst>
            <pc:docMk/>
            <pc:sldMk cId="1864144888" sldId="372"/>
            <ac:spMk id="10" creationId="{0071BFC0-5CCD-4FFB-A85B-F233CD80A255}"/>
          </ac:spMkLst>
        </pc:spChg>
        <pc:spChg chg="del">
          <ac:chgData name="Syphax Ait oubelli" userId="ecf726b1934da71b" providerId="LiveId" clId="{BE4B7AD7-5CD9-4AA3-A110-EDEA56C4C92B}" dt="2021-10-05T08:24:52.588" v="2492" actId="478"/>
          <ac:spMkLst>
            <pc:docMk/>
            <pc:sldMk cId="1864144888" sldId="372"/>
            <ac:spMk id="11" creationId="{D98DF2C6-BA68-4198-B48C-2CC157CA9E39}"/>
          </ac:spMkLst>
        </pc:spChg>
        <pc:spChg chg="del">
          <ac:chgData name="Syphax Ait oubelli" userId="ecf726b1934da71b" providerId="LiveId" clId="{BE4B7AD7-5CD9-4AA3-A110-EDEA56C4C92B}" dt="2021-10-05T08:24:52.588" v="2492" actId="478"/>
          <ac:spMkLst>
            <pc:docMk/>
            <pc:sldMk cId="1864144888" sldId="372"/>
            <ac:spMk id="12" creationId="{6467DF8E-6DB1-4C79-A11C-F096A886955E}"/>
          </ac:spMkLst>
        </pc:spChg>
        <pc:spChg chg="del">
          <ac:chgData name="Syphax Ait oubelli" userId="ecf726b1934da71b" providerId="LiveId" clId="{BE4B7AD7-5CD9-4AA3-A110-EDEA56C4C92B}" dt="2021-10-05T08:24:52.588" v="2492" actId="478"/>
          <ac:spMkLst>
            <pc:docMk/>
            <pc:sldMk cId="1864144888" sldId="372"/>
            <ac:spMk id="13" creationId="{369E6202-E063-4638-87B5-7DE4528C8CA6}"/>
          </ac:spMkLst>
        </pc:spChg>
        <pc:spChg chg="del">
          <ac:chgData name="Syphax Ait oubelli" userId="ecf726b1934da71b" providerId="LiveId" clId="{BE4B7AD7-5CD9-4AA3-A110-EDEA56C4C92B}" dt="2021-10-05T08:24:52.588" v="2492" actId="478"/>
          <ac:spMkLst>
            <pc:docMk/>
            <pc:sldMk cId="1864144888" sldId="372"/>
            <ac:spMk id="16" creationId="{A2D5D218-9B79-4F09-A2F1-B6E6D3FB4E8F}"/>
          </ac:spMkLst>
        </pc:spChg>
        <pc:spChg chg="del">
          <ac:chgData name="Syphax Ait oubelli" userId="ecf726b1934da71b" providerId="LiveId" clId="{BE4B7AD7-5CD9-4AA3-A110-EDEA56C4C92B}" dt="2021-10-05T08:24:52.588" v="2492" actId="478"/>
          <ac:spMkLst>
            <pc:docMk/>
            <pc:sldMk cId="1864144888" sldId="372"/>
            <ac:spMk id="17" creationId="{8E53AC4B-3147-47DC-9CE2-385117684A45}"/>
          </ac:spMkLst>
        </pc:spChg>
        <pc:spChg chg="del">
          <ac:chgData name="Syphax Ait oubelli" userId="ecf726b1934da71b" providerId="LiveId" clId="{BE4B7AD7-5CD9-4AA3-A110-EDEA56C4C92B}" dt="2021-10-05T08:24:52.588" v="2492" actId="478"/>
          <ac:spMkLst>
            <pc:docMk/>
            <pc:sldMk cId="1864144888" sldId="372"/>
            <ac:spMk id="18" creationId="{17205090-6F90-4FC6-A9D6-A8020706F63E}"/>
          </ac:spMkLst>
        </pc:spChg>
        <pc:spChg chg="del">
          <ac:chgData name="Syphax Ait oubelli" userId="ecf726b1934da71b" providerId="LiveId" clId="{BE4B7AD7-5CD9-4AA3-A110-EDEA56C4C92B}" dt="2021-10-05T08:24:52.588" v="2492" actId="478"/>
          <ac:spMkLst>
            <pc:docMk/>
            <pc:sldMk cId="1864144888" sldId="372"/>
            <ac:spMk id="19" creationId="{E8D17B0F-B28B-48CB-9999-711D917CB762}"/>
          </ac:spMkLst>
        </pc:spChg>
        <pc:spChg chg="del">
          <ac:chgData name="Syphax Ait oubelli" userId="ecf726b1934da71b" providerId="LiveId" clId="{BE4B7AD7-5CD9-4AA3-A110-EDEA56C4C92B}" dt="2021-10-05T08:24:52.588" v="2492" actId="478"/>
          <ac:spMkLst>
            <pc:docMk/>
            <pc:sldMk cId="1864144888" sldId="372"/>
            <ac:spMk id="20" creationId="{C12F4CE3-D872-4A7C-AF9C-4C4964C6671E}"/>
          </ac:spMkLst>
        </pc:spChg>
        <pc:spChg chg="del">
          <ac:chgData name="Syphax Ait oubelli" userId="ecf726b1934da71b" providerId="LiveId" clId="{BE4B7AD7-5CD9-4AA3-A110-EDEA56C4C92B}" dt="2021-10-05T08:24:52.588" v="2492" actId="478"/>
          <ac:spMkLst>
            <pc:docMk/>
            <pc:sldMk cId="1864144888" sldId="372"/>
            <ac:spMk id="21" creationId="{8BDD9295-0651-4E9E-B460-38F2863ABF0D}"/>
          </ac:spMkLst>
        </pc:spChg>
        <pc:spChg chg="del">
          <ac:chgData name="Syphax Ait oubelli" userId="ecf726b1934da71b" providerId="LiveId" clId="{BE4B7AD7-5CD9-4AA3-A110-EDEA56C4C92B}" dt="2021-10-05T08:24:52.588" v="2492" actId="478"/>
          <ac:spMkLst>
            <pc:docMk/>
            <pc:sldMk cId="1864144888" sldId="372"/>
            <ac:spMk id="22" creationId="{092E5D02-E098-4648-94DB-A9A035B7C534}"/>
          </ac:spMkLst>
        </pc:spChg>
        <pc:spChg chg="del">
          <ac:chgData name="Syphax Ait oubelli" userId="ecf726b1934da71b" providerId="LiveId" clId="{BE4B7AD7-5CD9-4AA3-A110-EDEA56C4C92B}" dt="2021-10-05T08:24:52.588" v="2492" actId="478"/>
          <ac:spMkLst>
            <pc:docMk/>
            <pc:sldMk cId="1864144888" sldId="372"/>
            <ac:spMk id="23" creationId="{6C5C66E8-4B1D-4F67-A50A-187A21944A19}"/>
          </ac:spMkLst>
        </pc:spChg>
        <pc:spChg chg="del">
          <ac:chgData name="Syphax Ait oubelli" userId="ecf726b1934da71b" providerId="LiveId" clId="{BE4B7AD7-5CD9-4AA3-A110-EDEA56C4C92B}" dt="2021-10-05T08:24:52.588" v="2492" actId="478"/>
          <ac:spMkLst>
            <pc:docMk/>
            <pc:sldMk cId="1864144888" sldId="372"/>
            <ac:spMk id="24" creationId="{E2ECD66E-FA4A-4A95-94CC-84058CCF05AB}"/>
          </ac:spMkLst>
        </pc:spChg>
        <pc:spChg chg="del">
          <ac:chgData name="Syphax Ait oubelli" userId="ecf726b1934da71b" providerId="LiveId" clId="{BE4B7AD7-5CD9-4AA3-A110-EDEA56C4C92B}" dt="2021-10-05T08:24:52.588" v="2492" actId="478"/>
          <ac:spMkLst>
            <pc:docMk/>
            <pc:sldMk cId="1864144888" sldId="372"/>
            <ac:spMk id="25" creationId="{4793B928-6E37-4B29-A7AB-CF35D22FB09A}"/>
          </ac:spMkLst>
        </pc:spChg>
        <pc:spChg chg="del">
          <ac:chgData name="Syphax Ait oubelli" userId="ecf726b1934da71b" providerId="LiveId" clId="{BE4B7AD7-5CD9-4AA3-A110-EDEA56C4C92B}" dt="2021-10-05T08:24:52.588" v="2492" actId="478"/>
          <ac:spMkLst>
            <pc:docMk/>
            <pc:sldMk cId="1864144888" sldId="372"/>
            <ac:spMk id="26" creationId="{BD129E73-5B60-4128-BF6F-0EFD96879969}"/>
          </ac:spMkLst>
        </pc:spChg>
        <pc:spChg chg="add mod topLvl">
          <ac:chgData name="Syphax Ait oubelli" userId="ecf726b1934da71b" providerId="LiveId" clId="{BE4B7AD7-5CD9-4AA3-A110-EDEA56C4C92B}" dt="2021-10-05T08:28:13.992" v="2691"/>
          <ac:spMkLst>
            <pc:docMk/>
            <pc:sldMk cId="1864144888" sldId="372"/>
            <ac:spMk id="27" creationId="{A465AC17-523A-4D22-BAAC-4D020D19D874}"/>
          </ac:spMkLst>
        </pc:spChg>
        <pc:spChg chg="add mod topLvl">
          <ac:chgData name="Syphax Ait oubelli" userId="ecf726b1934da71b" providerId="LiveId" clId="{BE4B7AD7-5CD9-4AA3-A110-EDEA56C4C92B}" dt="2021-10-05T08:28:13.992" v="2691"/>
          <ac:spMkLst>
            <pc:docMk/>
            <pc:sldMk cId="1864144888" sldId="372"/>
            <ac:spMk id="28" creationId="{CE58A0FD-EA25-4CE2-AE86-070AA7C918A0}"/>
          </ac:spMkLst>
        </pc:spChg>
        <pc:spChg chg="add mod topLvl">
          <ac:chgData name="Syphax Ait oubelli" userId="ecf726b1934da71b" providerId="LiveId" clId="{BE4B7AD7-5CD9-4AA3-A110-EDEA56C4C92B}" dt="2021-10-05T08:28:13.992" v="2691"/>
          <ac:spMkLst>
            <pc:docMk/>
            <pc:sldMk cId="1864144888" sldId="372"/>
            <ac:spMk id="29" creationId="{5863EA26-7FA6-48DE-AFEB-3B43B4279873}"/>
          </ac:spMkLst>
        </pc:spChg>
        <pc:spChg chg="add mod topLvl">
          <ac:chgData name="Syphax Ait oubelli" userId="ecf726b1934da71b" providerId="LiveId" clId="{BE4B7AD7-5CD9-4AA3-A110-EDEA56C4C92B}" dt="2021-10-05T08:28:13.992" v="2691"/>
          <ac:spMkLst>
            <pc:docMk/>
            <pc:sldMk cId="1864144888" sldId="372"/>
            <ac:spMk id="30" creationId="{0556F02A-8A4A-4758-A5A6-6B642EA39A7B}"/>
          </ac:spMkLst>
        </pc:spChg>
        <pc:grpChg chg="add del mod">
          <ac:chgData name="Syphax Ait oubelli" userId="ecf726b1934da71b" providerId="LiveId" clId="{BE4B7AD7-5CD9-4AA3-A110-EDEA56C4C92B}" dt="2021-10-05T08:26:27.341" v="2568"/>
          <ac:grpSpMkLst>
            <pc:docMk/>
            <pc:sldMk cId="1864144888" sldId="372"/>
            <ac:grpSpMk id="3" creationId="{C0752D63-F169-46DB-B118-8AA9CB7427DC}"/>
          </ac:grpSpMkLst>
        </pc:grpChg>
        <pc:grpChg chg="add del mod">
          <ac:chgData name="Syphax Ait oubelli" userId="ecf726b1934da71b" providerId="LiveId" clId="{BE4B7AD7-5CD9-4AA3-A110-EDEA56C4C92B}" dt="2021-10-05T08:28:13.992" v="2691"/>
          <ac:grpSpMkLst>
            <pc:docMk/>
            <pc:sldMk cId="1864144888" sldId="372"/>
            <ac:grpSpMk id="36" creationId="{59693DB3-149D-4DEF-A62E-F458A54B01EC}"/>
          </ac:grpSpMkLst>
        </pc:grpChg>
        <pc:cxnChg chg="add mod topLvl">
          <ac:chgData name="Syphax Ait oubelli" userId="ecf726b1934da71b" providerId="LiveId" clId="{BE4B7AD7-5CD9-4AA3-A110-EDEA56C4C92B}" dt="2021-10-05T08:28:13.992" v="2691"/>
          <ac:cxnSpMkLst>
            <pc:docMk/>
            <pc:sldMk cId="1864144888" sldId="372"/>
            <ac:cxnSpMk id="5" creationId="{A6BC4AA7-40F0-439B-AF37-C0CBCBADC800}"/>
          </ac:cxnSpMkLst>
        </pc:cxnChg>
        <pc:cxnChg chg="add mod topLvl">
          <ac:chgData name="Syphax Ait oubelli" userId="ecf726b1934da71b" providerId="LiveId" clId="{BE4B7AD7-5CD9-4AA3-A110-EDEA56C4C92B}" dt="2021-10-05T08:28:13.992" v="2691"/>
          <ac:cxnSpMkLst>
            <pc:docMk/>
            <pc:sldMk cId="1864144888" sldId="372"/>
            <ac:cxnSpMk id="31" creationId="{2AFF45F5-BF3B-4F62-B9FC-A4AD2CAB4D30}"/>
          </ac:cxnSpMkLst>
        </pc:cxnChg>
        <pc:cxnChg chg="add mod topLvl">
          <ac:chgData name="Syphax Ait oubelli" userId="ecf726b1934da71b" providerId="LiveId" clId="{BE4B7AD7-5CD9-4AA3-A110-EDEA56C4C92B}" dt="2021-10-05T08:28:13.992" v="2691"/>
          <ac:cxnSpMkLst>
            <pc:docMk/>
            <pc:sldMk cId="1864144888" sldId="372"/>
            <ac:cxnSpMk id="32" creationId="{C386BFFD-6573-4FC6-B3D4-28F37DE89748}"/>
          </ac:cxnSpMkLst>
        </pc:cxnChg>
        <pc:cxnChg chg="add mod topLvl">
          <ac:chgData name="Syphax Ait oubelli" userId="ecf726b1934da71b" providerId="LiveId" clId="{BE4B7AD7-5CD9-4AA3-A110-EDEA56C4C92B}" dt="2021-10-05T08:28:13.992" v="2691"/>
          <ac:cxnSpMkLst>
            <pc:docMk/>
            <pc:sldMk cId="1864144888" sldId="372"/>
            <ac:cxnSpMk id="33" creationId="{D71A96BB-05E9-4FD3-8713-6870962F3795}"/>
          </ac:cxnSpMkLst>
        </pc:cxn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2674189952" sldId="372"/>
        </pc:sldMkLst>
      </pc:sldChg>
      <pc:sldChg chg="add del">
        <pc:chgData name="Syphax Ait oubelli" userId="ecf726b1934da71b" providerId="LiveId" clId="{BE4B7AD7-5CD9-4AA3-A110-EDEA56C4C92B}" dt="2021-10-05T19:38:10.525" v="11368" actId="47"/>
        <pc:sldMkLst>
          <pc:docMk/>
          <pc:sldMk cId="129563862" sldId="373"/>
        </pc:sldMkLst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193559171" sldId="373"/>
        </pc:sldMkLst>
      </pc:sldChg>
      <pc:sldChg chg="addSp delSp modSp add mod">
        <pc:chgData name="Syphax Ait oubelli" userId="ecf726b1934da71b" providerId="LiveId" clId="{BE4B7AD7-5CD9-4AA3-A110-EDEA56C4C92B}" dt="2021-10-05T09:23:06.774" v="2847" actId="478"/>
        <pc:sldMkLst>
          <pc:docMk/>
          <pc:sldMk cId="1081193099" sldId="374"/>
        </pc:sldMkLst>
        <pc:spChg chg="del">
          <ac:chgData name="Syphax Ait oubelli" userId="ecf726b1934da71b" providerId="LiveId" clId="{BE4B7AD7-5CD9-4AA3-A110-EDEA56C4C92B}" dt="2021-10-05T08:52:22.615" v="2694" actId="478"/>
          <ac:spMkLst>
            <pc:docMk/>
            <pc:sldMk cId="1081193099" sldId="374"/>
            <ac:spMk id="2" creationId="{F06F6125-BC88-425B-8B27-BD861CC5AD0B}"/>
          </ac:spMkLst>
        </pc:spChg>
        <pc:spChg chg="add mod ord">
          <ac:chgData name="Syphax Ait oubelli" userId="ecf726b1934da71b" providerId="LiveId" clId="{BE4B7AD7-5CD9-4AA3-A110-EDEA56C4C92B}" dt="2021-10-05T09:22:39.454" v="2844" actId="207"/>
          <ac:spMkLst>
            <pc:docMk/>
            <pc:sldMk cId="1081193099" sldId="374"/>
            <ac:spMk id="3" creationId="{73E42B7D-75EB-4BCE-BC6F-7BFB89A6313F}"/>
          </ac:spMkLst>
        </pc:spChg>
        <pc:spChg chg="add del mod">
          <ac:chgData name="Syphax Ait oubelli" userId="ecf726b1934da71b" providerId="LiveId" clId="{BE4B7AD7-5CD9-4AA3-A110-EDEA56C4C92B}" dt="2021-10-05T09:23:06.774" v="2847" actId="478"/>
          <ac:spMkLst>
            <pc:docMk/>
            <pc:sldMk cId="1081193099" sldId="374"/>
            <ac:spMk id="12" creationId="{424D4569-4818-4F49-8EA9-F1263459BDE9}"/>
          </ac:spMkLst>
        </pc:spChg>
        <pc:spChg chg="del">
          <ac:chgData name="Syphax Ait oubelli" userId="ecf726b1934da71b" providerId="LiveId" clId="{BE4B7AD7-5CD9-4AA3-A110-EDEA56C4C92B}" dt="2021-10-05T08:52:22.615" v="2694" actId="478"/>
          <ac:spMkLst>
            <pc:docMk/>
            <pc:sldMk cId="1081193099" sldId="374"/>
            <ac:spMk id="27" creationId="{A465AC17-523A-4D22-BAAC-4D020D19D874}"/>
          </ac:spMkLst>
        </pc:spChg>
        <pc:spChg chg="mod">
          <ac:chgData name="Syphax Ait oubelli" userId="ecf726b1934da71b" providerId="LiveId" clId="{BE4B7AD7-5CD9-4AA3-A110-EDEA56C4C92B}" dt="2021-10-05T09:22:31.262" v="2843" actId="1038"/>
          <ac:spMkLst>
            <pc:docMk/>
            <pc:sldMk cId="1081193099" sldId="374"/>
            <ac:spMk id="28" creationId="{CE58A0FD-EA25-4CE2-AE86-070AA7C918A0}"/>
          </ac:spMkLst>
        </pc:spChg>
        <pc:spChg chg="del">
          <ac:chgData name="Syphax Ait oubelli" userId="ecf726b1934da71b" providerId="LiveId" clId="{BE4B7AD7-5CD9-4AA3-A110-EDEA56C4C92B}" dt="2021-10-05T08:52:22.615" v="2694" actId="478"/>
          <ac:spMkLst>
            <pc:docMk/>
            <pc:sldMk cId="1081193099" sldId="374"/>
            <ac:spMk id="29" creationId="{5863EA26-7FA6-48DE-AFEB-3B43B4279873}"/>
          </ac:spMkLst>
        </pc:spChg>
        <pc:spChg chg="del">
          <ac:chgData name="Syphax Ait oubelli" userId="ecf726b1934da71b" providerId="LiveId" clId="{BE4B7AD7-5CD9-4AA3-A110-EDEA56C4C92B}" dt="2021-10-05T08:52:22.615" v="2694" actId="478"/>
          <ac:spMkLst>
            <pc:docMk/>
            <pc:sldMk cId="1081193099" sldId="374"/>
            <ac:spMk id="30" creationId="{0556F02A-8A4A-4758-A5A6-6B642EA39A7B}"/>
          </ac:spMkLst>
        </pc:spChg>
        <pc:cxnChg chg="del mod">
          <ac:chgData name="Syphax Ait oubelli" userId="ecf726b1934da71b" providerId="LiveId" clId="{BE4B7AD7-5CD9-4AA3-A110-EDEA56C4C92B}" dt="2021-10-05T08:52:22.615" v="2694" actId="478"/>
          <ac:cxnSpMkLst>
            <pc:docMk/>
            <pc:sldMk cId="1081193099" sldId="374"/>
            <ac:cxnSpMk id="5" creationId="{A6BC4AA7-40F0-439B-AF37-C0CBCBADC800}"/>
          </ac:cxnSpMkLst>
        </pc:cxnChg>
        <pc:cxnChg chg="del mod">
          <ac:chgData name="Syphax Ait oubelli" userId="ecf726b1934da71b" providerId="LiveId" clId="{BE4B7AD7-5CD9-4AA3-A110-EDEA56C4C92B}" dt="2021-10-05T08:52:22.615" v="2694" actId="478"/>
          <ac:cxnSpMkLst>
            <pc:docMk/>
            <pc:sldMk cId="1081193099" sldId="374"/>
            <ac:cxnSpMk id="31" creationId="{2AFF45F5-BF3B-4F62-B9FC-A4AD2CAB4D30}"/>
          </ac:cxnSpMkLst>
        </pc:cxnChg>
        <pc:cxnChg chg="del mod">
          <ac:chgData name="Syphax Ait oubelli" userId="ecf726b1934da71b" providerId="LiveId" clId="{BE4B7AD7-5CD9-4AA3-A110-EDEA56C4C92B}" dt="2021-10-05T08:52:22.615" v="2694" actId="478"/>
          <ac:cxnSpMkLst>
            <pc:docMk/>
            <pc:sldMk cId="1081193099" sldId="374"/>
            <ac:cxnSpMk id="32" creationId="{C386BFFD-6573-4FC6-B3D4-28F37DE89748}"/>
          </ac:cxnSpMkLst>
        </pc:cxnChg>
        <pc:cxnChg chg="del mod">
          <ac:chgData name="Syphax Ait oubelli" userId="ecf726b1934da71b" providerId="LiveId" clId="{BE4B7AD7-5CD9-4AA3-A110-EDEA56C4C92B}" dt="2021-10-05T08:52:22.615" v="2694" actId="478"/>
          <ac:cxnSpMkLst>
            <pc:docMk/>
            <pc:sldMk cId="1081193099" sldId="374"/>
            <ac:cxnSpMk id="33" creationId="{D71A96BB-05E9-4FD3-8713-6870962F3795}"/>
          </ac:cxnSpMkLst>
        </pc:cxnChg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4021862682" sldId="374"/>
        </pc:sldMkLst>
      </pc:sldChg>
      <pc:sldChg chg="add">
        <pc:chgData name="Syphax Ait oubelli" userId="ecf726b1934da71b" providerId="LiveId" clId="{BE4B7AD7-5CD9-4AA3-A110-EDEA56C4C92B}" dt="2021-10-05T09:23:01.260" v="2845" actId="2890"/>
        <pc:sldMkLst>
          <pc:docMk/>
          <pc:sldMk cId="1347733042" sldId="375"/>
        </pc:sldMkLst>
      </pc:sldChg>
      <pc:sldChg chg="del">
        <pc:chgData name="Syphax Ait oubelli" userId="ecf726b1934da71b" providerId="LiveId" clId="{BE4B7AD7-5CD9-4AA3-A110-EDEA56C4C92B}" dt="2021-10-04T14:56:58.230" v="113" actId="47"/>
        <pc:sldMkLst>
          <pc:docMk/>
          <pc:sldMk cId="4025930557" sldId="375"/>
        </pc:sldMkLst>
      </pc:sldChg>
      <pc:sldChg chg="addSp delSp modSp add mod">
        <pc:chgData name="Syphax Ait oubelli" userId="ecf726b1934da71b" providerId="LiveId" clId="{BE4B7AD7-5CD9-4AA3-A110-EDEA56C4C92B}" dt="2021-10-05T09:24:54.190" v="2860"/>
        <pc:sldMkLst>
          <pc:docMk/>
          <pc:sldMk cId="3325458579" sldId="376"/>
        </pc:sldMkLst>
        <pc:spChg chg="del">
          <ac:chgData name="Syphax Ait oubelli" userId="ecf726b1934da71b" providerId="LiveId" clId="{BE4B7AD7-5CD9-4AA3-A110-EDEA56C4C92B}" dt="2021-10-05T09:24:24.431" v="2849" actId="478"/>
          <ac:spMkLst>
            <pc:docMk/>
            <pc:sldMk cId="3325458579" sldId="376"/>
            <ac:spMk id="3" creationId="{73E42B7D-75EB-4BCE-BC6F-7BFB89A6313F}"/>
          </ac:spMkLst>
        </pc:spChg>
        <pc:spChg chg="add mod topLvl">
          <ac:chgData name="Syphax Ait oubelli" userId="ecf726b1934da71b" providerId="LiveId" clId="{BE4B7AD7-5CD9-4AA3-A110-EDEA56C4C92B}" dt="2021-10-05T09:24:54.190" v="2860"/>
          <ac:spMkLst>
            <pc:docMk/>
            <pc:sldMk cId="3325458579" sldId="376"/>
            <ac:spMk id="5" creationId="{83436BBF-55ED-4D89-907A-161904467558}"/>
          </ac:spMkLst>
        </pc:spChg>
        <pc:spChg chg="add mod topLvl">
          <ac:chgData name="Syphax Ait oubelli" userId="ecf726b1934da71b" providerId="LiveId" clId="{BE4B7AD7-5CD9-4AA3-A110-EDEA56C4C92B}" dt="2021-10-05T09:24:54.190" v="2860"/>
          <ac:spMkLst>
            <pc:docMk/>
            <pc:sldMk cId="3325458579" sldId="376"/>
            <ac:spMk id="6" creationId="{8D4D864B-DD36-468C-8D58-E5F0D04B4C6A}"/>
          </ac:spMkLst>
        </pc:spChg>
        <pc:spChg chg="del">
          <ac:chgData name="Syphax Ait oubelli" userId="ecf726b1934da71b" providerId="LiveId" clId="{BE4B7AD7-5CD9-4AA3-A110-EDEA56C4C92B}" dt="2021-10-05T09:24:24.431" v="2849" actId="478"/>
          <ac:spMkLst>
            <pc:docMk/>
            <pc:sldMk cId="3325458579" sldId="376"/>
            <ac:spMk id="12" creationId="{424D4569-4818-4F49-8EA9-F1263459BDE9}"/>
          </ac:spMkLst>
        </pc:spChg>
        <pc:spChg chg="del">
          <ac:chgData name="Syphax Ait oubelli" userId="ecf726b1934da71b" providerId="LiveId" clId="{BE4B7AD7-5CD9-4AA3-A110-EDEA56C4C92B}" dt="2021-10-05T09:24:24.431" v="2849" actId="478"/>
          <ac:spMkLst>
            <pc:docMk/>
            <pc:sldMk cId="3325458579" sldId="376"/>
            <ac:spMk id="28" creationId="{CE58A0FD-EA25-4CE2-AE86-070AA7C918A0}"/>
          </ac:spMkLst>
        </pc:spChg>
        <pc:grpChg chg="add del mod">
          <ac:chgData name="Syphax Ait oubelli" userId="ecf726b1934da71b" providerId="LiveId" clId="{BE4B7AD7-5CD9-4AA3-A110-EDEA56C4C92B}" dt="2021-10-05T09:24:54.190" v="2860"/>
          <ac:grpSpMkLst>
            <pc:docMk/>
            <pc:sldMk cId="3325458579" sldId="376"/>
            <ac:grpSpMk id="2" creationId="{3273BDC1-6C8D-4C57-9EC8-9D2B5B91BC3C}"/>
          </ac:grpSpMkLst>
        </pc:grpChg>
      </pc:sldChg>
      <pc:sldChg chg="delSp modSp add mod">
        <pc:chgData name="Syphax Ait oubelli" userId="ecf726b1934da71b" providerId="LiveId" clId="{BE4B7AD7-5CD9-4AA3-A110-EDEA56C4C92B}" dt="2021-10-05T09:28:02.770" v="3074" actId="12789"/>
        <pc:sldMkLst>
          <pc:docMk/>
          <pc:sldMk cId="4220234494" sldId="377"/>
        </pc:sldMkLst>
        <pc:spChg chg="mod">
          <ac:chgData name="Syphax Ait oubelli" userId="ecf726b1934da71b" providerId="LiveId" clId="{BE4B7AD7-5CD9-4AA3-A110-EDEA56C4C92B}" dt="2021-10-05T09:28:02.770" v="3074" actId="12789"/>
          <ac:spMkLst>
            <pc:docMk/>
            <pc:sldMk cId="4220234494" sldId="377"/>
            <ac:spMk id="5" creationId="{83436BBF-55ED-4D89-907A-161904467558}"/>
          </ac:spMkLst>
        </pc:spChg>
        <pc:spChg chg="del">
          <ac:chgData name="Syphax Ait oubelli" userId="ecf726b1934da71b" providerId="LiveId" clId="{BE4B7AD7-5CD9-4AA3-A110-EDEA56C4C92B}" dt="2021-10-05T09:26:36.145" v="2862" actId="478"/>
          <ac:spMkLst>
            <pc:docMk/>
            <pc:sldMk cId="4220234494" sldId="377"/>
            <ac:spMk id="6" creationId="{8D4D864B-DD36-468C-8D58-E5F0D04B4C6A}"/>
          </ac:spMkLst>
        </pc:spChg>
      </pc:sldChg>
      <pc:sldChg chg="addSp delSp modSp add mod">
        <pc:chgData name="Syphax Ait oubelli" userId="ecf726b1934da71b" providerId="LiveId" clId="{BE4B7AD7-5CD9-4AA3-A110-EDEA56C4C92B}" dt="2021-10-05T10:28:29.603" v="3398" actId="1076"/>
        <pc:sldMkLst>
          <pc:docMk/>
          <pc:sldMk cId="4264443312" sldId="378"/>
        </pc:sldMkLst>
        <pc:spChg chg="add del mod">
          <ac:chgData name="Syphax Ait oubelli" userId="ecf726b1934da71b" providerId="LiveId" clId="{BE4B7AD7-5CD9-4AA3-A110-EDEA56C4C92B}" dt="2021-10-05T09:29:38.623" v="3099" actId="478"/>
          <ac:spMkLst>
            <pc:docMk/>
            <pc:sldMk cId="4264443312" sldId="378"/>
            <ac:spMk id="2" creationId="{757A5E5D-06B9-4C43-A05E-A813331352F9}"/>
          </ac:spMkLst>
        </pc:spChg>
        <pc:spChg chg="add mod">
          <ac:chgData name="Syphax Ait oubelli" userId="ecf726b1934da71b" providerId="LiveId" clId="{BE4B7AD7-5CD9-4AA3-A110-EDEA56C4C92B}" dt="2021-10-05T09:28:33.430" v="3079" actId="20577"/>
          <ac:spMkLst>
            <pc:docMk/>
            <pc:sldMk cId="4264443312" sldId="378"/>
            <ac:spMk id="3" creationId="{C41AD620-0581-4F3C-B05C-67AD9BEABD54}"/>
          </ac:spMkLst>
        </pc:spChg>
        <pc:spChg chg="add mod">
          <ac:chgData name="Syphax Ait oubelli" userId="ecf726b1934da71b" providerId="LiveId" clId="{BE4B7AD7-5CD9-4AA3-A110-EDEA56C4C92B}" dt="2021-10-05T09:37:26.732" v="3374" actId="1076"/>
          <ac:spMkLst>
            <pc:docMk/>
            <pc:sldMk cId="4264443312" sldId="378"/>
            <ac:spMk id="4" creationId="{8E008709-194D-47AA-9518-5EB44553825A}"/>
          </ac:spMkLst>
        </pc:spChg>
        <pc:spChg chg="del">
          <ac:chgData name="Syphax Ait oubelli" userId="ecf726b1934da71b" providerId="LiveId" clId="{BE4B7AD7-5CD9-4AA3-A110-EDEA56C4C92B}" dt="2021-10-05T09:28:15.455" v="3076" actId="478"/>
          <ac:spMkLst>
            <pc:docMk/>
            <pc:sldMk cId="4264443312" sldId="378"/>
            <ac:spMk id="5" creationId="{83436BBF-55ED-4D89-907A-161904467558}"/>
          </ac:spMkLst>
        </pc:spChg>
        <pc:spChg chg="add mod">
          <ac:chgData name="Syphax Ait oubelli" userId="ecf726b1934da71b" providerId="LiveId" clId="{BE4B7AD7-5CD9-4AA3-A110-EDEA56C4C92B}" dt="2021-10-05T09:30:22.825" v="3136" actId="1076"/>
          <ac:spMkLst>
            <pc:docMk/>
            <pc:sldMk cId="4264443312" sldId="378"/>
            <ac:spMk id="6" creationId="{64C1E81A-2019-4D8B-A646-6F5802B0E0A9}"/>
          </ac:spMkLst>
        </pc:spChg>
        <pc:spChg chg="add mod">
          <ac:chgData name="Syphax Ait oubelli" userId="ecf726b1934da71b" providerId="LiveId" clId="{BE4B7AD7-5CD9-4AA3-A110-EDEA56C4C92B}" dt="2021-10-05T09:37:26.732" v="3374" actId="1076"/>
          <ac:spMkLst>
            <pc:docMk/>
            <pc:sldMk cId="4264443312" sldId="378"/>
            <ac:spMk id="7" creationId="{95CE7B4C-D6A7-4769-B8FC-A36AACF8E25D}"/>
          </ac:spMkLst>
        </pc:spChg>
        <pc:spChg chg="add mod">
          <ac:chgData name="Syphax Ait oubelli" userId="ecf726b1934da71b" providerId="LiveId" clId="{BE4B7AD7-5CD9-4AA3-A110-EDEA56C4C92B}" dt="2021-10-05T09:37:26.732" v="3374" actId="1076"/>
          <ac:spMkLst>
            <pc:docMk/>
            <pc:sldMk cId="4264443312" sldId="378"/>
            <ac:spMk id="8" creationId="{1A1E9507-388E-44E0-818A-FFBDA7544EF6}"/>
          </ac:spMkLst>
        </pc:spChg>
        <pc:spChg chg="add mod">
          <ac:chgData name="Syphax Ait oubelli" userId="ecf726b1934da71b" providerId="LiveId" clId="{BE4B7AD7-5CD9-4AA3-A110-EDEA56C4C92B}" dt="2021-10-05T09:37:26.732" v="3374" actId="1076"/>
          <ac:spMkLst>
            <pc:docMk/>
            <pc:sldMk cId="4264443312" sldId="378"/>
            <ac:spMk id="9" creationId="{3EF438BE-383F-4D92-9B53-4BB45A530DBF}"/>
          </ac:spMkLst>
        </pc:spChg>
        <pc:spChg chg="add mod">
          <ac:chgData name="Syphax Ait oubelli" userId="ecf726b1934da71b" providerId="LiveId" clId="{BE4B7AD7-5CD9-4AA3-A110-EDEA56C4C92B}" dt="2021-10-05T09:37:26.732" v="3374" actId="1076"/>
          <ac:spMkLst>
            <pc:docMk/>
            <pc:sldMk cId="4264443312" sldId="378"/>
            <ac:spMk id="10" creationId="{3F7A13F7-BC68-497B-880E-32675E423CE1}"/>
          </ac:spMkLst>
        </pc:spChg>
        <pc:spChg chg="add mod">
          <ac:chgData name="Syphax Ait oubelli" userId="ecf726b1934da71b" providerId="LiveId" clId="{BE4B7AD7-5CD9-4AA3-A110-EDEA56C4C92B}" dt="2021-10-05T09:37:26.732" v="3374" actId="1076"/>
          <ac:spMkLst>
            <pc:docMk/>
            <pc:sldMk cId="4264443312" sldId="378"/>
            <ac:spMk id="11" creationId="{3FC34D39-5701-4CCA-89CC-63D3E9DF7710}"/>
          </ac:spMkLst>
        </pc:spChg>
        <pc:spChg chg="add mod">
          <ac:chgData name="Syphax Ait oubelli" userId="ecf726b1934da71b" providerId="LiveId" clId="{BE4B7AD7-5CD9-4AA3-A110-EDEA56C4C92B}" dt="2021-10-05T09:37:26.732" v="3374" actId="1076"/>
          <ac:spMkLst>
            <pc:docMk/>
            <pc:sldMk cId="4264443312" sldId="378"/>
            <ac:spMk id="12" creationId="{EBA0DEED-B21E-4639-88DF-2F459BCB0EAC}"/>
          </ac:spMkLst>
        </pc:spChg>
        <pc:spChg chg="add mod">
          <ac:chgData name="Syphax Ait oubelli" userId="ecf726b1934da71b" providerId="LiveId" clId="{BE4B7AD7-5CD9-4AA3-A110-EDEA56C4C92B}" dt="2021-10-05T09:38:03.510" v="3376" actId="207"/>
          <ac:spMkLst>
            <pc:docMk/>
            <pc:sldMk cId="4264443312" sldId="378"/>
            <ac:spMk id="13" creationId="{8793319C-3A0F-4951-8923-2659F7DFAD92}"/>
          </ac:spMkLst>
        </pc:spChg>
        <pc:spChg chg="add mod">
          <ac:chgData name="Syphax Ait oubelli" userId="ecf726b1934da71b" providerId="LiveId" clId="{BE4B7AD7-5CD9-4AA3-A110-EDEA56C4C92B}" dt="2021-10-05T09:37:26.732" v="3374" actId="1076"/>
          <ac:spMkLst>
            <pc:docMk/>
            <pc:sldMk cId="4264443312" sldId="378"/>
            <ac:spMk id="14" creationId="{A52542A7-036F-49A6-BEA8-2776383B8CEF}"/>
          </ac:spMkLst>
        </pc:spChg>
        <pc:spChg chg="add mod">
          <ac:chgData name="Syphax Ait oubelli" userId="ecf726b1934da71b" providerId="LiveId" clId="{BE4B7AD7-5CD9-4AA3-A110-EDEA56C4C92B}" dt="2021-10-05T09:37:26.732" v="3374" actId="1076"/>
          <ac:spMkLst>
            <pc:docMk/>
            <pc:sldMk cId="4264443312" sldId="378"/>
            <ac:spMk id="15" creationId="{4B3CF37E-C83B-417C-BC71-45895EB89F8F}"/>
          </ac:spMkLst>
        </pc:spChg>
        <pc:spChg chg="add mod">
          <ac:chgData name="Syphax Ait oubelli" userId="ecf726b1934da71b" providerId="LiveId" clId="{BE4B7AD7-5CD9-4AA3-A110-EDEA56C4C92B}" dt="2021-10-05T09:37:26.732" v="3374" actId="1076"/>
          <ac:spMkLst>
            <pc:docMk/>
            <pc:sldMk cId="4264443312" sldId="378"/>
            <ac:spMk id="16" creationId="{48278505-FCA3-4499-9A79-314255225536}"/>
          </ac:spMkLst>
        </pc:spChg>
        <pc:spChg chg="add mod">
          <ac:chgData name="Syphax Ait oubelli" userId="ecf726b1934da71b" providerId="LiveId" clId="{BE4B7AD7-5CD9-4AA3-A110-EDEA56C4C92B}" dt="2021-10-05T09:38:11.934" v="3378" actId="207"/>
          <ac:spMkLst>
            <pc:docMk/>
            <pc:sldMk cId="4264443312" sldId="378"/>
            <ac:spMk id="17" creationId="{CAC29B09-1697-4BCB-B398-38B2D492BBBB}"/>
          </ac:spMkLst>
        </pc:spChg>
        <pc:spChg chg="add mod">
          <ac:chgData name="Syphax Ait oubelli" userId="ecf726b1934da71b" providerId="LiveId" clId="{BE4B7AD7-5CD9-4AA3-A110-EDEA56C4C92B}" dt="2021-10-05T09:38:14.943" v="3379" actId="207"/>
          <ac:spMkLst>
            <pc:docMk/>
            <pc:sldMk cId="4264443312" sldId="378"/>
            <ac:spMk id="18" creationId="{7C36FA69-CD12-450D-BF3F-60ADD9281E77}"/>
          </ac:spMkLst>
        </pc:spChg>
        <pc:spChg chg="add mod">
          <ac:chgData name="Syphax Ait oubelli" userId="ecf726b1934da71b" providerId="LiveId" clId="{BE4B7AD7-5CD9-4AA3-A110-EDEA56C4C92B}" dt="2021-10-05T10:28:29.603" v="3398" actId="1076"/>
          <ac:spMkLst>
            <pc:docMk/>
            <pc:sldMk cId="4264443312" sldId="378"/>
            <ac:spMk id="19" creationId="{E9D7F2AB-1C1E-4607-B18F-25195F4ED321}"/>
          </ac:spMkLst>
        </pc:spChg>
      </pc:sldChg>
      <pc:sldChg chg="add del">
        <pc:chgData name="Syphax Ait oubelli" userId="ecf726b1934da71b" providerId="LiveId" clId="{BE4B7AD7-5CD9-4AA3-A110-EDEA56C4C92B}" dt="2021-10-05T09:37:56.664" v="3375" actId="47"/>
        <pc:sldMkLst>
          <pc:docMk/>
          <pc:sldMk cId="1720482874" sldId="379"/>
        </pc:sldMkLst>
      </pc:sldChg>
      <pc:sldChg chg="addSp delSp modSp add del mod">
        <pc:chgData name="Syphax Ait oubelli" userId="ecf726b1934da71b" providerId="LiveId" clId="{BE4B7AD7-5CD9-4AA3-A110-EDEA56C4C92B}" dt="2021-10-05T10:34:41.701" v="3581" actId="47"/>
        <pc:sldMkLst>
          <pc:docMk/>
          <pc:sldMk cId="1749008649" sldId="379"/>
        </pc:sldMkLst>
        <pc:spChg chg="add mod">
          <ac:chgData name="Syphax Ait oubelli" userId="ecf726b1934da71b" providerId="LiveId" clId="{BE4B7AD7-5CD9-4AA3-A110-EDEA56C4C92B}" dt="2021-10-05T10:32:49.832" v="3560" actId="207"/>
          <ac:spMkLst>
            <pc:docMk/>
            <pc:sldMk cId="1749008649" sldId="379"/>
            <ac:spMk id="2" creationId="{B058AF29-AEDB-4CD7-8176-FFFBB0C996DD}"/>
          </ac:spMkLst>
        </pc:spChg>
        <pc:spChg chg="del">
          <ac:chgData name="Syphax Ait oubelli" userId="ecf726b1934da71b" providerId="LiveId" clId="{BE4B7AD7-5CD9-4AA3-A110-EDEA56C4C92B}" dt="2021-10-05T10:27:53.429" v="3382" actId="478"/>
          <ac:spMkLst>
            <pc:docMk/>
            <pc:sldMk cId="1749008649" sldId="379"/>
            <ac:spMk id="4" creationId="{8E008709-194D-47AA-9518-5EB44553825A}"/>
          </ac:spMkLst>
        </pc:spChg>
        <pc:spChg chg="del">
          <ac:chgData name="Syphax Ait oubelli" userId="ecf726b1934da71b" providerId="LiveId" clId="{BE4B7AD7-5CD9-4AA3-A110-EDEA56C4C92B}" dt="2021-10-05T10:27:53.429" v="3382" actId="478"/>
          <ac:spMkLst>
            <pc:docMk/>
            <pc:sldMk cId="1749008649" sldId="379"/>
            <ac:spMk id="7" creationId="{95CE7B4C-D6A7-4769-B8FC-A36AACF8E25D}"/>
          </ac:spMkLst>
        </pc:spChg>
        <pc:spChg chg="del">
          <ac:chgData name="Syphax Ait oubelli" userId="ecf726b1934da71b" providerId="LiveId" clId="{BE4B7AD7-5CD9-4AA3-A110-EDEA56C4C92B}" dt="2021-10-05T10:27:53.429" v="3382" actId="478"/>
          <ac:spMkLst>
            <pc:docMk/>
            <pc:sldMk cId="1749008649" sldId="379"/>
            <ac:spMk id="8" creationId="{1A1E9507-388E-44E0-818A-FFBDA7544EF6}"/>
          </ac:spMkLst>
        </pc:spChg>
        <pc:spChg chg="del">
          <ac:chgData name="Syphax Ait oubelli" userId="ecf726b1934da71b" providerId="LiveId" clId="{BE4B7AD7-5CD9-4AA3-A110-EDEA56C4C92B}" dt="2021-10-05T10:27:53.429" v="3382" actId="478"/>
          <ac:spMkLst>
            <pc:docMk/>
            <pc:sldMk cId="1749008649" sldId="379"/>
            <ac:spMk id="9" creationId="{3EF438BE-383F-4D92-9B53-4BB45A530DBF}"/>
          </ac:spMkLst>
        </pc:spChg>
        <pc:spChg chg="del">
          <ac:chgData name="Syphax Ait oubelli" userId="ecf726b1934da71b" providerId="LiveId" clId="{BE4B7AD7-5CD9-4AA3-A110-EDEA56C4C92B}" dt="2021-10-05T10:27:53.429" v="3382" actId="478"/>
          <ac:spMkLst>
            <pc:docMk/>
            <pc:sldMk cId="1749008649" sldId="379"/>
            <ac:spMk id="10" creationId="{3F7A13F7-BC68-497B-880E-32675E423CE1}"/>
          </ac:spMkLst>
        </pc:spChg>
        <pc:spChg chg="del">
          <ac:chgData name="Syphax Ait oubelli" userId="ecf726b1934da71b" providerId="LiveId" clId="{BE4B7AD7-5CD9-4AA3-A110-EDEA56C4C92B}" dt="2021-10-05T10:27:53.429" v="3382" actId="478"/>
          <ac:spMkLst>
            <pc:docMk/>
            <pc:sldMk cId="1749008649" sldId="379"/>
            <ac:spMk id="11" creationId="{3FC34D39-5701-4CCA-89CC-63D3E9DF7710}"/>
          </ac:spMkLst>
        </pc:spChg>
        <pc:spChg chg="del">
          <ac:chgData name="Syphax Ait oubelli" userId="ecf726b1934da71b" providerId="LiveId" clId="{BE4B7AD7-5CD9-4AA3-A110-EDEA56C4C92B}" dt="2021-10-05T10:27:53.429" v="3382" actId="478"/>
          <ac:spMkLst>
            <pc:docMk/>
            <pc:sldMk cId="1749008649" sldId="379"/>
            <ac:spMk id="12" creationId="{EBA0DEED-B21E-4639-88DF-2F459BCB0EAC}"/>
          </ac:spMkLst>
        </pc:spChg>
        <pc:spChg chg="del mod">
          <ac:chgData name="Syphax Ait oubelli" userId="ecf726b1934da71b" providerId="LiveId" clId="{BE4B7AD7-5CD9-4AA3-A110-EDEA56C4C92B}" dt="2021-10-05T10:27:53.429" v="3382" actId="478"/>
          <ac:spMkLst>
            <pc:docMk/>
            <pc:sldMk cId="1749008649" sldId="379"/>
            <ac:spMk id="13" creationId="{8793319C-3A0F-4951-8923-2659F7DFAD92}"/>
          </ac:spMkLst>
        </pc:spChg>
        <pc:spChg chg="del">
          <ac:chgData name="Syphax Ait oubelli" userId="ecf726b1934da71b" providerId="LiveId" clId="{BE4B7AD7-5CD9-4AA3-A110-EDEA56C4C92B}" dt="2021-10-05T10:27:53.429" v="3382" actId="478"/>
          <ac:spMkLst>
            <pc:docMk/>
            <pc:sldMk cId="1749008649" sldId="379"/>
            <ac:spMk id="14" creationId="{A52542A7-036F-49A6-BEA8-2776383B8CEF}"/>
          </ac:spMkLst>
        </pc:spChg>
        <pc:spChg chg="del">
          <ac:chgData name="Syphax Ait oubelli" userId="ecf726b1934da71b" providerId="LiveId" clId="{BE4B7AD7-5CD9-4AA3-A110-EDEA56C4C92B}" dt="2021-10-05T10:27:53.429" v="3382" actId="478"/>
          <ac:spMkLst>
            <pc:docMk/>
            <pc:sldMk cId="1749008649" sldId="379"/>
            <ac:spMk id="15" creationId="{4B3CF37E-C83B-417C-BC71-45895EB89F8F}"/>
          </ac:spMkLst>
        </pc:spChg>
        <pc:spChg chg="del">
          <ac:chgData name="Syphax Ait oubelli" userId="ecf726b1934da71b" providerId="LiveId" clId="{BE4B7AD7-5CD9-4AA3-A110-EDEA56C4C92B}" dt="2021-10-05T10:27:53.429" v="3382" actId="478"/>
          <ac:spMkLst>
            <pc:docMk/>
            <pc:sldMk cId="1749008649" sldId="379"/>
            <ac:spMk id="16" creationId="{48278505-FCA3-4499-9A79-314255225536}"/>
          </ac:spMkLst>
        </pc:spChg>
        <pc:spChg chg="del mod">
          <ac:chgData name="Syphax Ait oubelli" userId="ecf726b1934da71b" providerId="LiveId" clId="{BE4B7AD7-5CD9-4AA3-A110-EDEA56C4C92B}" dt="2021-10-05T10:27:53.429" v="3382" actId="478"/>
          <ac:spMkLst>
            <pc:docMk/>
            <pc:sldMk cId="1749008649" sldId="379"/>
            <ac:spMk id="17" creationId="{CAC29B09-1697-4BCB-B398-38B2D492BBBB}"/>
          </ac:spMkLst>
        </pc:spChg>
        <pc:spChg chg="del mod">
          <ac:chgData name="Syphax Ait oubelli" userId="ecf726b1934da71b" providerId="LiveId" clId="{BE4B7AD7-5CD9-4AA3-A110-EDEA56C4C92B}" dt="2021-10-05T10:27:53.429" v="3382" actId="478"/>
          <ac:spMkLst>
            <pc:docMk/>
            <pc:sldMk cId="1749008649" sldId="379"/>
            <ac:spMk id="18" creationId="{7C36FA69-CD12-450D-BF3F-60ADD9281E77}"/>
          </ac:spMkLst>
        </pc:spChg>
        <pc:spChg chg="add mod">
          <ac:chgData name="Syphax Ait oubelli" userId="ecf726b1934da71b" providerId="LiveId" clId="{BE4B7AD7-5CD9-4AA3-A110-EDEA56C4C92B}" dt="2021-10-05T10:28:40.863" v="3399"/>
          <ac:spMkLst>
            <pc:docMk/>
            <pc:sldMk cId="1749008649" sldId="379"/>
            <ac:spMk id="19" creationId="{BD7F8F42-F33E-436A-8B9B-28A4281BAE07}"/>
          </ac:spMkLst>
        </pc:spChg>
      </pc:sldChg>
      <pc:sldChg chg="modSp add del">
        <pc:chgData name="Syphax Ait oubelli" userId="ecf726b1934da71b" providerId="LiveId" clId="{BE4B7AD7-5CD9-4AA3-A110-EDEA56C4C92B}" dt="2021-10-05T10:33:22.897" v="3563" actId="47"/>
        <pc:sldMkLst>
          <pc:docMk/>
          <pc:sldMk cId="1142241761" sldId="380"/>
        </pc:sldMkLst>
        <pc:spChg chg="mod">
          <ac:chgData name="Syphax Ait oubelli" userId="ecf726b1934da71b" providerId="LiveId" clId="{BE4B7AD7-5CD9-4AA3-A110-EDEA56C4C92B}" dt="2021-10-05T10:32:52.963" v="3561" actId="207"/>
          <ac:spMkLst>
            <pc:docMk/>
            <pc:sldMk cId="1142241761" sldId="380"/>
            <ac:spMk id="2" creationId="{B058AF29-AEDB-4CD7-8176-FFFBB0C996DD}"/>
          </ac:spMkLst>
        </pc:spChg>
      </pc:sldChg>
      <pc:sldChg chg="addSp modSp add mod">
        <pc:chgData name="Syphax Ait oubelli" userId="ecf726b1934da71b" providerId="LiveId" clId="{BE4B7AD7-5CD9-4AA3-A110-EDEA56C4C92B}" dt="2021-10-05T10:34:38.171" v="3580" actId="2085"/>
        <pc:sldMkLst>
          <pc:docMk/>
          <pc:sldMk cId="350889505" sldId="381"/>
        </pc:sldMkLst>
        <pc:spChg chg="mod">
          <ac:chgData name="Syphax Ait oubelli" userId="ecf726b1934da71b" providerId="LiveId" clId="{BE4B7AD7-5CD9-4AA3-A110-EDEA56C4C92B}" dt="2021-10-05T10:34:23.524" v="3578" actId="207"/>
          <ac:spMkLst>
            <pc:docMk/>
            <pc:sldMk cId="350889505" sldId="381"/>
            <ac:spMk id="2" creationId="{B058AF29-AEDB-4CD7-8176-FFFBB0C996DD}"/>
          </ac:spMkLst>
        </pc:spChg>
        <pc:spChg chg="add mod">
          <ac:chgData name="Syphax Ait oubelli" userId="ecf726b1934da71b" providerId="LiveId" clId="{BE4B7AD7-5CD9-4AA3-A110-EDEA56C4C92B}" dt="2021-10-05T10:34:38.171" v="3580" actId="2085"/>
          <ac:spMkLst>
            <pc:docMk/>
            <pc:sldMk cId="350889505" sldId="381"/>
            <ac:spMk id="4" creationId="{43043865-2B2A-46BE-B7C2-CA0E53696094}"/>
          </ac:spMkLst>
        </pc:spChg>
      </pc:sldChg>
      <pc:sldChg chg="add del">
        <pc:chgData name="Syphax Ait oubelli" userId="ecf726b1934da71b" providerId="LiveId" clId="{BE4B7AD7-5CD9-4AA3-A110-EDEA56C4C92B}" dt="2021-10-05T10:33:22.897" v="3563" actId="47"/>
        <pc:sldMkLst>
          <pc:docMk/>
          <pc:sldMk cId="3710308881" sldId="382"/>
        </pc:sldMkLst>
      </pc:sldChg>
      <pc:sldChg chg="modSp add mod">
        <pc:chgData name="Syphax Ait oubelli" userId="ecf726b1934da71b" providerId="LiveId" clId="{BE4B7AD7-5CD9-4AA3-A110-EDEA56C4C92B}" dt="2021-10-05T10:34:50.196" v="3583" actId="14100"/>
        <pc:sldMkLst>
          <pc:docMk/>
          <pc:sldMk cId="3833401633" sldId="382"/>
        </pc:sldMkLst>
        <pc:spChg chg="mod">
          <ac:chgData name="Syphax Ait oubelli" userId="ecf726b1934da71b" providerId="LiveId" clId="{BE4B7AD7-5CD9-4AA3-A110-EDEA56C4C92B}" dt="2021-10-05T10:34:50.196" v="3583" actId="14100"/>
          <ac:spMkLst>
            <pc:docMk/>
            <pc:sldMk cId="3833401633" sldId="382"/>
            <ac:spMk id="4" creationId="{43043865-2B2A-46BE-B7C2-CA0E53696094}"/>
          </ac:spMkLst>
        </pc:spChg>
      </pc:sldChg>
      <pc:sldChg chg="modSp add mod">
        <pc:chgData name="Syphax Ait oubelli" userId="ecf726b1934da71b" providerId="LiveId" clId="{BE4B7AD7-5CD9-4AA3-A110-EDEA56C4C92B}" dt="2021-10-05T10:35:04.576" v="3585" actId="14100"/>
        <pc:sldMkLst>
          <pc:docMk/>
          <pc:sldMk cId="2086376548" sldId="383"/>
        </pc:sldMkLst>
        <pc:spChg chg="mod">
          <ac:chgData name="Syphax Ait oubelli" userId="ecf726b1934da71b" providerId="LiveId" clId="{BE4B7AD7-5CD9-4AA3-A110-EDEA56C4C92B}" dt="2021-10-05T10:35:04.576" v="3585" actId="14100"/>
          <ac:spMkLst>
            <pc:docMk/>
            <pc:sldMk cId="2086376548" sldId="383"/>
            <ac:spMk id="4" creationId="{43043865-2B2A-46BE-B7C2-CA0E53696094}"/>
          </ac:spMkLst>
        </pc:spChg>
      </pc:sldChg>
      <pc:sldChg chg="modSp add">
        <pc:chgData name="Syphax Ait oubelli" userId="ecf726b1934da71b" providerId="LiveId" clId="{BE4B7AD7-5CD9-4AA3-A110-EDEA56C4C92B}" dt="2021-10-05T10:35:19.525" v="3588" actId="207"/>
        <pc:sldMkLst>
          <pc:docMk/>
          <pc:sldMk cId="3057282897" sldId="384"/>
        </pc:sldMkLst>
        <pc:spChg chg="mod">
          <ac:chgData name="Syphax Ait oubelli" userId="ecf726b1934da71b" providerId="LiveId" clId="{BE4B7AD7-5CD9-4AA3-A110-EDEA56C4C92B}" dt="2021-10-05T10:35:19.525" v="3588" actId="207"/>
          <ac:spMkLst>
            <pc:docMk/>
            <pc:sldMk cId="3057282897" sldId="384"/>
            <ac:spMk id="6" creationId="{64C1E81A-2019-4D8B-A646-6F5802B0E0A9}"/>
          </ac:spMkLst>
        </pc:spChg>
      </pc:sldChg>
      <pc:sldChg chg="modSp add mod">
        <pc:chgData name="Syphax Ait oubelli" userId="ecf726b1934da71b" providerId="LiveId" clId="{BE4B7AD7-5CD9-4AA3-A110-EDEA56C4C92B}" dt="2021-10-05T10:35:24.294" v="3590" actId="14100"/>
        <pc:sldMkLst>
          <pc:docMk/>
          <pc:sldMk cId="3477364016" sldId="385"/>
        </pc:sldMkLst>
        <pc:spChg chg="mod">
          <ac:chgData name="Syphax Ait oubelli" userId="ecf726b1934da71b" providerId="LiveId" clId="{BE4B7AD7-5CD9-4AA3-A110-EDEA56C4C92B}" dt="2021-10-05T10:35:24.294" v="3590" actId="14100"/>
          <ac:spMkLst>
            <pc:docMk/>
            <pc:sldMk cId="3477364016" sldId="385"/>
            <ac:spMk id="4" creationId="{43043865-2B2A-46BE-B7C2-CA0E53696094}"/>
          </ac:spMkLst>
        </pc:spChg>
      </pc:sldChg>
      <pc:sldChg chg="delSp add del mod">
        <pc:chgData name="Syphax Ait oubelli" userId="ecf726b1934da71b" providerId="LiveId" clId="{BE4B7AD7-5CD9-4AA3-A110-EDEA56C4C92B}" dt="2021-10-05T19:38:45.018" v="11369" actId="47"/>
        <pc:sldMkLst>
          <pc:docMk/>
          <pc:sldMk cId="2141279532" sldId="386"/>
        </pc:sldMkLst>
        <pc:spChg chg="del">
          <ac:chgData name="Syphax Ait oubelli" userId="ecf726b1934da71b" providerId="LiveId" clId="{BE4B7AD7-5CD9-4AA3-A110-EDEA56C4C92B}" dt="2021-10-05T10:36:02.179" v="3592" actId="478"/>
          <ac:spMkLst>
            <pc:docMk/>
            <pc:sldMk cId="2141279532" sldId="386"/>
            <ac:spMk id="2" creationId="{B058AF29-AEDB-4CD7-8176-FFFBB0C996DD}"/>
          </ac:spMkLst>
        </pc:spChg>
        <pc:spChg chg="del">
          <ac:chgData name="Syphax Ait oubelli" userId="ecf726b1934da71b" providerId="LiveId" clId="{BE4B7AD7-5CD9-4AA3-A110-EDEA56C4C92B}" dt="2021-10-05T10:36:02.179" v="3592" actId="478"/>
          <ac:spMkLst>
            <pc:docMk/>
            <pc:sldMk cId="2141279532" sldId="386"/>
            <ac:spMk id="4" creationId="{43043865-2B2A-46BE-B7C2-CA0E53696094}"/>
          </ac:spMkLst>
        </pc:spChg>
      </pc:sldChg>
      <pc:sldChg chg="addSp modSp add mod modTransition">
        <pc:chgData name="Syphax Ait oubelli" userId="ecf726b1934da71b" providerId="LiveId" clId="{BE4B7AD7-5CD9-4AA3-A110-EDEA56C4C92B}" dt="2021-10-05T19:38:57.268" v="11371"/>
        <pc:sldMkLst>
          <pc:docMk/>
          <pc:sldMk cId="3188954112" sldId="387"/>
        </pc:sldMkLst>
        <pc:spChg chg="add mod">
          <ac:chgData name="Syphax Ait oubelli" userId="ecf726b1934da71b" providerId="LiveId" clId="{BE4B7AD7-5CD9-4AA3-A110-EDEA56C4C92B}" dt="2021-10-05T10:37:48.144" v="3619" actId="1076"/>
          <ac:spMkLst>
            <pc:docMk/>
            <pc:sldMk cId="3188954112" sldId="387"/>
            <ac:spMk id="2" creationId="{7A7933D7-7206-4558-B36A-8B898387CF7A}"/>
          </ac:spMkLst>
        </pc:spChg>
        <pc:spChg chg="mod">
          <ac:chgData name="Syphax Ait oubelli" userId="ecf726b1934da71b" providerId="LiveId" clId="{BE4B7AD7-5CD9-4AA3-A110-EDEA56C4C92B}" dt="2021-10-05T10:37:50.611" v="3620" actId="1076"/>
          <ac:spMkLst>
            <pc:docMk/>
            <pc:sldMk cId="3188954112" sldId="387"/>
            <ac:spMk id="3" creationId="{73E42B7D-75EB-4BCE-BC6F-7BFB89A6313F}"/>
          </ac:spMkLst>
        </pc:spChg>
        <pc:spChg chg="add mod">
          <ac:chgData name="Syphax Ait oubelli" userId="ecf726b1934da71b" providerId="LiveId" clId="{BE4B7AD7-5CD9-4AA3-A110-EDEA56C4C92B}" dt="2021-10-05T10:38:19.246" v="3629" actId="14100"/>
          <ac:spMkLst>
            <pc:docMk/>
            <pc:sldMk cId="3188954112" sldId="387"/>
            <ac:spMk id="6" creationId="{B5F903BD-7624-482C-82C2-C2F6B8EAEB6D}"/>
          </ac:spMkLst>
        </pc:spChg>
        <pc:spChg chg="mod">
          <ac:chgData name="Syphax Ait oubelli" userId="ecf726b1934da71b" providerId="LiveId" clId="{BE4B7AD7-5CD9-4AA3-A110-EDEA56C4C92B}" dt="2021-10-05T10:37:50.611" v="3620" actId="1076"/>
          <ac:spMkLst>
            <pc:docMk/>
            <pc:sldMk cId="3188954112" sldId="387"/>
            <ac:spMk id="12" creationId="{424D4569-4818-4F49-8EA9-F1263459BDE9}"/>
          </ac:spMkLst>
        </pc:spChg>
        <pc:spChg chg="mod">
          <ac:chgData name="Syphax Ait oubelli" userId="ecf726b1934da71b" providerId="LiveId" clId="{BE4B7AD7-5CD9-4AA3-A110-EDEA56C4C92B}" dt="2021-10-05T10:37:50.611" v="3620" actId="1076"/>
          <ac:spMkLst>
            <pc:docMk/>
            <pc:sldMk cId="3188954112" sldId="387"/>
            <ac:spMk id="28" creationId="{CE58A0FD-EA25-4CE2-AE86-070AA7C918A0}"/>
          </ac:spMkLst>
        </pc:spChg>
        <pc:cxnChg chg="add mod">
          <ac:chgData name="Syphax Ait oubelli" userId="ecf726b1934da71b" providerId="LiveId" clId="{BE4B7AD7-5CD9-4AA3-A110-EDEA56C4C92B}" dt="2021-10-05T10:38:28.544" v="3632" actId="14100"/>
          <ac:cxnSpMkLst>
            <pc:docMk/>
            <pc:sldMk cId="3188954112" sldId="387"/>
            <ac:cxnSpMk id="5" creationId="{43D9FAD9-2801-407E-94A7-D2A12060EA4E}"/>
          </ac:cxnSpMkLst>
        </pc:cxnChg>
      </pc:sldChg>
      <pc:sldChg chg="addSp delSp modSp add mod">
        <pc:chgData name="Syphax Ait oubelli" userId="ecf726b1934da71b" providerId="LiveId" clId="{BE4B7AD7-5CD9-4AA3-A110-EDEA56C4C92B}" dt="2021-10-05T10:40:19.831" v="3710" actId="20577"/>
        <pc:sldMkLst>
          <pc:docMk/>
          <pc:sldMk cId="1577091862" sldId="388"/>
        </pc:sldMkLst>
        <pc:spChg chg="del">
          <ac:chgData name="Syphax Ait oubelli" userId="ecf726b1934da71b" providerId="LiveId" clId="{BE4B7AD7-5CD9-4AA3-A110-EDEA56C4C92B}" dt="2021-10-05T10:38:35.619" v="3634" actId="478"/>
          <ac:spMkLst>
            <pc:docMk/>
            <pc:sldMk cId="1577091862" sldId="388"/>
            <ac:spMk id="2" creationId="{7A7933D7-7206-4558-B36A-8B898387CF7A}"/>
          </ac:spMkLst>
        </pc:spChg>
        <pc:spChg chg="mod topLvl">
          <ac:chgData name="Syphax Ait oubelli" userId="ecf726b1934da71b" providerId="LiveId" clId="{BE4B7AD7-5CD9-4AA3-A110-EDEA56C4C92B}" dt="2021-10-05T10:39:40.104" v="3661"/>
          <ac:spMkLst>
            <pc:docMk/>
            <pc:sldMk cId="1577091862" sldId="388"/>
            <ac:spMk id="3" creationId="{73E42B7D-75EB-4BCE-BC6F-7BFB89A6313F}"/>
          </ac:spMkLst>
        </pc:spChg>
        <pc:spChg chg="del">
          <ac:chgData name="Syphax Ait oubelli" userId="ecf726b1934da71b" providerId="LiveId" clId="{BE4B7AD7-5CD9-4AA3-A110-EDEA56C4C92B}" dt="2021-10-05T10:38:35.619" v="3634" actId="478"/>
          <ac:spMkLst>
            <pc:docMk/>
            <pc:sldMk cId="1577091862" sldId="388"/>
            <ac:spMk id="6" creationId="{B5F903BD-7624-482C-82C2-C2F6B8EAEB6D}"/>
          </ac:spMkLst>
        </pc:spChg>
        <pc:spChg chg="add mod topLvl">
          <ac:chgData name="Syphax Ait oubelli" userId="ecf726b1934da71b" providerId="LiveId" clId="{BE4B7AD7-5CD9-4AA3-A110-EDEA56C4C92B}" dt="2021-10-05T10:39:40.104" v="3661"/>
          <ac:spMkLst>
            <pc:docMk/>
            <pc:sldMk cId="1577091862" sldId="388"/>
            <ac:spMk id="8" creationId="{62E7E39F-9908-401D-8AEA-680812647881}"/>
          </ac:spMkLst>
        </pc:spChg>
        <pc:spChg chg="add del mod">
          <ac:chgData name="Syphax Ait oubelli" userId="ecf726b1934da71b" providerId="LiveId" clId="{BE4B7AD7-5CD9-4AA3-A110-EDEA56C4C92B}" dt="2021-10-05T10:38:54.091" v="3640" actId="478"/>
          <ac:spMkLst>
            <pc:docMk/>
            <pc:sldMk cId="1577091862" sldId="388"/>
            <ac:spMk id="9" creationId="{99FD9B56-0D3F-4F77-A758-FEB90EE62B99}"/>
          </ac:spMkLst>
        </pc:spChg>
        <pc:spChg chg="add mod topLvl">
          <ac:chgData name="Syphax Ait oubelli" userId="ecf726b1934da71b" providerId="LiveId" clId="{BE4B7AD7-5CD9-4AA3-A110-EDEA56C4C92B}" dt="2021-10-05T10:40:01.438" v="3687" actId="20577"/>
          <ac:spMkLst>
            <pc:docMk/>
            <pc:sldMk cId="1577091862" sldId="388"/>
            <ac:spMk id="10" creationId="{5F6782A2-FC93-47E6-BA08-5E613883D8EE}"/>
          </ac:spMkLst>
        </pc:spChg>
        <pc:spChg chg="add mod topLvl">
          <ac:chgData name="Syphax Ait oubelli" userId="ecf726b1934da71b" providerId="LiveId" clId="{BE4B7AD7-5CD9-4AA3-A110-EDEA56C4C92B}" dt="2021-10-05T10:39:40.104" v="3661"/>
          <ac:spMkLst>
            <pc:docMk/>
            <pc:sldMk cId="1577091862" sldId="388"/>
            <ac:spMk id="11" creationId="{3C850F47-856B-477F-AF7F-5D5F5DF518DF}"/>
          </ac:spMkLst>
        </pc:spChg>
        <pc:spChg chg="mod topLvl">
          <ac:chgData name="Syphax Ait oubelli" userId="ecf726b1934da71b" providerId="LiveId" clId="{BE4B7AD7-5CD9-4AA3-A110-EDEA56C4C92B}" dt="2021-10-05T10:39:40.104" v="3661"/>
          <ac:spMkLst>
            <pc:docMk/>
            <pc:sldMk cId="1577091862" sldId="388"/>
            <ac:spMk id="12" creationId="{424D4569-4818-4F49-8EA9-F1263459BDE9}"/>
          </ac:spMkLst>
        </pc:spChg>
        <pc:spChg chg="add mod topLvl">
          <ac:chgData name="Syphax Ait oubelli" userId="ecf726b1934da71b" providerId="LiveId" clId="{BE4B7AD7-5CD9-4AA3-A110-EDEA56C4C92B}" dt="2021-10-05T10:39:52.388" v="3677" actId="20577"/>
          <ac:spMkLst>
            <pc:docMk/>
            <pc:sldMk cId="1577091862" sldId="388"/>
            <ac:spMk id="13" creationId="{6981A055-BEF7-4775-8D2F-41299A84E365}"/>
          </ac:spMkLst>
        </pc:spChg>
        <pc:spChg chg="add mod topLvl">
          <ac:chgData name="Syphax Ait oubelli" userId="ecf726b1934da71b" providerId="LiveId" clId="{BE4B7AD7-5CD9-4AA3-A110-EDEA56C4C92B}" dt="2021-10-05T10:40:19.831" v="3710" actId="20577"/>
          <ac:spMkLst>
            <pc:docMk/>
            <pc:sldMk cId="1577091862" sldId="388"/>
            <ac:spMk id="14" creationId="{30D6F9FD-6502-4481-A892-E139611AAFB6}"/>
          </ac:spMkLst>
        </pc:spChg>
        <pc:spChg chg="add mod topLvl">
          <ac:chgData name="Syphax Ait oubelli" userId="ecf726b1934da71b" providerId="LiveId" clId="{BE4B7AD7-5CD9-4AA3-A110-EDEA56C4C92B}" dt="2021-10-05T10:39:46.632" v="3668" actId="20577"/>
          <ac:spMkLst>
            <pc:docMk/>
            <pc:sldMk cId="1577091862" sldId="388"/>
            <ac:spMk id="15" creationId="{8C1371F3-EA8F-475C-AFBE-FC28D1D23618}"/>
          </ac:spMkLst>
        </pc:spChg>
        <pc:spChg chg="add mod topLvl">
          <ac:chgData name="Syphax Ait oubelli" userId="ecf726b1934da71b" providerId="LiveId" clId="{BE4B7AD7-5CD9-4AA3-A110-EDEA56C4C92B}" dt="2021-10-05T10:40:11.332" v="3697" actId="20577"/>
          <ac:spMkLst>
            <pc:docMk/>
            <pc:sldMk cId="1577091862" sldId="388"/>
            <ac:spMk id="16" creationId="{DB916D9B-7F55-4AF7-BDB7-D804577B1CD4}"/>
          </ac:spMkLst>
        </pc:spChg>
        <pc:spChg chg="mod topLvl">
          <ac:chgData name="Syphax Ait oubelli" userId="ecf726b1934da71b" providerId="LiveId" clId="{BE4B7AD7-5CD9-4AA3-A110-EDEA56C4C92B}" dt="2021-10-05T10:39:40.104" v="3661"/>
          <ac:spMkLst>
            <pc:docMk/>
            <pc:sldMk cId="1577091862" sldId="388"/>
            <ac:spMk id="28" creationId="{CE58A0FD-EA25-4CE2-AE86-070AA7C918A0}"/>
          </ac:spMkLst>
        </pc:spChg>
        <pc:grpChg chg="add del mod">
          <ac:chgData name="Syphax Ait oubelli" userId="ecf726b1934da71b" providerId="LiveId" clId="{BE4B7AD7-5CD9-4AA3-A110-EDEA56C4C92B}" dt="2021-10-05T10:39:40.104" v="3661"/>
          <ac:grpSpMkLst>
            <pc:docMk/>
            <pc:sldMk cId="1577091862" sldId="388"/>
            <ac:grpSpMk id="4" creationId="{49BE9E03-701D-4D1A-A8F4-161395343E2D}"/>
          </ac:grpSpMkLst>
        </pc:grpChg>
        <pc:cxnChg chg="del mod">
          <ac:chgData name="Syphax Ait oubelli" userId="ecf726b1934da71b" providerId="LiveId" clId="{BE4B7AD7-5CD9-4AA3-A110-EDEA56C4C92B}" dt="2021-10-05T10:38:37.531" v="3635" actId="478"/>
          <ac:cxnSpMkLst>
            <pc:docMk/>
            <pc:sldMk cId="1577091862" sldId="388"/>
            <ac:cxnSpMk id="5" creationId="{43D9FAD9-2801-407E-94A7-D2A12060EA4E}"/>
          </ac:cxnSpMkLst>
        </pc:cxnChg>
      </pc:sldChg>
      <pc:sldChg chg="addSp delSp modSp add mod">
        <pc:chgData name="Syphax Ait oubelli" userId="ecf726b1934da71b" providerId="LiveId" clId="{BE4B7AD7-5CD9-4AA3-A110-EDEA56C4C92B}" dt="2021-10-11T18:26:10.820" v="14098" actId="207"/>
        <pc:sldMkLst>
          <pc:docMk/>
          <pc:sldMk cId="374182127" sldId="389"/>
        </pc:sldMkLst>
        <pc:spChg chg="add mod topLvl">
          <ac:chgData name="Syphax Ait oubelli" userId="ecf726b1934da71b" providerId="LiveId" clId="{BE4B7AD7-5CD9-4AA3-A110-EDEA56C4C92B}" dt="2021-10-05T10:45:18.777" v="3759"/>
          <ac:spMkLst>
            <pc:docMk/>
            <pc:sldMk cId="374182127" sldId="389"/>
            <ac:spMk id="2" creationId="{9C6FBE9A-0745-46B8-ACF5-ED8F96ADBF38}"/>
          </ac:spMkLst>
        </pc:spChg>
        <pc:spChg chg="mod topLvl">
          <ac:chgData name="Syphax Ait oubelli" userId="ecf726b1934da71b" providerId="LiveId" clId="{BE4B7AD7-5CD9-4AA3-A110-EDEA56C4C92B}" dt="2021-10-05T10:45:18.777" v="3759"/>
          <ac:spMkLst>
            <pc:docMk/>
            <pc:sldMk cId="374182127" sldId="389"/>
            <ac:spMk id="3" creationId="{73E42B7D-75EB-4BCE-BC6F-7BFB89A6313F}"/>
          </ac:spMkLst>
        </pc:spChg>
        <pc:spChg chg="mod topLvl">
          <ac:chgData name="Syphax Ait oubelli" userId="ecf726b1934da71b" providerId="LiveId" clId="{BE4B7AD7-5CD9-4AA3-A110-EDEA56C4C92B}" dt="2021-10-11T18:26:07.902" v="14097" actId="207"/>
          <ac:spMkLst>
            <pc:docMk/>
            <pc:sldMk cId="374182127" sldId="389"/>
            <ac:spMk id="8" creationId="{62E7E39F-9908-401D-8AEA-680812647881}"/>
          </ac:spMkLst>
        </pc:spChg>
        <pc:spChg chg="del">
          <ac:chgData name="Syphax Ait oubelli" userId="ecf726b1934da71b" providerId="LiveId" clId="{BE4B7AD7-5CD9-4AA3-A110-EDEA56C4C92B}" dt="2021-10-05T10:43:24.714" v="3712" actId="478"/>
          <ac:spMkLst>
            <pc:docMk/>
            <pc:sldMk cId="374182127" sldId="389"/>
            <ac:spMk id="10" creationId="{5F6782A2-FC93-47E6-BA08-5E613883D8EE}"/>
          </ac:spMkLst>
        </pc:spChg>
        <pc:spChg chg="mod topLvl">
          <ac:chgData name="Syphax Ait oubelli" userId="ecf726b1934da71b" providerId="LiveId" clId="{BE4B7AD7-5CD9-4AA3-A110-EDEA56C4C92B}" dt="2021-10-05T10:45:18.777" v="3759"/>
          <ac:spMkLst>
            <pc:docMk/>
            <pc:sldMk cId="374182127" sldId="389"/>
            <ac:spMk id="11" creationId="{3C850F47-856B-477F-AF7F-5D5F5DF518DF}"/>
          </ac:spMkLst>
        </pc:spChg>
        <pc:spChg chg="del">
          <ac:chgData name="Syphax Ait oubelli" userId="ecf726b1934da71b" providerId="LiveId" clId="{BE4B7AD7-5CD9-4AA3-A110-EDEA56C4C92B}" dt="2021-10-05T10:43:24.714" v="3712" actId="478"/>
          <ac:spMkLst>
            <pc:docMk/>
            <pc:sldMk cId="374182127" sldId="389"/>
            <ac:spMk id="12" creationId="{424D4569-4818-4F49-8EA9-F1263459BDE9}"/>
          </ac:spMkLst>
        </pc:spChg>
        <pc:spChg chg="mod topLvl">
          <ac:chgData name="Syphax Ait oubelli" userId="ecf726b1934da71b" providerId="LiveId" clId="{BE4B7AD7-5CD9-4AA3-A110-EDEA56C4C92B}" dt="2021-10-05T10:45:18.777" v="3759"/>
          <ac:spMkLst>
            <pc:docMk/>
            <pc:sldMk cId="374182127" sldId="389"/>
            <ac:spMk id="13" creationId="{6981A055-BEF7-4775-8D2F-41299A84E365}"/>
          </ac:spMkLst>
        </pc:spChg>
        <pc:spChg chg="del">
          <ac:chgData name="Syphax Ait oubelli" userId="ecf726b1934da71b" providerId="LiveId" clId="{BE4B7AD7-5CD9-4AA3-A110-EDEA56C4C92B}" dt="2021-10-05T10:43:24.714" v="3712" actId="478"/>
          <ac:spMkLst>
            <pc:docMk/>
            <pc:sldMk cId="374182127" sldId="389"/>
            <ac:spMk id="14" creationId="{30D6F9FD-6502-4481-A892-E139611AAFB6}"/>
          </ac:spMkLst>
        </pc:spChg>
        <pc:spChg chg="mod topLvl">
          <ac:chgData name="Syphax Ait oubelli" userId="ecf726b1934da71b" providerId="LiveId" clId="{BE4B7AD7-5CD9-4AA3-A110-EDEA56C4C92B}" dt="2021-10-11T18:26:10.820" v="14098" actId="207"/>
          <ac:spMkLst>
            <pc:docMk/>
            <pc:sldMk cId="374182127" sldId="389"/>
            <ac:spMk id="15" creationId="{8C1371F3-EA8F-475C-AFBE-FC28D1D23618}"/>
          </ac:spMkLst>
        </pc:spChg>
        <pc:spChg chg="del">
          <ac:chgData name="Syphax Ait oubelli" userId="ecf726b1934da71b" providerId="LiveId" clId="{BE4B7AD7-5CD9-4AA3-A110-EDEA56C4C92B}" dt="2021-10-05T10:43:24.714" v="3712" actId="478"/>
          <ac:spMkLst>
            <pc:docMk/>
            <pc:sldMk cId="374182127" sldId="389"/>
            <ac:spMk id="16" creationId="{DB916D9B-7F55-4AF7-BDB7-D804577B1CD4}"/>
          </ac:spMkLst>
        </pc:spChg>
        <pc:spChg chg="add mod topLvl">
          <ac:chgData name="Syphax Ait oubelli" userId="ecf726b1934da71b" providerId="LiveId" clId="{BE4B7AD7-5CD9-4AA3-A110-EDEA56C4C92B}" dt="2021-10-05T10:45:18.777" v="3759"/>
          <ac:spMkLst>
            <pc:docMk/>
            <pc:sldMk cId="374182127" sldId="389"/>
            <ac:spMk id="17" creationId="{700EFAE2-26CF-4B0D-A1E3-51186D4EDA1A}"/>
          </ac:spMkLst>
        </pc:spChg>
        <pc:spChg chg="add mod topLvl">
          <ac:chgData name="Syphax Ait oubelli" userId="ecf726b1934da71b" providerId="LiveId" clId="{BE4B7AD7-5CD9-4AA3-A110-EDEA56C4C92B}" dt="2021-10-05T10:45:18.777" v="3759"/>
          <ac:spMkLst>
            <pc:docMk/>
            <pc:sldMk cId="374182127" sldId="389"/>
            <ac:spMk id="18" creationId="{3702F0B2-6209-4EBC-927E-828A22AF19C3}"/>
          </ac:spMkLst>
        </pc:spChg>
        <pc:spChg chg="add mod">
          <ac:chgData name="Syphax Ait oubelli" userId="ecf726b1934da71b" providerId="LiveId" clId="{BE4B7AD7-5CD9-4AA3-A110-EDEA56C4C92B}" dt="2021-10-05T10:44:54.581" v="3749" actId="571"/>
          <ac:spMkLst>
            <pc:docMk/>
            <pc:sldMk cId="374182127" sldId="389"/>
            <ac:spMk id="19" creationId="{B7C0A1B8-D9E3-4470-BB25-D7024039A4D8}"/>
          </ac:spMkLst>
        </pc:spChg>
        <pc:spChg chg="add mod">
          <ac:chgData name="Syphax Ait oubelli" userId="ecf726b1934da71b" providerId="LiveId" clId="{BE4B7AD7-5CD9-4AA3-A110-EDEA56C4C92B}" dt="2021-10-05T10:44:54.581" v="3749" actId="571"/>
          <ac:spMkLst>
            <pc:docMk/>
            <pc:sldMk cId="374182127" sldId="389"/>
            <ac:spMk id="20" creationId="{02518256-AC8D-4F8A-8655-4A67622D3D0F}"/>
          </ac:spMkLst>
        </pc:spChg>
        <pc:spChg chg="add mod topLvl">
          <ac:chgData name="Syphax Ait oubelli" userId="ecf726b1934da71b" providerId="LiveId" clId="{BE4B7AD7-5CD9-4AA3-A110-EDEA56C4C92B}" dt="2021-10-05T10:45:18.777" v="3759"/>
          <ac:spMkLst>
            <pc:docMk/>
            <pc:sldMk cId="374182127" sldId="389"/>
            <ac:spMk id="21" creationId="{0AA52D72-6C58-4067-BBAF-2271F88EAB7A}"/>
          </ac:spMkLst>
        </pc:spChg>
        <pc:spChg chg="add mod topLvl">
          <ac:chgData name="Syphax Ait oubelli" userId="ecf726b1934da71b" providerId="LiveId" clId="{BE4B7AD7-5CD9-4AA3-A110-EDEA56C4C92B}" dt="2021-10-05T10:45:18.777" v="3759"/>
          <ac:spMkLst>
            <pc:docMk/>
            <pc:sldMk cId="374182127" sldId="389"/>
            <ac:spMk id="22" creationId="{943FD170-F6CF-4E6B-B724-1119EDC6CFC1}"/>
          </ac:spMkLst>
        </pc:spChg>
        <pc:spChg chg="mod topLvl">
          <ac:chgData name="Syphax Ait oubelli" userId="ecf726b1934da71b" providerId="LiveId" clId="{BE4B7AD7-5CD9-4AA3-A110-EDEA56C4C92B}" dt="2021-10-05T10:45:18.777" v="3759"/>
          <ac:spMkLst>
            <pc:docMk/>
            <pc:sldMk cId="374182127" sldId="389"/>
            <ac:spMk id="28" creationId="{CE58A0FD-EA25-4CE2-AE86-070AA7C918A0}"/>
          </ac:spMkLst>
        </pc:spChg>
        <pc:grpChg chg="add del mod">
          <ac:chgData name="Syphax Ait oubelli" userId="ecf726b1934da71b" providerId="LiveId" clId="{BE4B7AD7-5CD9-4AA3-A110-EDEA56C4C92B}" dt="2021-10-05T10:45:18.777" v="3759"/>
          <ac:grpSpMkLst>
            <pc:docMk/>
            <pc:sldMk cId="374182127" sldId="389"/>
            <ac:grpSpMk id="4" creationId="{8A231E41-B554-4AAB-ABA7-C34F3ECA14BE}"/>
          </ac:grpSpMkLst>
        </pc:grpChg>
      </pc:sldChg>
      <pc:sldChg chg="addSp delSp modSp add mod">
        <pc:chgData name="Syphax Ait oubelli" userId="ecf726b1934da71b" providerId="LiveId" clId="{BE4B7AD7-5CD9-4AA3-A110-EDEA56C4C92B}" dt="2021-10-05T10:49:33.955" v="3845" actId="1038"/>
        <pc:sldMkLst>
          <pc:docMk/>
          <pc:sldMk cId="1971711873" sldId="390"/>
        </pc:sldMkLst>
        <pc:spChg chg="del">
          <ac:chgData name="Syphax Ait oubelli" userId="ecf726b1934da71b" providerId="LiveId" clId="{BE4B7AD7-5CD9-4AA3-A110-EDEA56C4C92B}" dt="2021-10-05T10:48:02.732" v="3761" actId="478"/>
          <ac:spMkLst>
            <pc:docMk/>
            <pc:sldMk cId="1971711873" sldId="390"/>
            <ac:spMk id="2" creationId="{9C6FBE9A-0745-46B8-ACF5-ED8F96ADBF38}"/>
          </ac:spMkLst>
        </pc:spChg>
        <pc:spChg chg="del">
          <ac:chgData name="Syphax Ait oubelli" userId="ecf726b1934da71b" providerId="LiveId" clId="{BE4B7AD7-5CD9-4AA3-A110-EDEA56C4C92B}" dt="2021-10-05T10:48:02.732" v="3761" actId="478"/>
          <ac:spMkLst>
            <pc:docMk/>
            <pc:sldMk cId="1971711873" sldId="390"/>
            <ac:spMk id="3" creationId="{73E42B7D-75EB-4BCE-BC6F-7BFB89A6313F}"/>
          </ac:spMkLst>
        </pc:spChg>
        <pc:spChg chg="add mod">
          <ac:chgData name="Syphax Ait oubelli" userId="ecf726b1934da71b" providerId="LiveId" clId="{BE4B7AD7-5CD9-4AA3-A110-EDEA56C4C92B}" dt="2021-10-05T10:49:33.955" v="3845" actId="1038"/>
          <ac:spMkLst>
            <pc:docMk/>
            <pc:sldMk cId="1971711873" sldId="390"/>
            <ac:spMk id="4" creationId="{55658C25-AA27-454D-990F-AD01F0A0D2D2}"/>
          </ac:spMkLst>
        </pc:spChg>
        <pc:spChg chg="add mod">
          <ac:chgData name="Syphax Ait oubelli" userId="ecf726b1934da71b" providerId="LiveId" clId="{BE4B7AD7-5CD9-4AA3-A110-EDEA56C4C92B}" dt="2021-10-05T10:49:14.757" v="3829" actId="1582"/>
          <ac:spMkLst>
            <pc:docMk/>
            <pc:sldMk cId="1971711873" sldId="390"/>
            <ac:spMk id="5" creationId="{33137681-6691-4AAD-9A49-EE0690C4B1EB}"/>
          </ac:spMkLst>
        </pc:spChg>
        <pc:spChg chg="add mod">
          <ac:chgData name="Syphax Ait oubelli" userId="ecf726b1934da71b" providerId="LiveId" clId="{BE4B7AD7-5CD9-4AA3-A110-EDEA56C4C92B}" dt="2021-10-05T10:49:24.613" v="3839" actId="1076"/>
          <ac:spMkLst>
            <pc:docMk/>
            <pc:sldMk cId="1971711873" sldId="390"/>
            <ac:spMk id="6" creationId="{23D51243-7B09-4893-80FE-CBFA8C40F91D}"/>
          </ac:spMkLst>
        </pc:spChg>
        <pc:spChg chg="del">
          <ac:chgData name="Syphax Ait oubelli" userId="ecf726b1934da71b" providerId="LiveId" clId="{BE4B7AD7-5CD9-4AA3-A110-EDEA56C4C92B}" dt="2021-10-05T10:48:02.732" v="3761" actId="478"/>
          <ac:spMkLst>
            <pc:docMk/>
            <pc:sldMk cId="1971711873" sldId="390"/>
            <ac:spMk id="8" creationId="{62E7E39F-9908-401D-8AEA-680812647881}"/>
          </ac:spMkLst>
        </pc:spChg>
        <pc:spChg chg="del">
          <ac:chgData name="Syphax Ait oubelli" userId="ecf726b1934da71b" providerId="LiveId" clId="{BE4B7AD7-5CD9-4AA3-A110-EDEA56C4C92B}" dt="2021-10-05T10:48:02.732" v="3761" actId="478"/>
          <ac:spMkLst>
            <pc:docMk/>
            <pc:sldMk cId="1971711873" sldId="390"/>
            <ac:spMk id="11" creationId="{3C850F47-856B-477F-AF7F-5D5F5DF518DF}"/>
          </ac:spMkLst>
        </pc:spChg>
        <pc:spChg chg="del">
          <ac:chgData name="Syphax Ait oubelli" userId="ecf726b1934da71b" providerId="LiveId" clId="{BE4B7AD7-5CD9-4AA3-A110-EDEA56C4C92B}" dt="2021-10-05T10:48:02.732" v="3761" actId="478"/>
          <ac:spMkLst>
            <pc:docMk/>
            <pc:sldMk cId="1971711873" sldId="390"/>
            <ac:spMk id="13" creationId="{6981A055-BEF7-4775-8D2F-41299A84E365}"/>
          </ac:spMkLst>
        </pc:spChg>
        <pc:spChg chg="del">
          <ac:chgData name="Syphax Ait oubelli" userId="ecf726b1934da71b" providerId="LiveId" clId="{BE4B7AD7-5CD9-4AA3-A110-EDEA56C4C92B}" dt="2021-10-05T10:48:02.732" v="3761" actId="478"/>
          <ac:spMkLst>
            <pc:docMk/>
            <pc:sldMk cId="1971711873" sldId="390"/>
            <ac:spMk id="15" creationId="{8C1371F3-EA8F-475C-AFBE-FC28D1D23618}"/>
          </ac:spMkLst>
        </pc:spChg>
        <pc:spChg chg="del">
          <ac:chgData name="Syphax Ait oubelli" userId="ecf726b1934da71b" providerId="LiveId" clId="{BE4B7AD7-5CD9-4AA3-A110-EDEA56C4C92B}" dt="2021-10-05T10:48:02.732" v="3761" actId="478"/>
          <ac:spMkLst>
            <pc:docMk/>
            <pc:sldMk cId="1971711873" sldId="390"/>
            <ac:spMk id="17" creationId="{700EFAE2-26CF-4B0D-A1E3-51186D4EDA1A}"/>
          </ac:spMkLst>
        </pc:spChg>
        <pc:spChg chg="del">
          <ac:chgData name="Syphax Ait oubelli" userId="ecf726b1934da71b" providerId="LiveId" clId="{BE4B7AD7-5CD9-4AA3-A110-EDEA56C4C92B}" dt="2021-10-05T10:48:02.732" v="3761" actId="478"/>
          <ac:spMkLst>
            <pc:docMk/>
            <pc:sldMk cId="1971711873" sldId="390"/>
            <ac:spMk id="18" creationId="{3702F0B2-6209-4EBC-927E-828A22AF19C3}"/>
          </ac:spMkLst>
        </pc:spChg>
        <pc:spChg chg="del">
          <ac:chgData name="Syphax Ait oubelli" userId="ecf726b1934da71b" providerId="LiveId" clId="{BE4B7AD7-5CD9-4AA3-A110-EDEA56C4C92B}" dt="2021-10-05T10:48:02.732" v="3761" actId="478"/>
          <ac:spMkLst>
            <pc:docMk/>
            <pc:sldMk cId="1971711873" sldId="390"/>
            <ac:spMk id="21" creationId="{0AA52D72-6C58-4067-BBAF-2271F88EAB7A}"/>
          </ac:spMkLst>
        </pc:spChg>
        <pc:spChg chg="del">
          <ac:chgData name="Syphax Ait oubelli" userId="ecf726b1934da71b" providerId="LiveId" clId="{BE4B7AD7-5CD9-4AA3-A110-EDEA56C4C92B}" dt="2021-10-05T10:48:02.732" v="3761" actId="478"/>
          <ac:spMkLst>
            <pc:docMk/>
            <pc:sldMk cId="1971711873" sldId="390"/>
            <ac:spMk id="22" creationId="{943FD170-F6CF-4E6B-B724-1119EDC6CFC1}"/>
          </ac:spMkLst>
        </pc:spChg>
        <pc:spChg chg="del">
          <ac:chgData name="Syphax Ait oubelli" userId="ecf726b1934da71b" providerId="LiveId" clId="{BE4B7AD7-5CD9-4AA3-A110-EDEA56C4C92B}" dt="2021-10-05T10:48:02.732" v="3761" actId="478"/>
          <ac:spMkLst>
            <pc:docMk/>
            <pc:sldMk cId="1971711873" sldId="390"/>
            <ac:spMk id="28" creationId="{CE58A0FD-EA25-4CE2-AE86-070AA7C918A0}"/>
          </ac:spMkLst>
        </pc:spChg>
      </pc:sldChg>
      <pc:sldChg chg="addSp delSp modSp add mod">
        <pc:chgData name="Syphax Ait oubelli" userId="ecf726b1934da71b" providerId="LiveId" clId="{BE4B7AD7-5CD9-4AA3-A110-EDEA56C4C92B}" dt="2021-10-05T10:50:40.607" v="3867" actId="207"/>
        <pc:sldMkLst>
          <pc:docMk/>
          <pc:sldMk cId="271399271" sldId="391"/>
        </pc:sldMkLst>
        <pc:spChg chg="add mod">
          <ac:chgData name="Syphax Ait oubelli" userId="ecf726b1934da71b" providerId="LiveId" clId="{BE4B7AD7-5CD9-4AA3-A110-EDEA56C4C92B}" dt="2021-10-05T10:50:21.153" v="3854" actId="207"/>
          <ac:spMkLst>
            <pc:docMk/>
            <pc:sldMk cId="271399271" sldId="391"/>
            <ac:spMk id="2" creationId="{49F9D784-28A6-4BA5-AB52-3E72ED70F275}"/>
          </ac:spMkLst>
        </pc:spChg>
        <pc:spChg chg="add mod">
          <ac:chgData name="Syphax Ait oubelli" userId="ecf726b1934da71b" providerId="LiveId" clId="{BE4B7AD7-5CD9-4AA3-A110-EDEA56C4C92B}" dt="2021-10-05T10:50:34.233" v="3862" actId="1076"/>
          <ac:spMkLst>
            <pc:docMk/>
            <pc:sldMk cId="271399271" sldId="391"/>
            <ac:spMk id="3" creationId="{33CB076E-9EA4-4B4A-9D11-B345545D938B}"/>
          </ac:spMkLst>
        </pc:spChg>
        <pc:spChg chg="del">
          <ac:chgData name="Syphax Ait oubelli" userId="ecf726b1934da71b" providerId="LiveId" clId="{BE4B7AD7-5CD9-4AA3-A110-EDEA56C4C92B}" dt="2021-10-05T10:50:03.203" v="3847" actId="478"/>
          <ac:spMkLst>
            <pc:docMk/>
            <pc:sldMk cId="271399271" sldId="391"/>
            <ac:spMk id="5" creationId="{33137681-6691-4AAD-9A49-EE0690C4B1EB}"/>
          </ac:spMkLst>
        </pc:spChg>
        <pc:spChg chg="del">
          <ac:chgData name="Syphax Ait oubelli" userId="ecf726b1934da71b" providerId="LiveId" clId="{BE4B7AD7-5CD9-4AA3-A110-EDEA56C4C92B}" dt="2021-10-05T10:50:03.203" v="3847" actId="478"/>
          <ac:spMkLst>
            <pc:docMk/>
            <pc:sldMk cId="271399271" sldId="391"/>
            <ac:spMk id="6" creationId="{23D51243-7B09-4893-80FE-CBFA8C40F91D}"/>
          </ac:spMkLst>
        </pc:spChg>
        <pc:spChg chg="add mod">
          <ac:chgData name="Syphax Ait oubelli" userId="ecf726b1934da71b" providerId="LiveId" clId="{BE4B7AD7-5CD9-4AA3-A110-EDEA56C4C92B}" dt="2021-10-05T10:50:23.923" v="3855" actId="207"/>
          <ac:spMkLst>
            <pc:docMk/>
            <pc:sldMk cId="271399271" sldId="391"/>
            <ac:spMk id="7" creationId="{D7C76C51-4DA1-443F-8160-83798109B637}"/>
          </ac:spMkLst>
        </pc:spChg>
        <pc:spChg chg="add mod">
          <ac:chgData name="Syphax Ait oubelli" userId="ecf726b1934da71b" providerId="LiveId" clId="{BE4B7AD7-5CD9-4AA3-A110-EDEA56C4C92B}" dt="2021-10-05T10:50:40.607" v="3867" actId="207"/>
          <ac:spMkLst>
            <pc:docMk/>
            <pc:sldMk cId="271399271" sldId="391"/>
            <ac:spMk id="8" creationId="{F8073F0F-2B6E-4FF7-A4A7-8A268425E337}"/>
          </ac:spMkLst>
        </pc:spChg>
      </pc:sldChg>
      <pc:sldChg chg="addSp modSp add mod">
        <pc:chgData name="Syphax Ait oubelli" userId="ecf726b1934da71b" providerId="LiveId" clId="{BE4B7AD7-5CD9-4AA3-A110-EDEA56C4C92B}" dt="2021-10-05T10:52:10.779" v="3874" actId="207"/>
        <pc:sldMkLst>
          <pc:docMk/>
          <pc:sldMk cId="2770995370" sldId="392"/>
        </pc:sldMkLst>
        <pc:spChg chg="add mod">
          <ac:chgData name="Syphax Ait oubelli" userId="ecf726b1934da71b" providerId="LiveId" clId="{BE4B7AD7-5CD9-4AA3-A110-EDEA56C4C92B}" dt="2021-10-05T10:52:03.444" v="3871" actId="207"/>
          <ac:spMkLst>
            <pc:docMk/>
            <pc:sldMk cId="2770995370" sldId="392"/>
            <ac:spMk id="9" creationId="{A382A677-E011-4CA9-9977-C073E7246929}"/>
          </ac:spMkLst>
        </pc:spChg>
        <pc:spChg chg="add mod">
          <ac:chgData name="Syphax Ait oubelli" userId="ecf726b1934da71b" providerId="LiveId" clId="{BE4B7AD7-5CD9-4AA3-A110-EDEA56C4C92B}" dt="2021-10-05T10:52:10.779" v="3874" actId="207"/>
          <ac:spMkLst>
            <pc:docMk/>
            <pc:sldMk cId="2770995370" sldId="392"/>
            <ac:spMk id="10" creationId="{1960316A-BB14-454A-B049-2FA095C7099D}"/>
          </ac:spMkLst>
        </pc:spChg>
      </pc:sldChg>
      <pc:sldChg chg="addSp delSp modSp add del mod">
        <pc:chgData name="Syphax Ait oubelli" userId="ecf726b1934da71b" providerId="LiveId" clId="{BE4B7AD7-5CD9-4AA3-A110-EDEA56C4C92B}" dt="2021-10-05T11:02:54.357" v="4128" actId="47"/>
        <pc:sldMkLst>
          <pc:docMk/>
          <pc:sldMk cId="1646591801" sldId="393"/>
        </pc:sldMkLst>
        <pc:spChg chg="mod">
          <ac:chgData name="Syphax Ait oubelli" userId="ecf726b1934da71b" providerId="LiveId" clId="{BE4B7AD7-5CD9-4AA3-A110-EDEA56C4C92B}" dt="2021-10-05T11:00:13.145" v="4095" actId="1076"/>
          <ac:spMkLst>
            <pc:docMk/>
            <pc:sldMk cId="1646591801" sldId="393"/>
            <ac:spMk id="2" creationId="{49F9D784-28A6-4BA5-AB52-3E72ED70F275}"/>
          </ac:spMkLst>
        </pc:spChg>
        <pc:spChg chg="mod">
          <ac:chgData name="Syphax Ait oubelli" userId="ecf726b1934da71b" providerId="LiveId" clId="{BE4B7AD7-5CD9-4AA3-A110-EDEA56C4C92B}" dt="2021-10-05T11:00:13.145" v="4095" actId="1076"/>
          <ac:spMkLst>
            <pc:docMk/>
            <pc:sldMk cId="1646591801" sldId="393"/>
            <ac:spMk id="3" creationId="{33CB076E-9EA4-4B4A-9D11-B345545D938B}"/>
          </ac:spMkLst>
        </pc:spChg>
        <pc:spChg chg="mod">
          <ac:chgData name="Syphax Ait oubelli" userId="ecf726b1934da71b" providerId="LiveId" clId="{BE4B7AD7-5CD9-4AA3-A110-EDEA56C4C92B}" dt="2021-10-05T11:00:13.145" v="4095" actId="1076"/>
          <ac:spMkLst>
            <pc:docMk/>
            <pc:sldMk cId="1646591801" sldId="393"/>
            <ac:spMk id="4" creationId="{55658C25-AA27-454D-990F-AD01F0A0D2D2}"/>
          </ac:spMkLst>
        </pc:spChg>
        <pc:spChg chg="add mod">
          <ac:chgData name="Syphax Ait oubelli" userId="ecf726b1934da71b" providerId="LiveId" clId="{BE4B7AD7-5CD9-4AA3-A110-EDEA56C4C92B}" dt="2021-10-05T11:00:13.145" v="4095" actId="1076"/>
          <ac:spMkLst>
            <pc:docMk/>
            <pc:sldMk cId="1646591801" sldId="393"/>
            <ac:spMk id="5" creationId="{DCD11B55-6765-408B-9B29-0DABF2E0E52C}"/>
          </ac:spMkLst>
        </pc:spChg>
        <pc:spChg chg="add mod">
          <ac:chgData name="Syphax Ait oubelli" userId="ecf726b1934da71b" providerId="LiveId" clId="{BE4B7AD7-5CD9-4AA3-A110-EDEA56C4C92B}" dt="2021-10-05T11:00:13.145" v="4095" actId="1076"/>
          <ac:spMkLst>
            <pc:docMk/>
            <pc:sldMk cId="1646591801" sldId="393"/>
            <ac:spMk id="6" creationId="{C9EB1514-BD04-49ED-A42D-9C5176627AA3}"/>
          </ac:spMkLst>
        </pc:spChg>
        <pc:spChg chg="mod">
          <ac:chgData name="Syphax Ait oubelli" userId="ecf726b1934da71b" providerId="LiveId" clId="{BE4B7AD7-5CD9-4AA3-A110-EDEA56C4C92B}" dt="2021-10-05T11:00:13.145" v="4095" actId="1076"/>
          <ac:spMkLst>
            <pc:docMk/>
            <pc:sldMk cId="1646591801" sldId="393"/>
            <ac:spMk id="7" creationId="{D7C76C51-4DA1-443F-8160-83798109B637}"/>
          </ac:spMkLst>
        </pc:spChg>
        <pc:spChg chg="mod">
          <ac:chgData name="Syphax Ait oubelli" userId="ecf726b1934da71b" providerId="LiveId" clId="{BE4B7AD7-5CD9-4AA3-A110-EDEA56C4C92B}" dt="2021-10-05T11:00:13.145" v="4095" actId="1076"/>
          <ac:spMkLst>
            <pc:docMk/>
            <pc:sldMk cId="1646591801" sldId="393"/>
            <ac:spMk id="8" creationId="{F8073F0F-2B6E-4FF7-A4A7-8A268425E337}"/>
          </ac:spMkLst>
        </pc:spChg>
        <pc:spChg chg="mod">
          <ac:chgData name="Syphax Ait oubelli" userId="ecf726b1934da71b" providerId="LiveId" clId="{BE4B7AD7-5CD9-4AA3-A110-EDEA56C4C92B}" dt="2021-10-05T11:00:13.145" v="4095" actId="1076"/>
          <ac:spMkLst>
            <pc:docMk/>
            <pc:sldMk cId="1646591801" sldId="393"/>
            <ac:spMk id="9" creationId="{A382A677-E011-4CA9-9977-C073E7246929}"/>
          </ac:spMkLst>
        </pc:spChg>
        <pc:spChg chg="mod">
          <ac:chgData name="Syphax Ait oubelli" userId="ecf726b1934da71b" providerId="LiveId" clId="{BE4B7AD7-5CD9-4AA3-A110-EDEA56C4C92B}" dt="2021-10-05T11:00:13.145" v="4095" actId="1076"/>
          <ac:spMkLst>
            <pc:docMk/>
            <pc:sldMk cId="1646591801" sldId="393"/>
            <ac:spMk id="10" creationId="{1960316A-BB14-454A-B049-2FA095C7099D}"/>
          </ac:spMkLst>
        </pc:spChg>
        <pc:spChg chg="add del mod">
          <ac:chgData name="Syphax Ait oubelli" userId="ecf726b1934da71b" providerId="LiveId" clId="{BE4B7AD7-5CD9-4AA3-A110-EDEA56C4C92B}" dt="2021-10-05T11:00:21.299" v="4099" actId="478"/>
          <ac:spMkLst>
            <pc:docMk/>
            <pc:sldMk cId="1646591801" sldId="393"/>
            <ac:spMk id="11" creationId="{98B864AA-99CB-402F-8FE0-CAD509E0BDC3}"/>
          </ac:spMkLst>
        </pc:spChg>
        <pc:spChg chg="add del mod">
          <ac:chgData name="Syphax Ait oubelli" userId="ecf726b1934da71b" providerId="LiveId" clId="{BE4B7AD7-5CD9-4AA3-A110-EDEA56C4C92B}" dt="2021-10-05T11:00:21.299" v="4099" actId="478"/>
          <ac:spMkLst>
            <pc:docMk/>
            <pc:sldMk cId="1646591801" sldId="393"/>
            <ac:spMk id="12" creationId="{9DBF15D0-AC74-467C-8888-C5F3D27FA00D}"/>
          </ac:spMkLst>
        </pc:spChg>
        <pc:spChg chg="add mod">
          <ac:chgData name="Syphax Ait oubelli" userId="ecf726b1934da71b" providerId="LiveId" clId="{BE4B7AD7-5CD9-4AA3-A110-EDEA56C4C92B}" dt="2021-10-05T11:00:30.461" v="4101" actId="207"/>
          <ac:spMkLst>
            <pc:docMk/>
            <pc:sldMk cId="1646591801" sldId="393"/>
            <ac:spMk id="13" creationId="{6B0A494F-39CF-40D4-818C-51E39F9CA76C}"/>
          </ac:spMkLst>
        </pc:spChg>
        <pc:spChg chg="add mod">
          <ac:chgData name="Syphax Ait oubelli" userId="ecf726b1934da71b" providerId="LiveId" clId="{BE4B7AD7-5CD9-4AA3-A110-EDEA56C4C92B}" dt="2021-10-05T11:00:16.025" v="4096" actId="1076"/>
          <ac:spMkLst>
            <pc:docMk/>
            <pc:sldMk cId="1646591801" sldId="393"/>
            <ac:spMk id="14" creationId="{7804CC7B-AA09-4706-9672-D0BD86235C63}"/>
          </ac:spMkLst>
        </pc:spChg>
        <pc:spChg chg="add del mod">
          <ac:chgData name="Syphax Ait oubelli" userId="ecf726b1934da71b" providerId="LiveId" clId="{BE4B7AD7-5CD9-4AA3-A110-EDEA56C4C92B}" dt="2021-10-05T11:00:26.012" v="4100" actId="478"/>
          <ac:spMkLst>
            <pc:docMk/>
            <pc:sldMk cId="1646591801" sldId="393"/>
            <ac:spMk id="15" creationId="{7765B4EF-CF29-46DA-B5EC-D50FF3B6CCE2}"/>
          </ac:spMkLst>
        </pc:spChg>
        <pc:spChg chg="add del mod">
          <ac:chgData name="Syphax Ait oubelli" userId="ecf726b1934da71b" providerId="LiveId" clId="{BE4B7AD7-5CD9-4AA3-A110-EDEA56C4C92B}" dt="2021-10-05T11:00:26.012" v="4100" actId="478"/>
          <ac:spMkLst>
            <pc:docMk/>
            <pc:sldMk cId="1646591801" sldId="393"/>
            <ac:spMk id="16" creationId="{C683DB32-634E-47BA-8916-5F67FACC5D27}"/>
          </ac:spMkLst>
        </pc:spChg>
        <pc:cxnChg chg="add mod">
          <ac:chgData name="Syphax Ait oubelli" userId="ecf726b1934da71b" providerId="LiveId" clId="{BE4B7AD7-5CD9-4AA3-A110-EDEA56C4C92B}" dt="2021-10-05T11:00:16.025" v="4096" actId="1076"/>
          <ac:cxnSpMkLst>
            <pc:docMk/>
            <pc:sldMk cId="1646591801" sldId="393"/>
            <ac:cxnSpMk id="18" creationId="{82DD0996-16BE-48A7-A4B0-E5548CAF7D77}"/>
          </ac:cxnSpMkLst>
        </pc:cxnChg>
        <pc:cxnChg chg="add del mod">
          <ac:chgData name="Syphax Ait oubelli" userId="ecf726b1934da71b" providerId="LiveId" clId="{BE4B7AD7-5CD9-4AA3-A110-EDEA56C4C92B}" dt="2021-10-05T11:00:26.012" v="4100" actId="478"/>
          <ac:cxnSpMkLst>
            <pc:docMk/>
            <pc:sldMk cId="1646591801" sldId="393"/>
            <ac:cxnSpMk id="20" creationId="{1C869D8C-5BAF-419C-8E3C-5CE51E99C997}"/>
          </ac:cxnSpMkLst>
        </pc:cxnChg>
        <pc:cxnChg chg="add del mod">
          <ac:chgData name="Syphax Ait oubelli" userId="ecf726b1934da71b" providerId="LiveId" clId="{BE4B7AD7-5CD9-4AA3-A110-EDEA56C4C92B}" dt="2021-10-05T11:00:26.012" v="4100" actId="478"/>
          <ac:cxnSpMkLst>
            <pc:docMk/>
            <pc:sldMk cId="1646591801" sldId="393"/>
            <ac:cxnSpMk id="23" creationId="{24338E95-CF1D-49F7-9746-85A6BAA77C34}"/>
          </ac:cxnSpMkLst>
        </pc:cxnChg>
      </pc:sldChg>
      <pc:sldChg chg="delSp modSp add del mod">
        <pc:chgData name="Syphax Ait oubelli" userId="ecf726b1934da71b" providerId="LiveId" clId="{BE4B7AD7-5CD9-4AA3-A110-EDEA56C4C92B}" dt="2021-10-05T11:02:54.357" v="4128" actId="47"/>
        <pc:sldMkLst>
          <pc:docMk/>
          <pc:sldMk cId="3603082425" sldId="394"/>
        </pc:sldMkLst>
        <pc:spChg chg="mod">
          <ac:chgData name="Syphax Ait oubelli" userId="ecf726b1934da71b" providerId="LiveId" clId="{BE4B7AD7-5CD9-4AA3-A110-EDEA56C4C92B}" dt="2021-10-05T11:00:35.318" v="4102" actId="207"/>
          <ac:spMkLst>
            <pc:docMk/>
            <pc:sldMk cId="3603082425" sldId="394"/>
            <ac:spMk id="13" creationId="{6B0A494F-39CF-40D4-818C-51E39F9CA76C}"/>
          </ac:spMkLst>
        </pc:spChg>
        <pc:spChg chg="del">
          <ac:chgData name="Syphax Ait oubelli" userId="ecf726b1934da71b" providerId="LiveId" clId="{BE4B7AD7-5CD9-4AA3-A110-EDEA56C4C92B}" dt="2021-10-05T11:00:37.076" v="4103" actId="478"/>
          <ac:spMkLst>
            <pc:docMk/>
            <pc:sldMk cId="3603082425" sldId="394"/>
            <ac:spMk id="16" creationId="{C683DB32-634E-47BA-8916-5F67FACC5D27}"/>
          </ac:spMkLst>
        </pc:spChg>
        <pc:cxnChg chg="del">
          <ac:chgData name="Syphax Ait oubelli" userId="ecf726b1934da71b" providerId="LiveId" clId="{BE4B7AD7-5CD9-4AA3-A110-EDEA56C4C92B}" dt="2021-10-05T11:00:37.076" v="4103" actId="478"/>
          <ac:cxnSpMkLst>
            <pc:docMk/>
            <pc:sldMk cId="3603082425" sldId="394"/>
            <ac:cxnSpMk id="23" creationId="{24338E95-CF1D-49F7-9746-85A6BAA77C34}"/>
          </ac:cxnSpMkLst>
        </pc:cxnChg>
      </pc:sldChg>
      <pc:sldChg chg="addSp delSp modSp add mod">
        <pc:chgData name="Syphax Ait oubelli" userId="ecf726b1934da71b" providerId="LiveId" clId="{BE4B7AD7-5CD9-4AA3-A110-EDEA56C4C92B}" dt="2021-10-05T11:04:27.253" v="4198" actId="478"/>
        <pc:sldMkLst>
          <pc:docMk/>
          <pc:sldMk cId="4080975244" sldId="395"/>
        </pc:sldMkLst>
        <pc:spChg chg="mod">
          <ac:chgData name="Syphax Ait oubelli" userId="ecf726b1934da71b" providerId="LiveId" clId="{BE4B7AD7-5CD9-4AA3-A110-EDEA56C4C92B}" dt="2021-10-05T11:03:02.077" v="4130" actId="1076"/>
          <ac:spMkLst>
            <pc:docMk/>
            <pc:sldMk cId="4080975244" sldId="395"/>
            <ac:spMk id="2" creationId="{49F9D784-28A6-4BA5-AB52-3E72ED70F275}"/>
          </ac:spMkLst>
        </pc:spChg>
        <pc:spChg chg="mod">
          <ac:chgData name="Syphax Ait oubelli" userId="ecf726b1934da71b" providerId="LiveId" clId="{BE4B7AD7-5CD9-4AA3-A110-EDEA56C4C92B}" dt="2021-10-05T11:03:02.077" v="4130" actId="1076"/>
          <ac:spMkLst>
            <pc:docMk/>
            <pc:sldMk cId="4080975244" sldId="395"/>
            <ac:spMk id="3" creationId="{33CB076E-9EA4-4B4A-9D11-B345545D938B}"/>
          </ac:spMkLst>
        </pc:spChg>
        <pc:spChg chg="mod">
          <ac:chgData name="Syphax Ait oubelli" userId="ecf726b1934da71b" providerId="LiveId" clId="{BE4B7AD7-5CD9-4AA3-A110-EDEA56C4C92B}" dt="2021-10-05T11:03:02.077" v="4130" actId="1076"/>
          <ac:spMkLst>
            <pc:docMk/>
            <pc:sldMk cId="4080975244" sldId="395"/>
            <ac:spMk id="4" creationId="{55658C25-AA27-454D-990F-AD01F0A0D2D2}"/>
          </ac:spMkLst>
        </pc:spChg>
        <pc:spChg chg="mod">
          <ac:chgData name="Syphax Ait oubelli" userId="ecf726b1934da71b" providerId="LiveId" clId="{BE4B7AD7-5CD9-4AA3-A110-EDEA56C4C92B}" dt="2021-10-05T11:03:02.077" v="4130" actId="1076"/>
          <ac:spMkLst>
            <pc:docMk/>
            <pc:sldMk cId="4080975244" sldId="395"/>
            <ac:spMk id="5" creationId="{DCD11B55-6765-408B-9B29-0DABF2E0E52C}"/>
          </ac:spMkLst>
        </pc:spChg>
        <pc:spChg chg="mod">
          <ac:chgData name="Syphax Ait oubelli" userId="ecf726b1934da71b" providerId="LiveId" clId="{BE4B7AD7-5CD9-4AA3-A110-EDEA56C4C92B}" dt="2021-10-05T11:03:02.077" v="4130" actId="1076"/>
          <ac:spMkLst>
            <pc:docMk/>
            <pc:sldMk cId="4080975244" sldId="395"/>
            <ac:spMk id="6" creationId="{C9EB1514-BD04-49ED-A42D-9C5176627AA3}"/>
          </ac:spMkLst>
        </pc:spChg>
        <pc:spChg chg="mod">
          <ac:chgData name="Syphax Ait oubelli" userId="ecf726b1934da71b" providerId="LiveId" clId="{BE4B7AD7-5CD9-4AA3-A110-EDEA56C4C92B}" dt="2021-10-05T11:03:02.077" v="4130" actId="1076"/>
          <ac:spMkLst>
            <pc:docMk/>
            <pc:sldMk cId="4080975244" sldId="395"/>
            <ac:spMk id="7" creationId="{D7C76C51-4DA1-443F-8160-83798109B637}"/>
          </ac:spMkLst>
        </pc:spChg>
        <pc:spChg chg="mod">
          <ac:chgData name="Syphax Ait oubelli" userId="ecf726b1934da71b" providerId="LiveId" clId="{BE4B7AD7-5CD9-4AA3-A110-EDEA56C4C92B}" dt="2021-10-05T11:03:02.077" v="4130" actId="1076"/>
          <ac:spMkLst>
            <pc:docMk/>
            <pc:sldMk cId="4080975244" sldId="395"/>
            <ac:spMk id="8" creationId="{F8073F0F-2B6E-4FF7-A4A7-8A268425E337}"/>
          </ac:spMkLst>
        </pc:spChg>
        <pc:spChg chg="mod">
          <ac:chgData name="Syphax Ait oubelli" userId="ecf726b1934da71b" providerId="LiveId" clId="{BE4B7AD7-5CD9-4AA3-A110-EDEA56C4C92B}" dt="2021-10-05T11:03:02.077" v="4130" actId="1076"/>
          <ac:spMkLst>
            <pc:docMk/>
            <pc:sldMk cId="4080975244" sldId="395"/>
            <ac:spMk id="9" creationId="{A382A677-E011-4CA9-9977-C073E7246929}"/>
          </ac:spMkLst>
        </pc:spChg>
        <pc:spChg chg="mod">
          <ac:chgData name="Syphax Ait oubelli" userId="ecf726b1934da71b" providerId="LiveId" clId="{BE4B7AD7-5CD9-4AA3-A110-EDEA56C4C92B}" dt="2021-10-05T11:03:02.077" v="4130" actId="1076"/>
          <ac:spMkLst>
            <pc:docMk/>
            <pc:sldMk cId="4080975244" sldId="395"/>
            <ac:spMk id="10" creationId="{1960316A-BB14-454A-B049-2FA095C7099D}"/>
          </ac:spMkLst>
        </pc:spChg>
        <pc:spChg chg="del mod">
          <ac:chgData name="Syphax Ait oubelli" userId="ecf726b1934da71b" providerId="LiveId" clId="{BE4B7AD7-5CD9-4AA3-A110-EDEA56C4C92B}" dt="2021-10-05T11:04:19.069" v="4195" actId="478"/>
          <ac:spMkLst>
            <pc:docMk/>
            <pc:sldMk cId="4080975244" sldId="395"/>
            <ac:spMk id="11" creationId="{98B864AA-99CB-402F-8FE0-CAD509E0BDC3}"/>
          </ac:spMkLst>
        </pc:spChg>
        <pc:spChg chg="del mod">
          <ac:chgData name="Syphax Ait oubelli" userId="ecf726b1934da71b" providerId="LiveId" clId="{BE4B7AD7-5CD9-4AA3-A110-EDEA56C4C92B}" dt="2021-10-05T11:04:19.069" v="4195" actId="478"/>
          <ac:spMkLst>
            <pc:docMk/>
            <pc:sldMk cId="4080975244" sldId="395"/>
            <ac:spMk id="12" creationId="{9DBF15D0-AC74-467C-8888-C5F3D27FA00D}"/>
          </ac:spMkLst>
        </pc:spChg>
        <pc:spChg chg="mod">
          <ac:chgData name="Syphax Ait oubelli" userId="ecf726b1934da71b" providerId="LiveId" clId="{BE4B7AD7-5CD9-4AA3-A110-EDEA56C4C92B}" dt="2021-10-05T11:04:22.572" v="4196" actId="207"/>
          <ac:spMkLst>
            <pc:docMk/>
            <pc:sldMk cId="4080975244" sldId="395"/>
            <ac:spMk id="13" creationId="{6B0A494F-39CF-40D4-818C-51E39F9CA76C}"/>
          </ac:spMkLst>
        </pc:spChg>
        <pc:spChg chg="mod">
          <ac:chgData name="Syphax Ait oubelli" userId="ecf726b1934da71b" providerId="LiveId" clId="{BE4B7AD7-5CD9-4AA3-A110-EDEA56C4C92B}" dt="2021-10-05T11:02:58.869" v="4129" actId="1076"/>
          <ac:spMkLst>
            <pc:docMk/>
            <pc:sldMk cId="4080975244" sldId="395"/>
            <ac:spMk id="14" creationId="{7804CC7B-AA09-4706-9672-D0BD86235C63}"/>
          </ac:spMkLst>
        </pc:spChg>
        <pc:spChg chg="del mod">
          <ac:chgData name="Syphax Ait oubelli" userId="ecf726b1934da71b" providerId="LiveId" clId="{BE4B7AD7-5CD9-4AA3-A110-EDEA56C4C92B}" dt="2021-10-05T11:04:27.253" v="4198" actId="478"/>
          <ac:spMkLst>
            <pc:docMk/>
            <pc:sldMk cId="4080975244" sldId="395"/>
            <ac:spMk id="15" creationId="{7765B4EF-CF29-46DA-B5EC-D50FF3B6CCE2}"/>
          </ac:spMkLst>
        </pc:spChg>
        <pc:spChg chg="del mod">
          <ac:chgData name="Syphax Ait oubelli" userId="ecf726b1934da71b" providerId="LiveId" clId="{BE4B7AD7-5CD9-4AA3-A110-EDEA56C4C92B}" dt="2021-10-05T11:04:27.253" v="4198" actId="478"/>
          <ac:spMkLst>
            <pc:docMk/>
            <pc:sldMk cId="4080975244" sldId="395"/>
            <ac:spMk id="16" creationId="{C683DB32-634E-47BA-8916-5F67FACC5D27}"/>
          </ac:spMkLst>
        </pc:spChg>
        <pc:spChg chg="add del mod">
          <ac:chgData name="Syphax Ait oubelli" userId="ecf726b1934da71b" providerId="LiveId" clId="{BE4B7AD7-5CD9-4AA3-A110-EDEA56C4C92B}" dt="2021-10-05T11:04:24.021" v="4197" actId="478"/>
          <ac:spMkLst>
            <pc:docMk/>
            <pc:sldMk cId="4080975244" sldId="395"/>
            <ac:spMk id="19" creationId="{9222F184-7CEA-44F6-BB17-FF9180792C50}"/>
          </ac:spMkLst>
        </pc:spChg>
        <pc:cxnChg chg="mod">
          <ac:chgData name="Syphax Ait oubelli" userId="ecf726b1934da71b" providerId="LiveId" clId="{BE4B7AD7-5CD9-4AA3-A110-EDEA56C4C92B}" dt="2021-10-05T11:02:58.869" v="4129" actId="1076"/>
          <ac:cxnSpMkLst>
            <pc:docMk/>
            <pc:sldMk cId="4080975244" sldId="395"/>
            <ac:cxnSpMk id="18" creationId="{82DD0996-16BE-48A7-A4B0-E5548CAF7D77}"/>
          </ac:cxnSpMkLst>
        </pc:cxnChg>
        <pc:cxnChg chg="del mod">
          <ac:chgData name="Syphax Ait oubelli" userId="ecf726b1934da71b" providerId="LiveId" clId="{BE4B7AD7-5CD9-4AA3-A110-EDEA56C4C92B}" dt="2021-10-05T11:04:27.253" v="4198" actId="478"/>
          <ac:cxnSpMkLst>
            <pc:docMk/>
            <pc:sldMk cId="4080975244" sldId="395"/>
            <ac:cxnSpMk id="20" creationId="{1C869D8C-5BAF-419C-8E3C-5CE51E99C997}"/>
          </ac:cxnSpMkLst>
        </pc:cxnChg>
        <pc:cxnChg chg="del mod">
          <ac:chgData name="Syphax Ait oubelli" userId="ecf726b1934da71b" providerId="LiveId" clId="{BE4B7AD7-5CD9-4AA3-A110-EDEA56C4C92B}" dt="2021-10-05T11:04:27.253" v="4198" actId="478"/>
          <ac:cxnSpMkLst>
            <pc:docMk/>
            <pc:sldMk cId="4080975244" sldId="395"/>
            <ac:cxnSpMk id="23" creationId="{24338E95-CF1D-49F7-9746-85A6BAA77C34}"/>
          </ac:cxnSpMkLst>
        </pc:cxnChg>
      </pc:sldChg>
      <pc:sldChg chg="delSp modSp add mod">
        <pc:chgData name="Syphax Ait oubelli" userId="ecf726b1934da71b" providerId="LiveId" clId="{BE4B7AD7-5CD9-4AA3-A110-EDEA56C4C92B}" dt="2021-10-05T11:04:37.744" v="4202" actId="207"/>
        <pc:sldMkLst>
          <pc:docMk/>
          <pc:sldMk cId="2851144894" sldId="396"/>
        </pc:sldMkLst>
        <pc:spChg chg="mod">
          <ac:chgData name="Syphax Ait oubelli" userId="ecf726b1934da71b" providerId="LiveId" clId="{BE4B7AD7-5CD9-4AA3-A110-EDEA56C4C92B}" dt="2021-10-05T11:04:37.744" v="4202" actId="207"/>
          <ac:spMkLst>
            <pc:docMk/>
            <pc:sldMk cId="2851144894" sldId="396"/>
            <ac:spMk id="13" creationId="{6B0A494F-39CF-40D4-818C-51E39F9CA76C}"/>
          </ac:spMkLst>
        </pc:spChg>
        <pc:spChg chg="del">
          <ac:chgData name="Syphax Ait oubelli" userId="ecf726b1934da71b" providerId="LiveId" clId="{BE4B7AD7-5CD9-4AA3-A110-EDEA56C4C92B}" dt="2021-10-05T11:04:34.957" v="4201" actId="478"/>
          <ac:spMkLst>
            <pc:docMk/>
            <pc:sldMk cId="2851144894" sldId="396"/>
            <ac:spMk id="16" creationId="{C683DB32-634E-47BA-8916-5F67FACC5D27}"/>
          </ac:spMkLst>
        </pc:spChg>
        <pc:spChg chg="del mod">
          <ac:chgData name="Syphax Ait oubelli" userId="ecf726b1934da71b" providerId="LiveId" clId="{BE4B7AD7-5CD9-4AA3-A110-EDEA56C4C92B}" dt="2021-10-05T11:04:34.957" v="4201" actId="478"/>
          <ac:spMkLst>
            <pc:docMk/>
            <pc:sldMk cId="2851144894" sldId="396"/>
            <ac:spMk id="19" creationId="{9222F184-7CEA-44F6-BB17-FF9180792C50}"/>
          </ac:spMkLst>
        </pc:spChg>
        <pc:cxnChg chg="del">
          <ac:chgData name="Syphax Ait oubelli" userId="ecf726b1934da71b" providerId="LiveId" clId="{BE4B7AD7-5CD9-4AA3-A110-EDEA56C4C92B}" dt="2021-10-05T11:04:34.957" v="4201" actId="478"/>
          <ac:cxnSpMkLst>
            <pc:docMk/>
            <pc:sldMk cId="2851144894" sldId="396"/>
            <ac:cxnSpMk id="23" creationId="{24338E95-CF1D-49F7-9746-85A6BAA77C34}"/>
          </ac:cxnSpMkLst>
        </pc:cxnChg>
      </pc:sldChg>
      <pc:sldChg chg="add">
        <pc:chgData name="Syphax Ait oubelli" userId="ecf726b1934da71b" providerId="LiveId" clId="{BE4B7AD7-5CD9-4AA3-A110-EDEA56C4C92B}" dt="2021-10-05T11:04:16.313" v="4194" actId="2890"/>
        <pc:sldMkLst>
          <pc:docMk/>
          <pc:sldMk cId="3113398833" sldId="397"/>
        </pc:sldMkLst>
      </pc:sldChg>
      <pc:sldChg chg="modSp add mod">
        <pc:chgData name="Syphax Ait oubelli" userId="ecf726b1934da71b" providerId="LiveId" clId="{BE4B7AD7-5CD9-4AA3-A110-EDEA56C4C92B}" dt="2021-10-05T11:05:58.142" v="4212" actId="1076"/>
        <pc:sldMkLst>
          <pc:docMk/>
          <pc:sldMk cId="3525943351" sldId="398"/>
        </pc:sldMkLst>
        <pc:spChg chg="mod">
          <ac:chgData name="Syphax Ait oubelli" userId="ecf726b1934da71b" providerId="LiveId" clId="{BE4B7AD7-5CD9-4AA3-A110-EDEA56C4C92B}" dt="2021-10-05T11:05:45.640" v="4208" actId="14100"/>
          <ac:spMkLst>
            <pc:docMk/>
            <pc:sldMk cId="3525943351" sldId="398"/>
            <ac:spMk id="5" creationId="{DCD11B55-6765-408B-9B29-0DABF2E0E52C}"/>
          </ac:spMkLst>
        </pc:spChg>
        <pc:spChg chg="mod">
          <ac:chgData name="Syphax Ait oubelli" userId="ecf726b1934da71b" providerId="LiveId" clId="{BE4B7AD7-5CD9-4AA3-A110-EDEA56C4C92B}" dt="2021-10-05T11:05:48.772" v="4209" actId="1076"/>
          <ac:spMkLst>
            <pc:docMk/>
            <pc:sldMk cId="3525943351" sldId="398"/>
            <ac:spMk id="6" creationId="{C9EB1514-BD04-49ED-A42D-9C5176627AA3}"/>
          </ac:spMkLst>
        </pc:spChg>
        <pc:spChg chg="mod">
          <ac:chgData name="Syphax Ait oubelli" userId="ecf726b1934da71b" providerId="LiveId" clId="{BE4B7AD7-5CD9-4AA3-A110-EDEA56C4C92B}" dt="2021-10-05T11:05:35.521" v="4205" actId="1076"/>
          <ac:spMkLst>
            <pc:docMk/>
            <pc:sldMk cId="3525943351" sldId="398"/>
            <ac:spMk id="9" creationId="{A382A677-E011-4CA9-9977-C073E7246929}"/>
          </ac:spMkLst>
        </pc:spChg>
        <pc:spChg chg="mod">
          <ac:chgData name="Syphax Ait oubelli" userId="ecf726b1934da71b" providerId="LiveId" clId="{BE4B7AD7-5CD9-4AA3-A110-EDEA56C4C92B}" dt="2021-10-05T11:05:35.521" v="4205" actId="1076"/>
          <ac:spMkLst>
            <pc:docMk/>
            <pc:sldMk cId="3525943351" sldId="398"/>
            <ac:spMk id="10" creationId="{1960316A-BB14-454A-B049-2FA095C7099D}"/>
          </ac:spMkLst>
        </pc:spChg>
        <pc:spChg chg="mod">
          <ac:chgData name="Syphax Ait oubelli" userId="ecf726b1934da71b" providerId="LiveId" clId="{BE4B7AD7-5CD9-4AA3-A110-EDEA56C4C92B}" dt="2021-10-05T11:05:43.166" v="4207" actId="14100"/>
          <ac:spMkLst>
            <pc:docMk/>
            <pc:sldMk cId="3525943351" sldId="398"/>
            <ac:spMk id="11" creationId="{98B864AA-99CB-402F-8FE0-CAD509E0BDC3}"/>
          </ac:spMkLst>
        </pc:spChg>
        <pc:spChg chg="mod">
          <ac:chgData name="Syphax Ait oubelli" userId="ecf726b1934da71b" providerId="LiveId" clId="{BE4B7AD7-5CD9-4AA3-A110-EDEA56C4C92B}" dt="2021-10-05T11:05:58.142" v="4212" actId="1076"/>
          <ac:spMkLst>
            <pc:docMk/>
            <pc:sldMk cId="3525943351" sldId="398"/>
            <ac:spMk id="12" creationId="{9DBF15D0-AC74-467C-8888-C5F3D27FA00D}"/>
          </ac:spMkLst>
        </pc:spChg>
      </pc:sldChg>
      <pc:sldChg chg="modSp add mod">
        <pc:chgData name="Syphax Ait oubelli" userId="ecf726b1934da71b" providerId="LiveId" clId="{BE4B7AD7-5CD9-4AA3-A110-EDEA56C4C92B}" dt="2021-10-05T11:06:21.483" v="4221" actId="1076"/>
        <pc:sldMkLst>
          <pc:docMk/>
          <pc:sldMk cId="3622377672" sldId="399"/>
        </pc:sldMkLst>
        <pc:spChg chg="mod">
          <ac:chgData name="Syphax Ait oubelli" userId="ecf726b1934da71b" providerId="LiveId" clId="{BE4B7AD7-5CD9-4AA3-A110-EDEA56C4C92B}" dt="2021-10-05T11:06:12.091" v="4217" actId="14100"/>
          <ac:spMkLst>
            <pc:docMk/>
            <pc:sldMk cId="3622377672" sldId="399"/>
            <ac:spMk id="5" creationId="{DCD11B55-6765-408B-9B29-0DABF2E0E52C}"/>
          </ac:spMkLst>
        </pc:spChg>
        <pc:spChg chg="mod">
          <ac:chgData name="Syphax Ait oubelli" userId="ecf726b1934da71b" providerId="LiveId" clId="{BE4B7AD7-5CD9-4AA3-A110-EDEA56C4C92B}" dt="2021-10-05T11:06:17.441" v="4220" actId="1076"/>
          <ac:spMkLst>
            <pc:docMk/>
            <pc:sldMk cId="3622377672" sldId="399"/>
            <ac:spMk id="6" creationId="{C9EB1514-BD04-49ED-A42D-9C5176627AA3}"/>
          </ac:spMkLst>
        </pc:spChg>
        <pc:spChg chg="mod">
          <ac:chgData name="Syphax Ait oubelli" userId="ecf726b1934da71b" providerId="LiveId" clId="{BE4B7AD7-5CD9-4AA3-A110-EDEA56C4C92B}" dt="2021-10-05T11:06:21.483" v="4221" actId="1076"/>
          <ac:spMkLst>
            <pc:docMk/>
            <pc:sldMk cId="3622377672" sldId="399"/>
            <ac:spMk id="9" creationId="{A382A677-E011-4CA9-9977-C073E7246929}"/>
          </ac:spMkLst>
        </pc:spChg>
        <pc:spChg chg="mod">
          <ac:chgData name="Syphax Ait oubelli" userId="ecf726b1934da71b" providerId="LiveId" clId="{BE4B7AD7-5CD9-4AA3-A110-EDEA56C4C92B}" dt="2021-10-05T11:06:21.483" v="4221" actId="1076"/>
          <ac:spMkLst>
            <pc:docMk/>
            <pc:sldMk cId="3622377672" sldId="399"/>
            <ac:spMk id="10" creationId="{1960316A-BB14-454A-B049-2FA095C7099D}"/>
          </ac:spMkLst>
        </pc:spChg>
        <pc:spChg chg="mod">
          <ac:chgData name="Syphax Ait oubelli" userId="ecf726b1934da71b" providerId="LiveId" clId="{BE4B7AD7-5CD9-4AA3-A110-EDEA56C4C92B}" dt="2021-10-05T11:06:03.203" v="4214" actId="14100"/>
          <ac:spMkLst>
            <pc:docMk/>
            <pc:sldMk cId="3622377672" sldId="399"/>
            <ac:spMk id="11" creationId="{98B864AA-99CB-402F-8FE0-CAD509E0BDC3}"/>
          </ac:spMkLst>
        </pc:spChg>
        <pc:spChg chg="mod">
          <ac:chgData name="Syphax Ait oubelli" userId="ecf726b1934da71b" providerId="LiveId" clId="{BE4B7AD7-5CD9-4AA3-A110-EDEA56C4C92B}" dt="2021-10-05T11:06:05.151" v="4215" actId="1076"/>
          <ac:spMkLst>
            <pc:docMk/>
            <pc:sldMk cId="3622377672" sldId="399"/>
            <ac:spMk id="12" creationId="{9DBF15D0-AC74-467C-8888-C5F3D27FA00D}"/>
          </ac:spMkLst>
        </pc:spChg>
      </pc:sldChg>
      <pc:sldChg chg="add">
        <pc:chgData name="Syphax Ait oubelli" userId="ecf726b1934da71b" providerId="LiveId" clId="{BE4B7AD7-5CD9-4AA3-A110-EDEA56C4C92B}" dt="2021-10-05T11:06:24.429" v="4222" actId="2890"/>
        <pc:sldMkLst>
          <pc:docMk/>
          <pc:sldMk cId="2796102334" sldId="400"/>
        </pc:sldMkLst>
      </pc:sldChg>
      <pc:sldChg chg="add replId">
        <pc:chgData name="Syphax Ait oubelli" userId="ecf726b1934da71b" providerId="LiveId" clId="{BE4B7AD7-5CD9-4AA3-A110-EDEA56C4C92B}" dt="2021-10-05T11:06:24.429" v="4222" actId="2890"/>
        <pc:sldMkLst>
          <pc:docMk/>
          <pc:sldMk cId="2657998012" sldId="401"/>
        </pc:sldMkLst>
      </pc:sldChg>
      <pc:sldChg chg="addSp delSp modSp add mod">
        <pc:chgData name="Syphax Ait oubelli" userId="ecf726b1934da71b" providerId="LiveId" clId="{BE4B7AD7-5CD9-4AA3-A110-EDEA56C4C92B}" dt="2021-10-05T11:08:12.648" v="4259"/>
        <pc:sldMkLst>
          <pc:docMk/>
          <pc:sldMk cId="3733175930" sldId="402"/>
        </pc:sldMkLst>
        <pc:spChg chg="del">
          <ac:chgData name="Syphax Ait oubelli" userId="ecf726b1934da71b" providerId="LiveId" clId="{BE4B7AD7-5CD9-4AA3-A110-EDEA56C4C92B}" dt="2021-10-05T11:07:20.206" v="4224" actId="478"/>
          <ac:spMkLst>
            <pc:docMk/>
            <pc:sldMk cId="3733175930" sldId="402"/>
            <ac:spMk id="2" creationId="{49F9D784-28A6-4BA5-AB52-3E72ED70F275}"/>
          </ac:spMkLst>
        </pc:spChg>
        <pc:spChg chg="del">
          <ac:chgData name="Syphax Ait oubelli" userId="ecf726b1934da71b" providerId="LiveId" clId="{BE4B7AD7-5CD9-4AA3-A110-EDEA56C4C92B}" dt="2021-10-05T11:07:20.206" v="4224" actId="478"/>
          <ac:spMkLst>
            <pc:docMk/>
            <pc:sldMk cId="3733175930" sldId="402"/>
            <ac:spMk id="3" creationId="{33CB076E-9EA4-4B4A-9D11-B345545D938B}"/>
          </ac:spMkLst>
        </pc:spChg>
        <pc:spChg chg="del">
          <ac:chgData name="Syphax Ait oubelli" userId="ecf726b1934da71b" providerId="LiveId" clId="{BE4B7AD7-5CD9-4AA3-A110-EDEA56C4C92B}" dt="2021-10-05T11:07:20.206" v="4224" actId="478"/>
          <ac:spMkLst>
            <pc:docMk/>
            <pc:sldMk cId="3733175930" sldId="402"/>
            <ac:spMk id="4" creationId="{55658C25-AA27-454D-990F-AD01F0A0D2D2}"/>
          </ac:spMkLst>
        </pc:spChg>
        <pc:spChg chg="del">
          <ac:chgData name="Syphax Ait oubelli" userId="ecf726b1934da71b" providerId="LiveId" clId="{BE4B7AD7-5CD9-4AA3-A110-EDEA56C4C92B}" dt="2021-10-05T11:07:20.206" v="4224" actId="478"/>
          <ac:spMkLst>
            <pc:docMk/>
            <pc:sldMk cId="3733175930" sldId="402"/>
            <ac:spMk id="5" creationId="{DCD11B55-6765-408B-9B29-0DABF2E0E52C}"/>
          </ac:spMkLst>
        </pc:spChg>
        <pc:spChg chg="del">
          <ac:chgData name="Syphax Ait oubelli" userId="ecf726b1934da71b" providerId="LiveId" clId="{BE4B7AD7-5CD9-4AA3-A110-EDEA56C4C92B}" dt="2021-10-05T11:07:20.206" v="4224" actId="478"/>
          <ac:spMkLst>
            <pc:docMk/>
            <pc:sldMk cId="3733175930" sldId="402"/>
            <ac:spMk id="6" creationId="{C9EB1514-BD04-49ED-A42D-9C5176627AA3}"/>
          </ac:spMkLst>
        </pc:spChg>
        <pc:spChg chg="del">
          <ac:chgData name="Syphax Ait oubelli" userId="ecf726b1934da71b" providerId="LiveId" clId="{BE4B7AD7-5CD9-4AA3-A110-EDEA56C4C92B}" dt="2021-10-05T11:07:20.206" v="4224" actId="478"/>
          <ac:spMkLst>
            <pc:docMk/>
            <pc:sldMk cId="3733175930" sldId="402"/>
            <ac:spMk id="7" creationId="{D7C76C51-4DA1-443F-8160-83798109B637}"/>
          </ac:spMkLst>
        </pc:spChg>
        <pc:spChg chg="del">
          <ac:chgData name="Syphax Ait oubelli" userId="ecf726b1934da71b" providerId="LiveId" clId="{BE4B7AD7-5CD9-4AA3-A110-EDEA56C4C92B}" dt="2021-10-05T11:07:20.206" v="4224" actId="478"/>
          <ac:spMkLst>
            <pc:docMk/>
            <pc:sldMk cId="3733175930" sldId="402"/>
            <ac:spMk id="8" creationId="{F8073F0F-2B6E-4FF7-A4A7-8A268425E337}"/>
          </ac:spMkLst>
        </pc:spChg>
        <pc:spChg chg="del">
          <ac:chgData name="Syphax Ait oubelli" userId="ecf726b1934da71b" providerId="LiveId" clId="{BE4B7AD7-5CD9-4AA3-A110-EDEA56C4C92B}" dt="2021-10-05T11:07:20.206" v="4224" actId="478"/>
          <ac:spMkLst>
            <pc:docMk/>
            <pc:sldMk cId="3733175930" sldId="402"/>
            <ac:spMk id="9" creationId="{A382A677-E011-4CA9-9977-C073E7246929}"/>
          </ac:spMkLst>
        </pc:spChg>
        <pc:spChg chg="del">
          <ac:chgData name="Syphax Ait oubelli" userId="ecf726b1934da71b" providerId="LiveId" clId="{BE4B7AD7-5CD9-4AA3-A110-EDEA56C4C92B}" dt="2021-10-05T11:07:20.206" v="4224" actId="478"/>
          <ac:spMkLst>
            <pc:docMk/>
            <pc:sldMk cId="3733175930" sldId="402"/>
            <ac:spMk id="10" creationId="{1960316A-BB14-454A-B049-2FA095C7099D}"/>
          </ac:spMkLst>
        </pc:spChg>
        <pc:spChg chg="del">
          <ac:chgData name="Syphax Ait oubelli" userId="ecf726b1934da71b" providerId="LiveId" clId="{BE4B7AD7-5CD9-4AA3-A110-EDEA56C4C92B}" dt="2021-10-05T11:07:20.206" v="4224" actId="478"/>
          <ac:spMkLst>
            <pc:docMk/>
            <pc:sldMk cId="3733175930" sldId="402"/>
            <ac:spMk id="11" creationId="{98B864AA-99CB-402F-8FE0-CAD509E0BDC3}"/>
          </ac:spMkLst>
        </pc:spChg>
        <pc:spChg chg="del">
          <ac:chgData name="Syphax Ait oubelli" userId="ecf726b1934da71b" providerId="LiveId" clId="{BE4B7AD7-5CD9-4AA3-A110-EDEA56C4C92B}" dt="2021-10-05T11:07:20.206" v="4224" actId="478"/>
          <ac:spMkLst>
            <pc:docMk/>
            <pc:sldMk cId="3733175930" sldId="402"/>
            <ac:spMk id="12" creationId="{9DBF15D0-AC74-467C-8888-C5F3D27FA00D}"/>
          </ac:spMkLst>
        </pc:spChg>
        <pc:spChg chg="mod topLvl">
          <ac:chgData name="Syphax Ait oubelli" userId="ecf726b1934da71b" providerId="LiveId" clId="{BE4B7AD7-5CD9-4AA3-A110-EDEA56C4C92B}" dt="2021-10-05T11:08:12.648" v="4259"/>
          <ac:spMkLst>
            <pc:docMk/>
            <pc:sldMk cId="3733175930" sldId="402"/>
            <ac:spMk id="13" creationId="{6B0A494F-39CF-40D4-818C-51E39F9CA76C}"/>
          </ac:spMkLst>
        </pc:spChg>
        <pc:spChg chg="del">
          <ac:chgData name="Syphax Ait oubelli" userId="ecf726b1934da71b" providerId="LiveId" clId="{BE4B7AD7-5CD9-4AA3-A110-EDEA56C4C92B}" dt="2021-10-05T11:07:24.932" v="4225" actId="478"/>
          <ac:spMkLst>
            <pc:docMk/>
            <pc:sldMk cId="3733175930" sldId="402"/>
            <ac:spMk id="14" creationId="{7804CC7B-AA09-4706-9672-D0BD86235C63}"/>
          </ac:spMkLst>
        </pc:spChg>
        <pc:spChg chg="del">
          <ac:chgData name="Syphax Ait oubelli" userId="ecf726b1934da71b" providerId="LiveId" clId="{BE4B7AD7-5CD9-4AA3-A110-EDEA56C4C92B}" dt="2021-10-05T11:07:24.932" v="4225" actId="478"/>
          <ac:spMkLst>
            <pc:docMk/>
            <pc:sldMk cId="3733175930" sldId="402"/>
            <ac:spMk id="15" creationId="{7765B4EF-CF29-46DA-B5EC-D50FF3B6CCE2}"/>
          </ac:spMkLst>
        </pc:spChg>
        <pc:spChg chg="del">
          <ac:chgData name="Syphax Ait oubelli" userId="ecf726b1934da71b" providerId="LiveId" clId="{BE4B7AD7-5CD9-4AA3-A110-EDEA56C4C92B}" dt="2021-10-05T11:07:24.932" v="4225" actId="478"/>
          <ac:spMkLst>
            <pc:docMk/>
            <pc:sldMk cId="3733175930" sldId="402"/>
            <ac:spMk id="16" creationId="{C683DB32-634E-47BA-8916-5F67FACC5D27}"/>
          </ac:spMkLst>
        </pc:spChg>
        <pc:spChg chg="add mod topLvl">
          <ac:chgData name="Syphax Ait oubelli" userId="ecf726b1934da71b" providerId="LiveId" clId="{BE4B7AD7-5CD9-4AA3-A110-EDEA56C4C92B}" dt="2021-10-05T11:08:12.648" v="4259"/>
          <ac:spMkLst>
            <pc:docMk/>
            <pc:sldMk cId="3733175930" sldId="402"/>
            <ac:spMk id="17" creationId="{34231969-A8F9-433A-BE02-A2F5F1A5E5FB}"/>
          </ac:spMkLst>
        </pc:spChg>
        <pc:spChg chg="add mod topLvl">
          <ac:chgData name="Syphax Ait oubelli" userId="ecf726b1934da71b" providerId="LiveId" clId="{BE4B7AD7-5CD9-4AA3-A110-EDEA56C4C92B}" dt="2021-10-05T11:08:12.648" v="4259"/>
          <ac:spMkLst>
            <pc:docMk/>
            <pc:sldMk cId="3733175930" sldId="402"/>
            <ac:spMk id="22" creationId="{EF77CE58-C53D-4D37-8C99-E501348D8052}"/>
          </ac:spMkLst>
        </pc:spChg>
        <pc:grpChg chg="add del mod ord">
          <ac:chgData name="Syphax Ait oubelli" userId="ecf726b1934da71b" providerId="LiveId" clId="{BE4B7AD7-5CD9-4AA3-A110-EDEA56C4C92B}" dt="2021-10-05T11:08:12.648" v="4259"/>
          <ac:grpSpMkLst>
            <pc:docMk/>
            <pc:sldMk cId="3733175930" sldId="402"/>
            <ac:grpSpMk id="21" creationId="{9D4743C4-53BA-46B1-98FE-2112AB8D9FF4}"/>
          </ac:grpSpMkLst>
        </pc:grpChg>
        <pc:cxnChg chg="del">
          <ac:chgData name="Syphax Ait oubelli" userId="ecf726b1934da71b" providerId="LiveId" clId="{BE4B7AD7-5CD9-4AA3-A110-EDEA56C4C92B}" dt="2021-10-05T11:07:24.932" v="4225" actId="478"/>
          <ac:cxnSpMkLst>
            <pc:docMk/>
            <pc:sldMk cId="3733175930" sldId="402"/>
            <ac:cxnSpMk id="18" creationId="{82DD0996-16BE-48A7-A4B0-E5548CAF7D77}"/>
          </ac:cxnSpMkLst>
        </pc:cxnChg>
        <pc:cxnChg chg="del">
          <ac:chgData name="Syphax Ait oubelli" userId="ecf726b1934da71b" providerId="LiveId" clId="{BE4B7AD7-5CD9-4AA3-A110-EDEA56C4C92B}" dt="2021-10-05T11:07:24.932" v="4225" actId="478"/>
          <ac:cxnSpMkLst>
            <pc:docMk/>
            <pc:sldMk cId="3733175930" sldId="402"/>
            <ac:cxnSpMk id="20" creationId="{1C869D8C-5BAF-419C-8E3C-5CE51E99C997}"/>
          </ac:cxnSpMkLst>
        </pc:cxnChg>
        <pc:cxnChg chg="del">
          <ac:chgData name="Syphax Ait oubelli" userId="ecf726b1934da71b" providerId="LiveId" clId="{BE4B7AD7-5CD9-4AA3-A110-EDEA56C4C92B}" dt="2021-10-05T11:07:24.932" v="4225" actId="478"/>
          <ac:cxnSpMkLst>
            <pc:docMk/>
            <pc:sldMk cId="3733175930" sldId="402"/>
            <ac:cxnSpMk id="23" creationId="{24338E95-CF1D-49F7-9746-85A6BAA77C34}"/>
          </ac:cxnSpMkLst>
        </pc:cxnChg>
      </pc:sldChg>
      <pc:sldChg chg="addSp delSp modSp add mod">
        <pc:chgData name="Syphax Ait oubelli" userId="ecf726b1934da71b" providerId="LiveId" clId="{BE4B7AD7-5CD9-4AA3-A110-EDEA56C4C92B}" dt="2021-10-05T11:09:34.429" v="4391" actId="12789"/>
        <pc:sldMkLst>
          <pc:docMk/>
          <pc:sldMk cId="3421606695" sldId="403"/>
        </pc:sldMkLst>
        <pc:spChg chg="add mod">
          <ac:chgData name="Syphax Ait oubelli" userId="ecf726b1934da71b" providerId="LiveId" clId="{BE4B7AD7-5CD9-4AA3-A110-EDEA56C4C92B}" dt="2021-10-05T11:09:34.429" v="4391" actId="12789"/>
          <ac:spMkLst>
            <pc:docMk/>
            <pc:sldMk cId="3421606695" sldId="403"/>
            <ac:spMk id="2" creationId="{F5461BEF-EEED-4AB3-B262-3DA67DCF99DE}"/>
          </ac:spMkLst>
        </pc:spChg>
        <pc:spChg chg="del">
          <ac:chgData name="Syphax Ait oubelli" userId="ecf726b1934da71b" providerId="LiveId" clId="{BE4B7AD7-5CD9-4AA3-A110-EDEA56C4C92B}" dt="2021-10-05T11:08:32.844" v="4261" actId="478"/>
          <ac:spMkLst>
            <pc:docMk/>
            <pc:sldMk cId="3421606695" sldId="403"/>
            <ac:spMk id="13" creationId="{6B0A494F-39CF-40D4-818C-51E39F9CA76C}"/>
          </ac:spMkLst>
        </pc:spChg>
        <pc:spChg chg="del">
          <ac:chgData name="Syphax Ait oubelli" userId="ecf726b1934da71b" providerId="LiveId" clId="{BE4B7AD7-5CD9-4AA3-A110-EDEA56C4C92B}" dt="2021-10-05T11:08:32.844" v="4261" actId="478"/>
          <ac:spMkLst>
            <pc:docMk/>
            <pc:sldMk cId="3421606695" sldId="403"/>
            <ac:spMk id="17" creationId="{34231969-A8F9-433A-BE02-A2F5F1A5E5FB}"/>
          </ac:spMkLst>
        </pc:spChg>
        <pc:spChg chg="del">
          <ac:chgData name="Syphax Ait oubelli" userId="ecf726b1934da71b" providerId="LiveId" clId="{BE4B7AD7-5CD9-4AA3-A110-EDEA56C4C92B}" dt="2021-10-05T11:08:34.461" v="4262" actId="478"/>
          <ac:spMkLst>
            <pc:docMk/>
            <pc:sldMk cId="3421606695" sldId="403"/>
            <ac:spMk id="19" creationId="{9222F184-7CEA-44F6-BB17-FF9180792C50}"/>
          </ac:spMkLst>
        </pc:spChg>
        <pc:spChg chg="del">
          <ac:chgData name="Syphax Ait oubelli" userId="ecf726b1934da71b" providerId="LiveId" clId="{BE4B7AD7-5CD9-4AA3-A110-EDEA56C4C92B}" dt="2021-10-05T11:08:32.844" v="4261" actId="478"/>
          <ac:spMkLst>
            <pc:docMk/>
            <pc:sldMk cId="3421606695" sldId="403"/>
            <ac:spMk id="22" creationId="{EF77CE58-C53D-4D37-8C99-E501348D8052}"/>
          </ac:spMkLst>
        </pc:spChg>
      </pc:sldChg>
      <pc:sldChg chg="addSp delSp modSp add mod ord">
        <pc:chgData name="Syphax Ait oubelli" userId="ecf726b1934da71b" providerId="LiveId" clId="{BE4B7AD7-5CD9-4AA3-A110-EDEA56C4C92B}" dt="2021-10-05T11:15:53.509" v="4627" actId="1076"/>
        <pc:sldMkLst>
          <pc:docMk/>
          <pc:sldMk cId="644535264" sldId="404"/>
        </pc:sldMkLst>
        <pc:spChg chg="add mod">
          <ac:chgData name="Syphax Ait oubelli" userId="ecf726b1934da71b" providerId="LiveId" clId="{BE4B7AD7-5CD9-4AA3-A110-EDEA56C4C92B}" dt="2021-10-05T11:14:55.905" v="4611" actId="1076"/>
          <ac:spMkLst>
            <pc:docMk/>
            <pc:sldMk cId="644535264" sldId="404"/>
            <ac:spMk id="2" creationId="{0BA1CC56-337F-4C81-9B31-F75CEFD42F15}"/>
          </ac:spMkLst>
        </pc:spChg>
        <pc:spChg chg="add mod">
          <ac:chgData name="Syphax Ait oubelli" userId="ecf726b1934da71b" providerId="LiveId" clId="{BE4B7AD7-5CD9-4AA3-A110-EDEA56C4C92B}" dt="2021-10-05T11:14:55.905" v="4611" actId="1076"/>
          <ac:spMkLst>
            <pc:docMk/>
            <pc:sldMk cId="644535264" sldId="404"/>
            <ac:spMk id="6" creationId="{075B63A4-40ED-4154-8869-3502D18CF2EB}"/>
          </ac:spMkLst>
        </pc:spChg>
        <pc:spChg chg="add mod">
          <ac:chgData name="Syphax Ait oubelli" userId="ecf726b1934da71b" providerId="LiveId" clId="{BE4B7AD7-5CD9-4AA3-A110-EDEA56C4C92B}" dt="2021-10-05T11:14:55.905" v="4611" actId="1076"/>
          <ac:spMkLst>
            <pc:docMk/>
            <pc:sldMk cId="644535264" sldId="404"/>
            <ac:spMk id="7" creationId="{CCE15DAB-41CA-4B51-9981-7A5B230B65D6}"/>
          </ac:spMkLst>
        </pc:spChg>
        <pc:spChg chg="add del mod">
          <ac:chgData name="Syphax Ait oubelli" userId="ecf726b1934da71b" providerId="LiveId" clId="{BE4B7AD7-5CD9-4AA3-A110-EDEA56C4C92B}" dt="2021-10-05T11:12:16.693" v="4478" actId="478"/>
          <ac:spMkLst>
            <pc:docMk/>
            <pc:sldMk cId="644535264" sldId="404"/>
            <ac:spMk id="8" creationId="{A273DBB6-7F17-41BE-8D8D-1A335399972F}"/>
          </ac:spMkLst>
        </pc:spChg>
        <pc:spChg chg="add mod">
          <ac:chgData name="Syphax Ait oubelli" userId="ecf726b1934da71b" providerId="LiveId" clId="{BE4B7AD7-5CD9-4AA3-A110-EDEA56C4C92B}" dt="2021-10-05T11:14:55.905" v="4611" actId="1076"/>
          <ac:spMkLst>
            <pc:docMk/>
            <pc:sldMk cId="644535264" sldId="404"/>
            <ac:spMk id="9" creationId="{9B275449-FD98-4D02-B119-2D86A88EFB8C}"/>
          </ac:spMkLst>
        </pc:spChg>
        <pc:spChg chg="add mod">
          <ac:chgData name="Syphax Ait oubelli" userId="ecf726b1934da71b" providerId="LiveId" clId="{BE4B7AD7-5CD9-4AA3-A110-EDEA56C4C92B}" dt="2021-10-05T11:15:53.509" v="4627" actId="1076"/>
          <ac:spMkLst>
            <pc:docMk/>
            <pc:sldMk cId="644535264" sldId="404"/>
            <ac:spMk id="10" creationId="{8A53676F-3F69-4324-990A-2F7D7E2782E0}"/>
          </ac:spMkLst>
        </pc:spChg>
        <pc:spChg chg="add mod">
          <ac:chgData name="Syphax Ait oubelli" userId="ecf726b1934da71b" providerId="LiveId" clId="{BE4B7AD7-5CD9-4AA3-A110-EDEA56C4C92B}" dt="2021-10-05T11:14:55.905" v="4611" actId="1076"/>
          <ac:spMkLst>
            <pc:docMk/>
            <pc:sldMk cId="644535264" sldId="404"/>
            <ac:spMk id="11" creationId="{8D5CECD5-EB8A-409B-9D83-91E22F65C592}"/>
          </ac:spMkLst>
        </pc:spChg>
        <pc:spChg chg="add mod">
          <ac:chgData name="Syphax Ait oubelli" userId="ecf726b1934da71b" providerId="LiveId" clId="{BE4B7AD7-5CD9-4AA3-A110-EDEA56C4C92B}" dt="2021-10-05T11:14:55.905" v="4611" actId="1076"/>
          <ac:spMkLst>
            <pc:docMk/>
            <pc:sldMk cId="644535264" sldId="404"/>
            <ac:spMk id="12" creationId="{4851013B-0F81-44AB-A199-1A0DC42B17CA}"/>
          </ac:spMkLst>
        </pc:spChg>
        <pc:spChg chg="del mod">
          <ac:chgData name="Syphax Ait oubelli" userId="ecf726b1934da71b" providerId="LiveId" clId="{BE4B7AD7-5CD9-4AA3-A110-EDEA56C4C92B}" dt="2021-10-05T11:12:00.447" v="4465" actId="478"/>
          <ac:spMkLst>
            <pc:docMk/>
            <pc:sldMk cId="644535264" sldId="404"/>
            <ac:spMk id="13" creationId="{6B0A494F-39CF-40D4-818C-51E39F9CA76C}"/>
          </ac:spMkLst>
        </pc:spChg>
        <pc:spChg chg="add mod">
          <ac:chgData name="Syphax Ait oubelli" userId="ecf726b1934da71b" providerId="LiveId" clId="{BE4B7AD7-5CD9-4AA3-A110-EDEA56C4C92B}" dt="2021-10-05T11:13:28.052" v="4583" actId="1076"/>
          <ac:spMkLst>
            <pc:docMk/>
            <pc:sldMk cId="644535264" sldId="404"/>
            <ac:spMk id="14" creationId="{E1B29E5B-FE2F-448C-B5ED-F674F7EC80C9}"/>
          </ac:spMkLst>
        </pc:spChg>
        <pc:spChg chg="del">
          <ac:chgData name="Syphax Ait oubelli" userId="ecf726b1934da71b" providerId="LiveId" clId="{BE4B7AD7-5CD9-4AA3-A110-EDEA56C4C92B}" dt="2021-10-05T11:10:06.932" v="4396" actId="478"/>
          <ac:spMkLst>
            <pc:docMk/>
            <pc:sldMk cId="644535264" sldId="404"/>
            <ac:spMk id="17" creationId="{34231969-A8F9-433A-BE02-A2F5F1A5E5FB}"/>
          </ac:spMkLst>
        </pc:spChg>
        <pc:spChg chg="del">
          <ac:chgData name="Syphax Ait oubelli" userId="ecf726b1934da71b" providerId="LiveId" clId="{BE4B7AD7-5CD9-4AA3-A110-EDEA56C4C92B}" dt="2021-10-05T11:10:05.189" v="4395" actId="478"/>
          <ac:spMkLst>
            <pc:docMk/>
            <pc:sldMk cId="644535264" sldId="404"/>
            <ac:spMk id="19" creationId="{9222F184-7CEA-44F6-BB17-FF9180792C50}"/>
          </ac:spMkLst>
        </pc:spChg>
        <pc:spChg chg="add del mod">
          <ac:chgData name="Syphax Ait oubelli" userId="ecf726b1934da71b" providerId="LiveId" clId="{BE4B7AD7-5CD9-4AA3-A110-EDEA56C4C92B}" dt="2021-10-05T11:14:55.905" v="4611" actId="1076"/>
          <ac:spMkLst>
            <pc:docMk/>
            <pc:sldMk cId="644535264" sldId="404"/>
            <ac:spMk id="22" creationId="{EF77CE58-C53D-4D37-8C99-E501348D8052}"/>
          </ac:spMkLst>
        </pc:spChg>
      </pc:sldChg>
      <pc:sldChg chg="addSp delSp modSp add mod">
        <pc:chgData name="Syphax Ait oubelli" userId="ecf726b1934da71b" providerId="LiveId" clId="{BE4B7AD7-5CD9-4AA3-A110-EDEA56C4C92B}" dt="2021-10-05T11:21:34.162" v="4646" actId="1076"/>
        <pc:sldMkLst>
          <pc:docMk/>
          <pc:sldMk cId="288453065" sldId="405"/>
        </pc:sldMkLst>
        <pc:spChg chg="mod topLvl">
          <ac:chgData name="Syphax Ait oubelli" userId="ecf726b1934da71b" providerId="LiveId" clId="{BE4B7AD7-5CD9-4AA3-A110-EDEA56C4C92B}" dt="2021-10-05T11:20:57.437" v="4636" actId="1076"/>
          <ac:spMkLst>
            <pc:docMk/>
            <pc:sldMk cId="288453065" sldId="405"/>
            <ac:spMk id="2" creationId="{0BA1CC56-337F-4C81-9B31-F75CEFD42F15}"/>
          </ac:spMkLst>
        </pc:spChg>
        <pc:spChg chg="add mod">
          <ac:chgData name="Syphax Ait oubelli" userId="ecf726b1934da71b" providerId="LiveId" clId="{BE4B7AD7-5CD9-4AA3-A110-EDEA56C4C92B}" dt="2021-10-05T11:21:34.162" v="4646" actId="1076"/>
          <ac:spMkLst>
            <pc:docMk/>
            <pc:sldMk cId="288453065" sldId="405"/>
            <ac:spMk id="4" creationId="{FDA0AACF-5E3F-4AB1-B508-44AED507D038}"/>
          </ac:spMkLst>
        </pc:spChg>
        <pc:spChg chg="mod ord topLvl">
          <ac:chgData name="Syphax Ait oubelli" userId="ecf726b1934da71b" providerId="LiveId" clId="{BE4B7AD7-5CD9-4AA3-A110-EDEA56C4C92B}" dt="2021-10-05T11:20:57.437" v="4636" actId="1076"/>
          <ac:spMkLst>
            <pc:docMk/>
            <pc:sldMk cId="288453065" sldId="405"/>
            <ac:spMk id="6" creationId="{075B63A4-40ED-4154-8869-3502D18CF2EB}"/>
          </ac:spMkLst>
        </pc:spChg>
        <pc:spChg chg="mod topLvl">
          <ac:chgData name="Syphax Ait oubelli" userId="ecf726b1934da71b" providerId="LiveId" clId="{BE4B7AD7-5CD9-4AA3-A110-EDEA56C4C92B}" dt="2021-10-05T11:20:57.437" v="4636" actId="1076"/>
          <ac:spMkLst>
            <pc:docMk/>
            <pc:sldMk cId="288453065" sldId="405"/>
            <ac:spMk id="7" creationId="{CCE15DAB-41CA-4B51-9981-7A5B230B65D6}"/>
          </ac:spMkLst>
        </pc:spChg>
        <pc:spChg chg="mod topLvl">
          <ac:chgData name="Syphax Ait oubelli" userId="ecf726b1934da71b" providerId="LiveId" clId="{BE4B7AD7-5CD9-4AA3-A110-EDEA56C4C92B}" dt="2021-10-05T11:20:57.437" v="4636" actId="1076"/>
          <ac:spMkLst>
            <pc:docMk/>
            <pc:sldMk cId="288453065" sldId="405"/>
            <ac:spMk id="9" creationId="{9B275449-FD98-4D02-B119-2D86A88EFB8C}"/>
          </ac:spMkLst>
        </pc:spChg>
        <pc:spChg chg="mod topLvl">
          <ac:chgData name="Syphax Ait oubelli" userId="ecf726b1934da71b" providerId="LiveId" clId="{BE4B7AD7-5CD9-4AA3-A110-EDEA56C4C92B}" dt="2021-10-05T11:20:57.437" v="4636" actId="1076"/>
          <ac:spMkLst>
            <pc:docMk/>
            <pc:sldMk cId="288453065" sldId="405"/>
            <ac:spMk id="10" creationId="{8A53676F-3F69-4324-990A-2F7D7E2782E0}"/>
          </ac:spMkLst>
        </pc:spChg>
        <pc:spChg chg="mod topLvl">
          <ac:chgData name="Syphax Ait oubelli" userId="ecf726b1934da71b" providerId="LiveId" clId="{BE4B7AD7-5CD9-4AA3-A110-EDEA56C4C92B}" dt="2021-10-05T11:20:57.437" v="4636" actId="1076"/>
          <ac:spMkLst>
            <pc:docMk/>
            <pc:sldMk cId="288453065" sldId="405"/>
            <ac:spMk id="11" creationId="{8D5CECD5-EB8A-409B-9D83-91E22F65C592}"/>
          </ac:spMkLst>
        </pc:spChg>
        <pc:spChg chg="mod topLvl">
          <ac:chgData name="Syphax Ait oubelli" userId="ecf726b1934da71b" providerId="LiveId" clId="{BE4B7AD7-5CD9-4AA3-A110-EDEA56C4C92B}" dt="2021-10-05T11:20:57.437" v="4636" actId="1076"/>
          <ac:spMkLst>
            <pc:docMk/>
            <pc:sldMk cId="288453065" sldId="405"/>
            <ac:spMk id="12" creationId="{4851013B-0F81-44AB-A199-1A0DC42B17CA}"/>
          </ac:spMkLst>
        </pc:spChg>
        <pc:spChg chg="mod topLvl">
          <ac:chgData name="Syphax Ait oubelli" userId="ecf726b1934da71b" providerId="LiveId" clId="{BE4B7AD7-5CD9-4AA3-A110-EDEA56C4C92B}" dt="2021-10-05T11:20:57.437" v="4636" actId="1076"/>
          <ac:spMkLst>
            <pc:docMk/>
            <pc:sldMk cId="288453065" sldId="405"/>
            <ac:spMk id="22" creationId="{EF77CE58-C53D-4D37-8C99-E501348D8052}"/>
          </ac:spMkLst>
        </pc:spChg>
        <pc:grpChg chg="add del mod">
          <ac:chgData name="Syphax Ait oubelli" userId="ecf726b1934da71b" providerId="LiveId" clId="{BE4B7AD7-5CD9-4AA3-A110-EDEA56C4C92B}" dt="2021-10-05T11:15:22.548" v="4620"/>
          <ac:grpSpMkLst>
            <pc:docMk/>
            <pc:sldMk cId="288453065" sldId="405"/>
            <ac:grpSpMk id="3" creationId="{D520BA1C-7C89-4B0C-BA26-BE34007E8797}"/>
          </ac:grpSpMkLst>
        </pc:grpChg>
        <pc:grpChg chg="add del mod">
          <ac:chgData name="Syphax Ait oubelli" userId="ecf726b1934da71b" providerId="LiveId" clId="{BE4B7AD7-5CD9-4AA3-A110-EDEA56C4C92B}" dt="2021-10-05T11:20:51.335" v="4634"/>
          <ac:grpSpMkLst>
            <pc:docMk/>
            <pc:sldMk cId="288453065" sldId="405"/>
            <ac:grpSpMk id="5" creationId="{0BF8C4CD-0435-4866-BE2C-7C7798E78DE1}"/>
          </ac:grpSpMkLst>
        </pc:grpChg>
      </pc:sldChg>
      <pc:sldChg chg="modSp add mod">
        <pc:chgData name="Syphax Ait oubelli" userId="ecf726b1934da71b" providerId="LiveId" clId="{BE4B7AD7-5CD9-4AA3-A110-EDEA56C4C92B}" dt="2021-10-05T11:22:02.911" v="4648" actId="207"/>
        <pc:sldMkLst>
          <pc:docMk/>
          <pc:sldMk cId="1342071834" sldId="406"/>
        </pc:sldMkLst>
        <pc:spChg chg="mod">
          <ac:chgData name="Syphax Ait oubelli" userId="ecf726b1934da71b" providerId="LiveId" clId="{BE4B7AD7-5CD9-4AA3-A110-EDEA56C4C92B}" dt="2021-10-05T11:22:02.911" v="4648" actId="207"/>
          <ac:spMkLst>
            <pc:docMk/>
            <pc:sldMk cId="1342071834" sldId="406"/>
            <ac:spMk id="4" creationId="{FDA0AACF-5E3F-4AB1-B508-44AED507D038}"/>
          </ac:spMkLst>
        </pc:spChg>
      </pc:sldChg>
      <pc:sldChg chg="addSp delSp modSp add del">
        <pc:chgData name="Syphax Ait oubelli" userId="ecf726b1934da71b" providerId="LiveId" clId="{BE4B7AD7-5CD9-4AA3-A110-EDEA56C4C92B}" dt="2021-10-05T11:51:25.797" v="4663" actId="47"/>
        <pc:sldMkLst>
          <pc:docMk/>
          <pc:sldMk cId="1992001519" sldId="407"/>
        </pc:sldMkLst>
        <pc:spChg chg="del">
          <ac:chgData name="Syphax Ait oubelli" userId="ecf726b1934da71b" providerId="LiveId" clId="{BE4B7AD7-5CD9-4AA3-A110-EDEA56C4C92B}" dt="2021-10-05T11:23:04.606" v="4650" actId="478"/>
          <ac:spMkLst>
            <pc:docMk/>
            <pc:sldMk cId="1992001519" sldId="407"/>
            <ac:spMk id="2" creationId="{0BA1CC56-337F-4C81-9B31-F75CEFD42F15}"/>
          </ac:spMkLst>
        </pc:spChg>
        <pc:spChg chg="add mod">
          <ac:chgData name="Syphax Ait oubelli" userId="ecf726b1934da71b" providerId="LiveId" clId="{BE4B7AD7-5CD9-4AA3-A110-EDEA56C4C92B}" dt="2021-10-05T11:51:02.149" v="4660" actId="403"/>
          <ac:spMkLst>
            <pc:docMk/>
            <pc:sldMk cId="1992001519" sldId="407"/>
            <ac:spMk id="3" creationId="{1AE2D985-72C8-4178-89C0-4B85620AECC9}"/>
          </ac:spMkLst>
        </pc:spChg>
        <pc:spChg chg="del">
          <ac:chgData name="Syphax Ait oubelli" userId="ecf726b1934da71b" providerId="LiveId" clId="{BE4B7AD7-5CD9-4AA3-A110-EDEA56C4C92B}" dt="2021-10-05T11:23:04.606" v="4650" actId="478"/>
          <ac:spMkLst>
            <pc:docMk/>
            <pc:sldMk cId="1992001519" sldId="407"/>
            <ac:spMk id="4" creationId="{FDA0AACF-5E3F-4AB1-B508-44AED507D038}"/>
          </ac:spMkLst>
        </pc:spChg>
        <pc:spChg chg="del">
          <ac:chgData name="Syphax Ait oubelli" userId="ecf726b1934da71b" providerId="LiveId" clId="{BE4B7AD7-5CD9-4AA3-A110-EDEA56C4C92B}" dt="2021-10-05T11:23:04.606" v="4650" actId="478"/>
          <ac:spMkLst>
            <pc:docMk/>
            <pc:sldMk cId="1992001519" sldId="407"/>
            <ac:spMk id="6" creationId="{075B63A4-40ED-4154-8869-3502D18CF2EB}"/>
          </ac:spMkLst>
        </pc:spChg>
        <pc:spChg chg="del">
          <ac:chgData name="Syphax Ait oubelli" userId="ecf726b1934da71b" providerId="LiveId" clId="{BE4B7AD7-5CD9-4AA3-A110-EDEA56C4C92B}" dt="2021-10-05T11:23:04.606" v="4650" actId="478"/>
          <ac:spMkLst>
            <pc:docMk/>
            <pc:sldMk cId="1992001519" sldId="407"/>
            <ac:spMk id="7" creationId="{CCE15DAB-41CA-4B51-9981-7A5B230B65D6}"/>
          </ac:spMkLst>
        </pc:spChg>
        <pc:spChg chg="del">
          <ac:chgData name="Syphax Ait oubelli" userId="ecf726b1934da71b" providerId="LiveId" clId="{BE4B7AD7-5CD9-4AA3-A110-EDEA56C4C92B}" dt="2021-10-05T11:23:04.606" v="4650" actId="478"/>
          <ac:spMkLst>
            <pc:docMk/>
            <pc:sldMk cId="1992001519" sldId="407"/>
            <ac:spMk id="9" creationId="{9B275449-FD98-4D02-B119-2D86A88EFB8C}"/>
          </ac:spMkLst>
        </pc:spChg>
        <pc:spChg chg="del">
          <ac:chgData name="Syphax Ait oubelli" userId="ecf726b1934da71b" providerId="LiveId" clId="{BE4B7AD7-5CD9-4AA3-A110-EDEA56C4C92B}" dt="2021-10-05T11:23:04.606" v="4650" actId="478"/>
          <ac:spMkLst>
            <pc:docMk/>
            <pc:sldMk cId="1992001519" sldId="407"/>
            <ac:spMk id="10" creationId="{8A53676F-3F69-4324-990A-2F7D7E2782E0}"/>
          </ac:spMkLst>
        </pc:spChg>
        <pc:spChg chg="del">
          <ac:chgData name="Syphax Ait oubelli" userId="ecf726b1934da71b" providerId="LiveId" clId="{BE4B7AD7-5CD9-4AA3-A110-EDEA56C4C92B}" dt="2021-10-05T11:23:04.606" v="4650" actId="478"/>
          <ac:spMkLst>
            <pc:docMk/>
            <pc:sldMk cId="1992001519" sldId="407"/>
            <ac:spMk id="11" creationId="{8D5CECD5-EB8A-409B-9D83-91E22F65C592}"/>
          </ac:spMkLst>
        </pc:spChg>
        <pc:spChg chg="del">
          <ac:chgData name="Syphax Ait oubelli" userId="ecf726b1934da71b" providerId="LiveId" clId="{BE4B7AD7-5CD9-4AA3-A110-EDEA56C4C92B}" dt="2021-10-05T11:23:04.606" v="4650" actId="478"/>
          <ac:spMkLst>
            <pc:docMk/>
            <pc:sldMk cId="1992001519" sldId="407"/>
            <ac:spMk id="12" creationId="{4851013B-0F81-44AB-A199-1A0DC42B17CA}"/>
          </ac:spMkLst>
        </pc:spChg>
        <pc:spChg chg="add mod">
          <ac:chgData name="Syphax Ait oubelli" userId="ecf726b1934da71b" providerId="LiveId" clId="{BE4B7AD7-5CD9-4AA3-A110-EDEA56C4C92B}" dt="2021-10-05T11:23:04.925" v="4651"/>
          <ac:spMkLst>
            <pc:docMk/>
            <pc:sldMk cId="1992001519" sldId="407"/>
            <ac:spMk id="13" creationId="{81C361A2-6F7F-487B-8930-DA57667F8025}"/>
          </ac:spMkLst>
        </pc:spChg>
        <pc:spChg chg="del">
          <ac:chgData name="Syphax Ait oubelli" userId="ecf726b1934da71b" providerId="LiveId" clId="{BE4B7AD7-5CD9-4AA3-A110-EDEA56C4C92B}" dt="2021-10-05T11:23:04.606" v="4650" actId="478"/>
          <ac:spMkLst>
            <pc:docMk/>
            <pc:sldMk cId="1992001519" sldId="407"/>
            <ac:spMk id="14" creationId="{E1B29E5B-FE2F-448C-B5ED-F674F7EC80C9}"/>
          </ac:spMkLst>
        </pc:spChg>
        <pc:spChg chg="add mod">
          <ac:chgData name="Syphax Ait oubelli" userId="ecf726b1934da71b" providerId="LiveId" clId="{BE4B7AD7-5CD9-4AA3-A110-EDEA56C4C92B}" dt="2021-10-05T11:23:07.846" v="4652" actId="207"/>
          <ac:spMkLst>
            <pc:docMk/>
            <pc:sldMk cId="1992001519" sldId="407"/>
            <ac:spMk id="15" creationId="{6DE4A840-D6A8-4B57-A518-6E34D1E765A0}"/>
          </ac:spMkLst>
        </pc:spChg>
        <pc:spChg chg="del">
          <ac:chgData name="Syphax Ait oubelli" userId="ecf726b1934da71b" providerId="LiveId" clId="{BE4B7AD7-5CD9-4AA3-A110-EDEA56C4C92B}" dt="2021-10-05T11:23:04.606" v="4650" actId="478"/>
          <ac:spMkLst>
            <pc:docMk/>
            <pc:sldMk cId="1992001519" sldId="407"/>
            <ac:spMk id="22" creationId="{EF77CE58-C53D-4D37-8C99-E501348D8052}"/>
          </ac:spMkLst>
        </pc:spChg>
      </pc:sldChg>
      <pc:sldChg chg="addSp delSp modSp add mod">
        <pc:chgData name="Syphax Ait oubelli" userId="ecf726b1934da71b" providerId="LiveId" clId="{BE4B7AD7-5CD9-4AA3-A110-EDEA56C4C92B}" dt="2021-10-05T14:25:28.086" v="6001" actId="478"/>
        <pc:sldMkLst>
          <pc:docMk/>
          <pc:sldMk cId="3219816471" sldId="408"/>
        </pc:sldMkLst>
        <pc:spChg chg="add del mod">
          <ac:chgData name="Syphax Ait oubelli" userId="ecf726b1934da71b" providerId="LiveId" clId="{BE4B7AD7-5CD9-4AA3-A110-EDEA56C4C92B}" dt="2021-10-05T14:25:14.046" v="5996" actId="478"/>
          <ac:spMkLst>
            <pc:docMk/>
            <pc:sldMk cId="3219816471" sldId="408"/>
            <ac:spMk id="11" creationId="{BA766253-5DF0-4AF5-B3EE-B6395BF11394}"/>
          </ac:spMkLst>
        </pc:spChg>
        <pc:spChg chg="add del mod">
          <ac:chgData name="Syphax Ait oubelli" userId="ecf726b1934da71b" providerId="LiveId" clId="{BE4B7AD7-5CD9-4AA3-A110-EDEA56C4C92B}" dt="2021-10-05T14:25:14.046" v="5996" actId="478"/>
          <ac:spMkLst>
            <pc:docMk/>
            <pc:sldMk cId="3219816471" sldId="408"/>
            <ac:spMk id="12" creationId="{1648752D-C054-4FBD-8F89-D2A91551D2A8}"/>
          </ac:spMkLst>
        </pc:spChg>
        <pc:spChg chg="add mod">
          <ac:chgData name="Syphax Ait oubelli" userId="ecf726b1934da71b" providerId="LiveId" clId="{BE4B7AD7-5CD9-4AA3-A110-EDEA56C4C92B}" dt="2021-10-05T14:25:14.322" v="5997"/>
          <ac:spMkLst>
            <pc:docMk/>
            <pc:sldMk cId="3219816471" sldId="408"/>
            <ac:spMk id="13" creationId="{6465F500-09FF-4BB0-9BFC-65C193758F87}"/>
          </ac:spMkLst>
        </pc:spChg>
        <pc:spChg chg="add mod">
          <ac:chgData name="Syphax Ait oubelli" userId="ecf726b1934da71b" providerId="LiveId" clId="{BE4B7AD7-5CD9-4AA3-A110-EDEA56C4C92B}" dt="2021-10-05T14:25:14.322" v="5997"/>
          <ac:spMkLst>
            <pc:docMk/>
            <pc:sldMk cId="3219816471" sldId="408"/>
            <ac:spMk id="14" creationId="{227DD15B-B71F-4D62-84C6-72941A289F05}"/>
          </ac:spMkLst>
        </pc:spChg>
        <pc:spChg chg="add mod">
          <ac:chgData name="Syphax Ait oubelli" userId="ecf726b1934da71b" providerId="LiveId" clId="{BE4B7AD7-5CD9-4AA3-A110-EDEA56C4C92B}" dt="2021-10-05T14:25:24.084" v="5999" actId="1076"/>
          <ac:spMkLst>
            <pc:docMk/>
            <pc:sldMk cId="3219816471" sldId="408"/>
            <ac:spMk id="15" creationId="{736A16D2-969D-409E-AC55-3CB3504857E3}"/>
          </ac:spMkLst>
        </pc:spChg>
        <pc:spChg chg="del">
          <ac:chgData name="Syphax Ait oubelli" userId="ecf726b1934da71b" providerId="LiveId" clId="{BE4B7AD7-5CD9-4AA3-A110-EDEA56C4C92B}" dt="2021-10-05T14:25:28.086" v="6001" actId="478"/>
          <ac:spMkLst>
            <pc:docMk/>
            <pc:sldMk cId="3219816471" sldId="408"/>
            <ac:spMk id="27" creationId="{A465AC17-523A-4D22-BAAC-4D020D19D874}"/>
          </ac:spMkLst>
        </pc:spChg>
        <pc:spChg chg="del">
          <ac:chgData name="Syphax Ait oubelli" userId="ecf726b1934da71b" providerId="LiveId" clId="{BE4B7AD7-5CD9-4AA3-A110-EDEA56C4C92B}" dt="2021-10-05T11:51:30.174" v="4664" actId="478"/>
          <ac:spMkLst>
            <pc:docMk/>
            <pc:sldMk cId="3219816471" sldId="408"/>
            <ac:spMk id="28" creationId="{CE58A0FD-EA25-4CE2-AE86-070AA7C918A0}"/>
          </ac:spMkLst>
        </pc:spChg>
        <pc:spChg chg="del">
          <ac:chgData name="Syphax Ait oubelli" userId="ecf726b1934da71b" providerId="LiveId" clId="{BE4B7AD7-5CD9-4AA3-A110-EDEA56C4C92B}" dt="2021-10-05T11:51:30.174" v="4664" actId="478"/>
          <ac:spMkLst>
            <pc:docMk/>
            <pc:sldMk cId="3219816471" sldId="408"/>
            <ac:spMk id="29" creationId="{5863EA26-7FA6-48DE-AFEB-3B43B4279873}"/>
          </ac:spMkLst>
        </pc:spChg>
        <pc:spChg chg="del">
          <ac:chgData name="Syphax Ait oubelli" userId="ecf726b1934da71b" providerId="LiveId" clId="{BE4B7AD7-5CD9-4AA3-A110-EDEA56C4C92B}" dt="2021-10-05T11:51:30.174" v="4664" actId="478"/>
          <ac:spMkLst>
            <pc:docMk/>
            <pc:sldMk cId="3219816471" sldId="408"/>
            <ac:spMk id="30" creationId="{0556F02A-8A4A-4758-A5A6-6B642EA39A7B}"/>
          </ac:spMkLst>
        </pc:spChg>
        <pc:cxnChg chg="del mod">
          <ac:chgData name="Syphax Ait oubelli" userId="ecf726b1934da71b" providerId="LiveId" clId="{BE4B7AD7-5CD9-4AA3-A110-EDEA56C4C92B}" dt="2021-10-05T14:25:28.086" v="6001" actId="478"/>
          <ac:cxnSpMkLst>
            <pc:docMk/>
            <pc:sldMk cId="3219816471" sldId="408"/>
            <ac:cxnSpMk id="5" creationId="{A6BC4AA7-40F0-439B-AF37-C0CBCBADC800}"/>
          </ac:cxnSpMkLst>
        </pc:cxnChg>
        <pc:cxnChg chg="del mod">
          <ac:chgData name="Syphax Ait oubelli" userId="ecf726b1934da71b" providerId="LiveId" clId="{BE4B7AD7-5CD9-4AA3-A110-EDEA56C4C92B}" dt="2021-10-05T11:51:30.174" v="4664" actId="478"/>
          <ac:cxnSpMkLst>
            <pc:docMk/>
            <pc:sldMk cId="3219816471" sldId="408"/>
            <ac:cxnSpMk id="31" creationId="{2AFF45F5-BF3B-4F62-B9FC-A4AD2CAB4D30}"/>
          </ac:cxnSpMkLst>
        </pc:cxnChg>
        <pc:cxnChg chg="del mod">
          <ac:chgData name="Syphax Ait oubelli" userId="ecf726b1934da71b" providerId="LiveId" clId="{BE4B7AD7-5CD9-4AA3-A110-EDEA56C4C92B}" dt="2021-10-05T11:51:30.174" v="4664" actId="478"/>
          <ac:cxnSpMkLst>
            <pc:docMk/>
            <pc:sldMk cId="3219816471" sldId="408"/>
            <ac:cxnSpMk id="32" creationId="{C386BFFD-6573-4FC6-B3D4-28F37DE89748}"/>
          </ac:cxnSpMkLst>
        </pc:cxnChg>
        <pc:cxnChg chg="del mod">
          <ac:chgData name="Syphax Ait oubelli" userId="ecf726b1934da71b" providerId="LiveId" clId="{BE4B7AD7-5CD9-4AA3-A110-EDEA56C4C92B}" dt="2021-10-05T11:51:30.174" v="4664" actId="478"/>
          <ac:cxnSpMkLst>
            <pc:docMk/>
            <pc:sldMk cId="3219816471" sldId="408"/>
            <ac:cxnSpMk id="33" creationId="{D71A96BB-05E9-4FD3-8713-6870962F3795}"/>
          </ac:cxnSpMkLst>
        </pc:cxnChg>
      </pc:sldChg>
      <pc:sldChg chg="addSp delSp modSp add mod">
        <pc:chgData name="Syphax Ait oubelli" userId="ecf726b1934da71b" providerId="LiveId" clId="{BE4B7AD7-5CD9-4AA3-A110-EDEA56C4C92B}" dt="2021-10-05T13:21:32.034" v="5284" actId="478"/>
        <pc:sldMkLst>
          <pc:docMk/>
          <pc:sldMk cId="810106726" sldId="409"/>
        </pc:sldMkLst>
        <pc:spChg chg="del mod">
          <ac:chgData name="Syphax Ait oubelli" userId="ecf726b1934da71b" providerId="LiveId" clId="{BE4B7AD7-5CD9-4AA3-A110-EDEA56C4C92B}" dt="2021-10-05T11:51:47.927" v="4667" actId="478"/>
          <ac:spMkLst>
            <pc:docMk/>
            <pc:sldMk cId="810106726" sldId="409"/>
            <ac:spMk id="2" creationId="{F06F6125-BC88-425B-8B27-BD861CC5AD0B}"/>
          </ac:spMkLst>
        </pc:spChg>
        <pc:spChg chg="add mod">
          <ac:chgData name="Syphax Ait oubelli" userId="ecf726b1934da71b" providerId="LiveId" clId="{BE4B7AD7-5CD9-4AA3-A110-EDEA56C4C92B}" dt="2021-10-05T11:56:24.906" v="4769" actId="1076"/>
          <ac:spMkLst>
            <pc:docMk/>
            <pc:sldMk cId="810106726" sldId="409"/>
            <ac:spMk id="7" creationId="{60A12E76-860D-4FB1-ABDC-27950C1B4F46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8" creationId="{882802A7-8606-4483-B17D-0AA32F749DEC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9" creationId="{2AB2ED26-A64C-4750-BCC1-2F74E35113BE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10" creationId="{2160BC86-2FAE-4F9B-80B9-95F936C19B08}"/>
          </ac:spMkLst>
        </pc:spChg>
        <pc:spChg chg="mod">
          <ac:chgData name="Syphax Ait oubelli" userId="ecf726b1934da71b" providerId="LiveId" clId="{BE4B7AD7-5CD9-4AA3-A110-EDEA56C4C92B}" dt="2021-10-05T12:09:45.031" v="5015" actId="14100"/>
          <ac:spMkLst>
            <pc:docMk/>
            <pc:sldMk cId="810106726" sldId="409"/>
            <ac:spMk id="11" creationId="{BA766253-5DF0-4AF5-B3EE-B6395BF11394}"/>
          </ac:spMkLst>
        </pc:spChg>
        <pc:spChg chg="del mod">
          <ac:chgData name="Syphax Ait oubelli" userId="ecf726b1934da71b" providerId="LiveId" clId="{BE4B7AD7-5CD9-4AA3-A110-EDEA56C4C92B}" dt="2021-10-05T12:09:33.464" v="5006" actId="478"/>
          <ac:spMkLst>
            <pc:docMk/>
            <pc:sldMk cId="810106726" sldId="409"/>
            <ac:spMk id="12" creationId="{1648752D-C054-4FBD-8F89-D2A91551D2A8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13" creationId="{315E9A21-CA9A-47DA-A4BF-5FD0B8D85EF7}"/>
          </ac:spMkLst>
        </pc:spChg>
        <pc:spChg chg="add del mod">
          <ac:chgData name="Syphax Ait oubelli" userId="ecf726b1934da71b" providerId="LiveId" clId="{BE4B7AD7-5CD9-4AA3-A110-EDEA56C4C92B}" dt="2021-10-05T11:56:47.350" v="4773" actId="478"/>
          <ac:spMkLst>
            <pc:docMk/>
            <pc:sldMk cId="810106726" sldId="409"/>
            <ac:spMk id="14" creationId="{CC7475C7-2280-4ABD-9D4A-ED5125CE608F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15" creationId="{2D5E9D3F-3FD6-4607-857A-1C7C02956642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16" creationId="{B5D63486-6AAE-45B5-96E7-B2F55FD8AE08}"/>
          </ac:spMkLst>
        </pc:spChg>
        <pc:spChg chg="add mod">
          <ac:chgData name="Syphax Ait oubelli" userId="ecf726b1934da71b" providerId="LiveId" clId="{BE4B7AD7-5CD9-4AA3-A110-EDEA56C4C92B}" dt="2021-10-05T11:54:22.819" v="4733" actId="571"/>
          <ac:spMkLst>
            <pc:docMk/>
            <pc:sldMk cId="810106726" sldId="409"/>
            <ac:spMk id="17" creationId="{2679599E-7415-42F2-9D70-356806F3625B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18" creationId="{D7252FDC-0820-4309-994F-84D235CD743E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19" creationId="{4D435F98-2C4C-4995-8FF5-78B87829ED6B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0" creationId="{493A0782-7F0F-4BFB-8FE6-7F3F893AF8C5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1" creationId="{EB454073-732B-4BB5-8F3F-FF7D81DE1B00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2" creationId="{B103869E-E005-458A-A9F7-2B0A66D78FDD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3" creationId="{1A12C7D8-AFEA-46D1-88A7-CDC6D1667F8C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4" creationId="{CA9DA269-CE84-44D4-A999-5C23E517F8CE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5" creationId="{13CC0B4E-2111-4B11-B21A-1B3D5A04B704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6" creationId="{668D3E22-2128-4B78-B613-5F2922AD4F65}"/>
          </ac:spMkLst>
        </pc:spChg>
        <pc:spChg chg="mod">
          <ac:chgData name="Syphax Ait oubelli" userId="ecf726b1934da71b" providerId="LiveId" clId="{BE4B7AD7-5CD9-4AA3-A110-EDEA56C4C92B}" dt="2021-10-05T12:14:15.179" v="5097" actId="1076"/>
          <ac:spMkLst>
            <pc:docMk/>
            <pc:sldMk cId="810106726" sldId="409"/>
            <ac:spMk id="27" creationId="{A465AC17-523A-4D22-BAAC-4D020D19D874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8" creationId="{62C8454C-00DF-45BD-9ECF-75309A0FFBCC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9" creationId="{A0F0ED10-BEFE-4B2E-8E10-97D0499232F4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30" creationId="{1B89B45A-8948-405D-9742-7AD130F302A7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31" creationId="{99841D32-8C2A-4812-ABDD-22E3767F5581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32" creationId="{30FEB709-CB53-4595-B369-64EFC433CB02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33" creationId="{BD0DC200-C05E-49EF-A1BB-1003992314DE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34" creationId="{19B3B6D2-A4C6-4335-8285-0A7F93D1F18C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35" creationId="{C9A4A302-1BF0-42F0-9509-4B37CF612228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36" creationId="{C1259331-DD9F-4120-BDD7-E766ED81FAAF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37" creationId="{CE0147F3-17A6-4095-948D-8FB992F96D04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38" creationId="{46A75D14-0153-4902-A445-12A8E517AEAF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39" creationId="{6AF79C70-3A21-4DC5-B9ED-73BBED67A2AE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40" creationId="{B5881354-0A68-4764-8B3E-C330D23ED435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41" creationId="{D9502C43-F411-436D-B391-29BA34D1F80C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42" creationId="{7B664716-718C-4F6A-8156-A9B8209C23D6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43" creationId="{ACD4B215-3446-4E91-8215-C12EB434BA17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44" creationId="{0A084F1B-31F7-4D6D-8892-372AD9B5EF8A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45" creationId="{7BA38E75-CEB0-4815-B9C1-558EE0601760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46" creationId="{F8D26C22-AC8E-463C-AB0C-740BA99C9C14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47" creationId="{EC104BB1-52FF-4BF8-927D-065A85A053C9}"/>
          </ac:spMkLst>
        </pc:spChg>
        <pc:spChg chg="add del mod">
          <ac:chgData name="Syphax Ait oubelli" userId="ecf726b1934da71b" providerId="LiveId" clId="{BE4B7AD7-5CD9-4AA3-A110-EDEA56C4C92B}" dt="2021-10-05T12:09:33.464" v="5006" actId="478"/>
          <ac:spMkLst>
            <pc:docMk/>
            <pc:sldMk cId="810106726" sldId="409"/>
            <ac:spMk id="135" creationId="{43AA1376-7B19-435F-8A7C-B6470CE39F94}"/>
          </ac:spMkLst>
        </pc:spChg>
        <pc:spChg chg="add mod">
          <ac:chgData name="Syphax Ait oubelli" userId="ecf726b1934da71b" providerId="LiveId" clId="{BE4B7AD7-5CD9-4AA3-A110-EDEA56C4C92B}" dt="2021-10-05T12:09:38.271" v="5013" actId="1076"/>
          <ac:spMkLst>
            <pc:docMk/>
            <pc:sldMk cId="810106726" sldId="409"/>
            <ac:spMk id="136" creationId="{7A164BD5-CB6B-4C2F-BFE2-21D65B391F0B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18" creationId="{CF4BABF2-6CBD-4FAC-93C0-D7960620519F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19" creationId="{AB892154-CB6A-48FB-A789-B758C58D4E1B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20" creationId="{01124D84-2FA3-42FA-A12B-6D028FC5035C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21" creationId="{EAA276C5-F527-4011-B5D8-0B2ADE8A2CBA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22" creationId="{F71A91DE-6635-488C-880C-44195C84082B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23" creationId="{39CB63F8-A33E-4366-8C74-91B04B173528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24" creationId="{F9588B6C-F049-484A-ADBE-7A54D58227E1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25" creationId="{919632EB-FD76-473F-8DD2-30919BCB834B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26" creationId="{9E494B17-E036-46FB-B06C-37D972CC14B0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27" creationId="{C927715F-7074-45DB-8965-C113776C2F1A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28" creationId="{653047FE-5D61-45FC-8A0F-19B46521A7BB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29" creationId="{B7072394-EDAD-48E4-9360-08E0D328C9CE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30" creationId="{CF935F12-7A60-497D-931A-1589ED5BE543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31" creationId="{5AB113F5-DB2B-4ED3-AF80-C0854F13A231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32" creationId="{68A94B9D-A5A4-4EB6-8C21-27612CE89BCC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33" creationId="{188E170F-9699-49EA-82AA-F682DA3E3DBE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34" creationId="{210443D7-65DF-4ADB-A743-0EE6ECBF1F8A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35" creationId="{FF81AC06-6552-49AD-B22F-42CC45911259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36" creationId="{E6F7B36B-B92A-424F-9CC2-FBDC6240574E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37" creationId="{5C6B68D9-C861-4B1E-AEF0-182510F96DC4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38" creationId="{82122BA6-1665-415E-8785-2C2F1708D4B6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39" creationId="{554BD976-17C8-4F89-A5E0-2D8B9AE33E7F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40" creationId="{99A21D14-2ED5-4628-9D0E-A9ADF26185A9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41" creationId="{1CB66608-6AC2-45E7-8D7C-BEB14173066B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42" creationId="{311B50F2-E537-47D1-A040-19DB71E30D13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43" creationId="{6EAB6FCE-CA41-41EA-8BE6-274BBB678AA5}"/>
          </ac:spMkLst>
        </pc:spChg>
        <pc:spChg chg="add mod">
          <ac:chgData name="Syphax Ait oubelli" userId="ecf726b1934da71b" providerId="LiveId" clId="{BE4B7AD7-5CD9-4AA3-A110-EDEA56C4C92B}" dt="2021-10-05T13:09:45.501" v="5191" actId="571"/>
          <ac:spMkLst>
            <pc:docMk/>
            <pc:sldMk cId="810106726" sldId="409"/>
            <ac:spMk id="245" creationId="{F8CF40A9-F869-46ED-9882-DFCEFCE80BDD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46" creationId="{66507AEA-B820-4979-A1DA-31433CDE7C76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47" creationId="{678279FB-2275-482D-B43A-576E058A7638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48" creationId="{8D122EE3-CF9F-4156-A161-B060F0ED707C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49" creationId="{540FA924-8BD5-4181-AEBC-C1D473D3790D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50" creationId="{FA6FFB98-8EF3-4FFB-8569-E19CA18F848A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51" creationId="{8267605B-2649-40CC-9E07-AAB1856B5DB1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52" creationId="{4D573759-8DBD-42A1-B6F3-B8EE38A44389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53" creationId="{3F7D7721-6B6C-4C36-918D-98F1FC361A98}"/>
          </ac:spMkLst>
        </pc:spChg>
        <pc:spChg chg="add del mod">
          <ac:chgData name="Syphax Ait oubelli" userId="ecf726b1934da71b" providerId="LiveId" clId="{BE4B7AD7-5CD9-4AA3-A110-EDEA56C4C92B}" dt="2021-10-05T13:21:29.956" v="5283" actId="478"/>
          <ac:spMkLst>
            <pc:docMk/>
            <pc:sldMk cId="810106726" sldId="409"/>
            <ac:spMk id="254" creationId="{717B60D8-EA0B-49D8-A889-C134792B5A03}"/>
          </ac:spMkLst>
        </pc:spChg>
        <pc:spChg chg="add del mod">
          <ac:chgData name="Syphax Ait oubelli" userId="ecf726b1934da71b" providerId="LiveId" clId="{BE4B7AD7-5CD9-4AA3-A110-EDEA56C4C92B}" dt="2021-10-05T13:19:37.330" v="5265" actId="478"/>
          <ac:spMkLst>
            <pc:docMk/>
            <pc:sldMk cId="810106726" sldId="409"/>
            <ac:spMk id="255" creationId="{37B3106A-0311-4762-8033-26A45138B6CF}"/>
          </ac:spMkLst>
        </pc:spChg>
        <pc:spChg chg="add mod">
          <ac:chgData name="Syphax Ait oubelli" userId="ecf726b1934da71b" providerId="LiveId" clId="{BE4B7AD7-5CD9-4AA3-A110-EDEA56C4C92B}" dt="2021-10-05T13:21:16.384" v="5279" actId="1076"/>
          <ac:spMkLst>
            <pc:docMk/>
            <pc:sldMk cId="810106726" sldId="409"/>
            <ac:spMk id="256" creationId="{2C1ADC4D-EB1B-4C5E-8EB3-FE444B84FCCD}"/>
          </ac:spMkLst>
        </pc:spChg>
        <pc:cxnChg chg="add del mod">
          <ac:chgData name="Syphax Ait oubelli" userId="ecf726b1934da71b" providerId="LiveId" clId="{BE4B7AD7-5CD9-4AA3-A110-EDEA56C4C92B}" dt="2021-10-05T13:21:32.034" v="5284" actId="478"/>
          <ac:cxnSpMkLst>
            <pc:docMk/>
            <pc:sldMk cId="810106726" sldId="409"/>
            <ac:cxnSpMk id="4" creationId="{7B382370-1541-48DD-A628-E653BA4906EA}"/>
          </ac:cxnSpMkLst>
        </pc:cxnChg>
        <pc:cxnChg chg="del mod">
          <ac:chgData name="Syphax Ait oubelli" userId="ecf726b1934da71b" providerId="LiveId" clId="{BE4B7AD7-5CD9-4AA3-A110-EDEA56C4C92B}" dt="2021-10-05T11:51:47.927" v="4667" actId="478"/>
          <ac:cxnSpMkLst>
            <pc:docMk/>
            <pc:sldMk cId="810106726" sldId="409"/>
            <ac:cxnSpMk id="5" creationId="{A6BC4AA7-40F0-439B-AF37-C0CBCBADC800}"/>
          </ac:cxnSpMkLst>
        </pc:cxnChg>
        <pc:cxnChg chg="add del mod">
          <ac:chgData name="Syphax Ait oubelli" userId="ecf726b1934da71b" providerId="LiveId" clId="{BE4B7AD7-5CD9-4AA3-A110-EDEA56C4C92B}" dt="2021-10-05T13:21:32.034" v="5284" actId="478"/>
          <ac:cxnSpMkLst>
            <pc:docMk/>
            <pc:sldMk cId="810106726" sldId="409"/>
            <ac:cxnSpMk id="48" creationId="{117F883B-4219-4C46-82B9-91AE2ABB8A75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53" creationId="{EE832BD6-B29A-4E93-85B8-0EEEC5C4919A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57" creationId="{E16A9C0F-2A3C-4531-9290-114069ED24D3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62" creationId="{4445CDF4-FC05-4039-AEEE-D5380ABCD6E8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65" creationId="{BA548553-0F77-45F0-A101-DB766C2A4590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68" creationId="{E558D4B3-498A-496B-90B6-F21FF58C33A2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72" creationId="{E99ED72A-EAB5-48DE-8489-FA9183DA963E}"/>
          </ac:cxnSpMkLst>
        </pc:cxnChg>
        <pc:cxnChg chg="add del mod">
          <ac:chgData name="Syphax Ait oubelli" userId="ecf726b1934da71b" providerId="LiveId" clId="{BE4B7AD7-5CD9-4AA3-A110-EDEA56C4C92B}" dt="2021-10-05T12:04:50.456" v="4931" actId="478"/>
          <ac:cxnSpMkLst>
            <pc:docMk/>
            <pc:sldMk cId="810106726" sldId="409"/>
            <ac:cxnSpMk id="76" creationId="{98A8A473-6410-4973-84B9-276EFBDEDDD5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78" creationId="{DF296232-FC17-4702-8D74-1448B91A7F7F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79" creationId="{83500659-FE15-4D10-801B-68BB5E6F1D9A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80" creationId="{7C3E9D92-67E4-4102-9C51-BB77D7BE8414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81" creationId="{E20AE7D7-6884-4D22-9C07-3961DEB15EBC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85" creationId="{E2F258CD-3564-4ABB-A061-C5CF7A2B1392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88" creationId="{42931ACB-48D8-43D7-8F11-92A7A8E29EBF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93" creationId="{8C461455-9673-48F9-A5A9-565E574F788E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105" creationId="{1ECD7923-54B4-416B-ADAA-6B79FED99F68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106" creationId="{9C2912C9-B003-4660-9B2B-B18AAAF964B7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107" creationId="{187D477B-4AE9-4ECB-87D4-5201339AD202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108" creationId="{00F1276D-7FE4-4DBF-BFC5-35CF02217C53}"/>
          </ac:cxnSpMkLst>
        </pc:cxnChg>
        <pc:cxnChg chg="add del mod">
          <ac:chgData name="Syphax Ait oubelli" userId="ecf726b1934da71b" providerId="LiveId" clId="{BE4B7AD7-5CD9-4AA3-A110-EDEA56C4C92B}" dt="2021-10-05T12:08:08.991" v="4984" actId="478"/>
          <ac:cxnSpMkLst>
            <pc:docMk/>
            <pc:sldMk cId="810106726" sldId="409"/>
            <ac:cxnSpMk id="110" creationId="{3728DB8B-B5B8-4A65-94A6-81CD2A054657}"/>
          </ac:cxnSpMkLst>
        </pc:cxnChg>
        <pc:cxnChg chg="add del mod">
          <ac:chgData name="Syphax Ait oubelli" userId="ecf726b1934da71b" providerId="LiveId" clId="{BE4B7AD7-5CD9-4AA3-A110-EDEA56C4C92B}" dt="2021-10-05T12:08:08.991" v="4984" actId="478"/>
          <ac:cxnSpMkLst>
            <pc:docMk/>
            <pc:sldMk cId="810106726" sldId="409"/>
            <ac:cxnSpMk id="113" creationId="{D0E7D698-DFB9-46AD-B378-D8DA2680AF7C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114" creationId="{62CF8F58-A35B-41A3-96BD-8DB7BFBEF5AD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115" creationId="{2078004F-43D2-4106-AAA7-B91902AF17D7}"/>
          </ac:cxnSpMkLst>
        </pc:cxnChg>
        <pc:cxnChg chg="add del mod">
          <ac:chgData name="Syphax Ait oubelli" userId="ecf726b1934da71b" providerId="LiveId" clId="{BE4B7AD7-5CD9-4AA3-A110-EDEA56C4C92B}" dt="2021-10-05T12:08:21.369" v="4987" actId="478"/>
          <ac:cxnSpMkLst>
            <pc:docMk/>
            <pc:sldMk cId="810106726" sldId="409"/>
            <ac:cxnSpMk id="117" creationId="{6F220022-043B-4E87-A2DB-461555767EF1}"/>
          </ac:cxnSpMkLst>
        </pc:cxnChg>
        <pc:cxnChg chg="add del mod">
          <ac:chgData name="Syphax Ait oubelli" userId="ecf726b1934da71b" providerId="LiveId" clId="{BE4B7AD7-5CD9-4AA3-A110-EDEA56C4C92B}" dt="2021-10-05T12:08:21.369" v="4987" actId="478"/>
          <ac:cxnSpMkLst>
            <pc:docMk/>
            <pc:sldMk cId="810106726" sldId="409"/>
            <ac:cxnSpMk id="118" creationId="{E7A4F8AE-3FC6-4F30-922B-BDEE8CB63AA9}"/>
          </ac:cxnSpMkLst>
        </pc:cxnChg>
        <pc:cxnChg chg="add del mod">
          <ac:chgData name="Syphax Ait oubelli" userId="ecf726b1934da71b" providerId="LiveId" clId="{BE4B7AD7-5CD9-4AA3-A110-EDEA56C4C92B}" dt="2021-10-05T12:08:21.369" v="4987" actId="478"/>
          <ac:cxnSpMkLst>
            <pc:docMk/>
            <pc:sldMk cId="810106726" sldId="409"/>
            <ac:cxnSpMk id="119" creationId="{47064AAF-30CC-4D12-B1D6-8C44CE13F885}"/>
          </ac:cxnSpMkLst>
        </pc:cxnChg>
        <pc:cxnChg chg="add del mod">
          <ac:chgData name="Syphax Ait oubelli" userId="ecf726b1934da71b" providerId="LiveId" clId="{BE4B7AD7-5CD9-4AA3-A110-EDEA56C4C92B}" dt="2021-10-05T12:08:21.369" v="4987" actId="478"/>
          <ac:cxnSpMkLst>
            <pc:docMk/>
            <pc:sldMk cId="810106726" sldId="409"/>
            <ac:cxnSpMk id="120" creationId="{22C35BC1-EFCF-4D20-9602-B5F696425A0D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124" creationId="{33E4DA4F-0C23-42E4-AEFD-94F91AAB077F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125" creationId="{A554F1FF-9AAA-4749-AA9E-714C028AF6E9}"/>
          </ac:cxnSpMkLst>
        </pc:cxnChg>
        <pc:cxnChg chg="add del mod">
          <ac:chgData name="Syphax Ait oubelli" userId="ecf726b1934da71b" providerId="LiveId" clId="{BE4B7AD7-5CD9-4AA3-A110-EDEA56C4C92B}" dt="2021-10-05T12:08:23.866" v="4989"/>
          <ac:cxnSpMkLst>
            <pc:docMk/>
            <pc:sldMk cId="810106726" sldId="409"/>
            <ac:cxnSpMk id="126" creationId="{ED9D63CF-EB19-4DEC-9032-C3FF0CAA79B0}"/>
          </ac:cxnSpMkLst>
        </pc:cxnChg>
        <pc:cxnChg chg="add del mod">
          <ac:chgData name="Syphax Ait oubelli" userId="ecf726b1934da71b" providerId="LiveId" clId="{BE4B7AD7-5CD9-4AA3-A110-EDEA56C4C92B}" dt="2021-10-05T12:08:23.866" v="4989"/>
          <ac:cxnSpMkLst>
            <pc:docMk/>
            <pc:sldMk cId="810106726" sldId="409"/>
            <ac:cxnSpMk id="127" creationId="{C81FD0F6-58D8-4215-A1B8-C656F6CFCEEB}"/>
          </ac:cxnSpMkLst>
        </pc:cxnChg>
        <pc:cxnChg chg="add del mod">
          <ac:chgData name="Syphax Ait oubelli" userId="ecf726b1934da71b" providerId="LiveId" clId="{BE4B7AD7-5CD9-4AA3-A110-EDEA56C4C92B}" dt="2021-10-05T12:08:23.866" v="4989"/>
          <ac:cxnSpMkLst>
            <pc:docMk/>
            <pc:sldMk cId="810106726" sldId="409"/>
            <ac:cxnSpMk id="128" creationId="{39F2B11B-9191-45B3-8229-0FE2AAF2A3B7}"/>
          </ac:cxnSpMkLst>
        </pc:cxnChg>
        <pc:cxnChg chg="add del mod">
          <ac:chgData name="Syphax Ait oubelli" userId="ecf726b1934da71b" providerId="LiveId" clId="{BE4B7AD7-5CD9-4AA3-A110-EDEA56C4C92B}" dt="2021-10-05T12:08:23.866" v="4989"/>
          <ac:cxnSpMkLst>
            <pc:docMk/>
            <pc:sldMk cId="810106726" sldId="409"/>
            <ac:cxnSpMk id="129" creationId="{F2A00609-5D80-4741-88E1-9EF36B162FF6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130" creationId="{F2F19BA3-3AF4-4686-96D3-F701E77B715D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131" creationId="{D4749D1C-A0B6-4D10-BE76-70CAB9C55F42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132" creationId="{47647868-A77C-4223-87A6-D14449EC97B9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133" creationId="{0D29E100-9B74-4661-88D8-B8DFE37C3646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137" creationId="{6F259ABD-C9CB-4095-8E03-10DCC9CE9182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139" creationId="{1B942F9C-15F0-4A49-9758-4FE50FCED2C7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140" creationId="{3DD1BD15-BCC5-4CB8-BA83-112C9E07319A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141" creationId="{9295B3E1-1498-4C15-8CB4-82D288FEEB58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142" creationId="{184BCA94-57F5-451A-8C43-AD3D454F614A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143" creationId="{FA481792-1F54-482C-B8C1-2CC49246F876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144" creationId="{6932828D-B1FD-4267-9678-8B73693C45DC}"/>
          </ac:cxnSpMkLst>
        </pc:cxnChg>
        <pc:cxnChg chg="add del mod">
          <ac:chgData name="Syphax Ait oubelli" userId="ecf726b1934da71b" providerId="LiveId" clId="{BE4B7AD7-5CD9-4AA3-A110-EDEA56C4C92B}" dt="2021-10-05T13:21:29.956" v="5283" actId="478"/>
          <ac:cxnSpMkLst>
            <pc:docMk/>
            <pc:sldMk cId="810106726" sldId="409"/>
            <ac:cxnSpMk id="145" creationId="{03E279EE-DB2D-495A-A386-E4B1AF4802E8}"/>
          </ac:cxnSpMkLst>
        </pc:cxnChg>
        <pc:cxnChg chg="add mod">
          <ac:chgData name="Syphax Ait oubelli" userId="ecf726b1934da71b" providerId="LiveId" clId="{BE4B7AD7-5CD9-4AA3-A110-EDEA56C4C92B}" dt="2021-10-05T13:09:45.501" v="5191" actId="571"/>
          <ac:cxnSpMkLst>
            <pc:docMk/>
            <pc:sldMk cId="810106726" sldId="409"/>
            <ac:cxnSpMk id="244" creationId="{38D50915-3D0F-4E29-8331-4EFEBDA67760}"/>
          </ac:cxnSpMkLst>
        </pc:cxnChg>
      </pc:sldChg>
      <pc:sldChg chg="delSp modSp add mod">
        <pc:chgData name="Syphax Ait oubelli" userId="ecf726b1934da71b" providerId="LiveId" clId="{BE4B7AD7-5CD9-4AA3-A110-EDEA56C4C92B}" dt="2021-10-05T13:21:54.874" v="5289" actId="478"/>
        <pc:sldMkLst>
          <pc:docMk/>
          <pc:sldMk cId="2967566671" sldId="410"/>
        </pc:sldMkLst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8" creationId="{882802A7-8606-4483-B17D-0AA32F749DEC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9" creationId="{2AB2ED26-A64C-4750-BCC1-2F74E35113BE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10" creationId="{2160BC86-2FAE-4F9B-80B9-95F936C19B08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13" creationId="{315E9A21-CA9A-47DA-A4BF-5FD0B8D85EF7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15" creationId="{2D5E9D3F-3FD6-4607-857A-1C7C02956642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16" creationId="{B5D63486-6AAE-45B5-96E7-B2F55FD8AE08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18" creationId="{D7252FDC-0820-4309-994F-84D235CD743E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19" creationId="{4D435F98-2C4C-4995-8FF5-78B87829ED6B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0" creationId="{493A0782-7F0F-4BFB-8FE6-7F3F893AF8C5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1" creationId="{EB454073-732B-4BB5-8F3F-FF7D81DE1B00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2" creationId="{B103869E-E005-458A-A9F7-2B0A66D78FDD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3" creationId="{1A12C7D8-AFEA-46D1-88A7-CDC6D1667F8C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4" creationId="{CA9DA269-CE84-44D4-A999-5C23E517F8CE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5" creationId="{13CC0B4E-2111-4B11-B21A-1B3D5A04B704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6" creationId="{668D3E22-2128-4B78-B613-5F2922AD4F65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8" creationId="{62C8454C-00DF-45BD-9ECF-75309A0FFBCC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9" creationId="{A0F0ED10-BEFE-4B2E-8E10-97D0499232F4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30" creationId="{1B89B45A-8948-405D-9742-7AD130F302A7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31" creationId="{99841D32-8C2A-4812-ABDD-22E3767F5581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32" creationId="{30FEB709-CB53-4595-B369-64EFC433CB02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33" creationId="{BD0DC200-C05E-49EF-A1BB-1003992314DE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34" creationId="{19B3B6D2-A4C6-4335-8285-0A7F93D1F18C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35" creationId="{C9A4A302-1BF0-42F0-9509-4B37CF612228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36" creationId="{C1259331-DD9F-4120-BDD7-E766ED81FAAF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37" creationId="{CE0147F3-17A6-4095-948D-8FB992F96D04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38" creationId="{46A75D14-0153-4902-A445-12A8E517AEAF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39" creationId="{6AF79C70-3A21-4DC5-B9ED-73BBED67A2AE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40" creationId="{B5881354-0A68-4764-8B3E-C330D23ED435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41" creationId="{D9502C43-F411-436D-B391-29BA34D1F80C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42" creationId="{7B664716-718C-4F6A-8156-A9B8209C23D6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43" creationId="{ACD4B215-3446-4E91-8215-C12EB434BA17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44" creationId="{0A084F1B-31F7-4D6D-8892-372AD9B5EF8A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45" creationId="{7BA38E75-CEB0-4815-B9C1-558EE0601760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46" creationId="{F8D26C22-AC8E-463C-AB0C-740BA99C9C14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18" creationId="{CF4BABF2-6CBD-4FAC-93C0-D7960620519F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19" creationId="{AB892154-CB6A-48FB-A789-B758C58D4E1B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20" creationId="{01124D84-2FA3-42FA-A12B-6D028FC5035C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21" creationId="{EAA276C5-F527-4011-B5D8-0B2ADE8A2CBA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22" creationId="{F71A91DE-6635-488C-880C-44195C84082B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23" creationId="{39CB63F8-A33E-4366-8C74-91B04B173528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24" creationId="{F9588B6C-F049-484A-ADBE-7A54D58227E1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25" creationId="{919632EB-FD76-473F-8DD2-30919BCB834B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26" creationId="{9E494B17-E036-46FB-B06C-37D972CC14B0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27" creationId="{C927715F-7074-45DB-8965-C113776C2F1A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28" creationId="{653047FE-5D61-45FC-8A0F-19B46521A7BB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29" creationId="{B7072394-EDAD-48E4-9360-08E0D328C9CE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30" creationId="{CF935F12-7A60-497D-931A-1589ED5BE543}"/>
          </ac:spMkLst>
        </pc:spChg>
        <pc:spChg chg="del">
          <ac:chgData name="Syphax Ait oubelli" userId="ecf726b1934da71b" providerId="LiveId" clId="{BE4B7AD7-5CD9-4AA3-A110-EDEA56C4C92B}" dt="2021-10-05T13:21:54.874" v="5289" actId="478"/>
          <ac:spMkLst>
            <pc:docMk/>
            <pc:sldMk cId="2967566671" sldId="410"/>
            <ac:spMk id="231" creationId="{5AB113F5-DB2B-4ED3-AF80-C0854F13A231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32" creationId="{68A94B9D-A5A4-4EB6-8C21-27612CE89BCC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33" creationId="{188E170F-9699-49EA-82AA-F682DA3E3DBE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34" creationId="{210443D7-65DF-4ADB-A743-0EE6ECBF1F8A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35" creationId="{FF81AC06-6552-49AD-B22F-42CC45911259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36" creationId="{E6F7B36B-B92A-424F-9CC2-FBDC6240574E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37" creationId="{5C6B68D9-C861-4B1E-AEF0-182510F96DC4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38" creationId="{82122BA6-1665-415E-8785-2C2F1708D4B6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39" creationId="{554BD976-17C8-4F89-A5E0-2D8B9AE33E7F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40" creationId="{99A21D14-2ED5-4628-9D0E-A9ADF26185A9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41" creationId="{1CB66608-6AC2-45E7-8D7C-BEB14173066B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42" creationId="{311B50F2-E537-47D1-A040-19DB71E30D13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43" creationId="{6EAB6FCE-CA41-41EA-8BE6-274BBB678AA5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46" creationId="{66507AEA-B820-4979-A1DA-31433CDE7C76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47" creationId="{678279FB-2275-482D-B43A-576E058A7638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48" creationId="{8D122EE3-CF9F-4156-A161-B060F0ED707C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49" creationId="{540FA924-8BD5-4181-AEBC-C1D473D3790D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50" creationId="{FA6FFB98-8EF3-4FFB-8569-E19CA18F848A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51" creationId="{8267605B-2649-40CC-9E07-AAB1856B5DB1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52" creationId="{4D573759-8DBD-42A1-B6F3-B8EE38A44389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53" creationId="{3F7D7721-6B6C-4C36-918D-98F1FC361A98}"/>
          </ac:spMkLst>
        </pc:spChg>
        <pc:spChg chg="del">
          <ac:chgData name="Syphax Ait oubelli" userId="ecf726b1934da71b" providerId="LiveId" clId="{BE4B7AD7-5CD9-4AA3-A110-EDEA56C4C92B}" dt="2021-10-05T13:21:46.542" v="5285" actId="478"/>
          <ac:spMkLst>
            <pc:docMk/>
            <pc:sldMk cId="2967566671" sldId="410"/>
            <ac:spMk id="254" creationId="{717B60D8-EA0B-49D8-A889-C134792B5A03}"/>
          </ac:spMkLst>
        </pc:spChg>
        <pc:spChg chg="mod">
          <ac:chgData name="Syphax Ait oubelli" userId="ecf726b1934da71b" providerId="LiveId" clId="{BE4B7AD7-5CD9-4AA3-A110-EDEA56C4C92B}" dt="2021-10-05T13:21:53.596" v="5288" actId="1076"/>
          <ac:spMkLst>
            <pc:docMk/>
            <pc:sldMk cId="2967566671" sldId="410"/>
            <ac:spMk id="256" creationId="{2C1ADC4D-EB1B-4C5E-8EB3-FE444B84FCCD}"/>
          </ac:spMkLst>
        </pc:spChg>
        <pc:cxnChg chg="del mod">
          <ac:chgData name="Syphax Ait oubelli" userId="ecf726b1934da71b" providerId="LiveId" clId="{BE4B7AD7-5CD9-4AA3-A110-EDEA56C4C92B}" dt="2021-10-05T13:21:47.602" v="5286" actId="478"/>
          <ac:cxnSpMkLst>
            <pc:docMk/>
            <pc:sldMk cId="2967566671" sldId="410"/>
            <ac:cxnSpMk id="48" creationId="{117F883B-4219-4C46-82B9-91AE2ABB8A75}"/>
          </ac:cxnSpMkLst>
        </pc:cxnChg>
        <pc:cxnChg chg="del mod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53" creationId="{EE832BD6-B29A-4E93-85B8-0EEEC5C4919A}"/>
          </ac:cxnSpMkLst>
        </pc:cxnChg>
        <pc:cxnChg chg="del mod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57" creationId="{E16A9C0F-2A3C-4531-9290-114069ED24D3}"/>
          </ac:cxnSpMkLst>
        </pc:cxnChg>
        <pc:cxnChg chg="del mod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62" creationId="{4445CDF4-FC05-4039-AEEE-D5380ABCD6E8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65" creationId="{BA548553-0F77-45F0-A101-DB766C2A4590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68" creationId="{E558D4B3-498A-496B-90B6-F21FF58C33A2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72" creationId="{E99ED72A-EAB5-48DE-8489-FA9183DA963E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78" creationId="{DF296232-FC17-4702-8D74-1448B91A7F7F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79" creationId="{83500659-FE15-4D10-801B-68BB5E6F1D9A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80" creationId="{7C3E9D92-67E4-4102-9C51-BB77D7BE8414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81" creationId="{E20AE7D7-6884-4D22-9C07-3961DEB15EBC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85" creationId="{E2F258CD-3564-4ABB-A061-C5CF7A2B1392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88" creationId="{42931ACB-48D8-43D7-8F11-92A7A8E29EBF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93" creationId="{8C461455-9673-48F9-A5A9-565E574F788E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105" creationId="{1ECD7923-54B4-416B-ADAA-6B79FED99F68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106" creationId="{9C2912C9-B003-4660-9B2B-B18AAAF964B7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107" creationId="{187D477B-4AE9-4ECB-87D4-5201339AD202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108" creationId="{00F1276D-7FE4-4DBF-BFC5-35CF02217C53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114" creationId="{62CF8F58-A35B-41A3-96BD-8DB7BFBEF5AD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115" creationId="{2078004F-43D2-4106-AAA7-B91902AF17D7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124" creationId="{33E4DA4F-0C23-42E4-AEFD-94F91AAB077F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125" creationId="{A554F1FF-9AAA-4749-AA9E-714C028AF6E9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130" creationId="{F2F19BA3-3AF4-4686-96D3-F701E77B715D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131" creationId="{D4749D1C-A0B6-4D10-BE76-70CAB9C55F42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132" creationId="{47647868-A77C-4223-87A6-D14449EC97B9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133" creationId="{0D29E100-9B74-4661-88D8-B8DFE37C3646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137" creationId="{6F259ABD-C9CB-4095-8E03-10DCC9CE9182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139" creationId="{1B942F9C-15F0-4A49-9758-4FE50FCED2C7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140" creationId="{3DD1BD15-BCC5-4CB8-BA83-112C9E07319A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141" creationId="{9295B3E1-1498-4C15-8CB4-82D288FEEB58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142" creationId="{184BCA94-57F5-451A-8C43-AD3D454F614A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143" creationId="{FA481792-1F54-482C-B8C1-2CC49246F876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144" creationId="{6932828D-B1FD-4267-9678-8B73693C45DC}"/>
          </ac:cxnSpMkLst>
        </pc:cxnChg>
        <pc:cxnChg chg="del">
          <ac:chgData name="Syphax Ait oubelli" userId="ecf726b1934da71b" providerId="LiveId" clId="{BE4B7AD7-5CD9-4AA3-A110-EDEA56C4C92B}" dt="2021-10-05T13:21:46.542" v="5285" actId="478"/>
          <ac:cxnSpMkLst>
            <pc:docMk/>
            <pc:sldMk cId="2967566671" sldId="410"/>
            <ac:cxnSpMk id="145" creationId="{03E279EE-DB2D-495A-A386-E4B1AF4802E8}"/>
          </ac:cxnSpMkLst>
        </pc:cxnChg>
      </pc:sldChg>
      <pc:sldChg chg="delSp modSp add mod">
        <pc:chgData name="Syphax Ait oubelli" userId="ecf726b1934da71b" providerId="LiveId" clId="{BE4B7AD7-5CD9-4AA3-A110-EDEA56C4C92B}" dt="2021-10-05T13:22:55.337" v="5298" actId="478"/>
        <pc:sldMkLst>
          <pc:docMk/>
          <pc:sldMk cId="2327884101" sldId="411"/>
        </pc:sldMkLst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9" creationId="{2AB2ED26-A64C-4750-BCC1-2F74E35113BE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10" creationId="{2160BC86-2FAE-4F9B-80B9-95F936C19B08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13" creationId="{315E9A21-CA9A-47DA-A4BF-5FD0B8D85EF7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15" creationId="{2D5E9D3F-3FD6-4607-857A-1C7C02956642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16" creationId="{B5D63486-6AAE-45B5-96E7-B2F55FD8AE08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18" creationId="{D7252FDC-0820-4309-994F-84D235CD743E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19" creationId="{4D435F98-2C4C-4995-8FF5-78B87829ED6B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0" creationId="{493A0782-7F0F-4BFB-8FE6-7F3F893AF8C5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1" creationId="{EB454073-732B-4BB5-8F3F-FF7D81DE1B00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2" creationId="{B103869E-E005-458A-A9F7-2B0A66D78FDD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3" creationId="{1A12C7D8-AFEA-46D1-88A7-CDC6D1667F8C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4" creationId="{CA9DA269-CE84-44D4-A999-5C23E517F8CE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5" creationId="{13CC0B4E-2111-4B11-B21A-1B3D5A04B704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6" creationId="{668D3E22-2128-4B78-B613-5F2922AD4F65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8" creationId="{62C8454C-00DF-45BD-9ECF-75309A0FFBCC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9" creationId="{A0F0ED10-BEFE-4B2E-8E10-97D0499232F4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30" creationId="{1B89B45A-8948-405D-9742-7AD130F302A7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31" creationId="{99841D32-8C2A-4812-ABDD-22E3767F5581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32" creationId="{30FEB709-CB53-4595-B369-64EFC433CB02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33" creationId="{BD0DC200-C05E-49EF-A1BB-1003992314DE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34" creationId="{19B3B6D2-A4C6-4335-8285-0A7F93D1F18C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35" creationId="{C9A4A302-1BF0-42F0-9509-4B37CF612228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36" creationId="{C1259331-DD9F-4120-BDD7-E766ED81FAAF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37" creationId="{CE0147F3-17A6-4095-948D-8FB992F96D04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38" creationId="{46A75D14-0153-4902-A445-12A8E517AEAF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39" creationId="{6AF79C70-3A21-4DC5-B9ED-73BBED67A2AE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40" creationId="{B5881354-0A68-4764-8B3E-C330D23ED435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41" creationId="{D9502C43-F411-436D-B391-29BA34D1F80C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42" creationId="{7B664716-718C-4F6A-8156-A9B8209C23D6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43" creationId="{ACD4B215-3446-4E91-8215-C12EB434BA17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44" creationId="{0A084F1B-31F7-4D6D-8892-372AD9B5EF8A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45" creationId="{7BA38E75-CEB0-4815-B9C1-558EE0601760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46" creationId="{F8D26C22-AC8E-463C-AB0C-740BA99C9C14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18" creationId="{CF4BABF2-6CBD-4FAC-93C0-D7960620519F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19" creationId="{AB892154-CB6A-48FB-A789-B758C58D4E1B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20" creationId="{01124D84-2FA3-42FA-A12B-6D028FC5035C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21" creationId="{EAA276C5-F527-4011-B5D8-0B2ADE8A2CBA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22" creationId="{F71A91DE-6635-488C-880C-44195C84082B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23" creationId="{39CB63F8-A33E-4366-8C74-91B04B173528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24" creationId="{F9588B6C-F049-484A-ADBE-7A54D58227E1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25" creationId="{919632EB-FD76-473F-8DD2-30919BCB834B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26" creationId="{9E494B17-E036-46FB-B06C-37D972CC14B0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27" creationId="{C927715F-7074-45DB-8965-C113776C2F1A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28" creationId="{653047FE-5D61-45FC-8A0F-19B46521A7BB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29" creationId="{B7072394-EDAD-48E4-9360-08E0D328C9CE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30" creationId="{CF935F12-7A60-497D-931A-1589ED5BE543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32" creationId="{68A94B9D-A5A4-4EB6-8C21-27612CE89BCC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33" creationId="{188E170F-9699-49EA-82AA-F682DA3E3DBE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34" creationId="{210443D7-65DF-4ADB-A743-0EE6ECBF1F8A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35" creationId="{FF81AC06-6552-49AD-B22F-42CC45911259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36" creationId="{E6F7B36B-B92A-424F-9CC2-FBDC6240574E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37" creationId="{5C6B68D9-C861-4B1E-AEF0-182510F96DC4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38" creationId="{82122BA6-1665-415E-8785-2C2F1708D4B6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39" creationId="{554BD976-17C8-4F89-A5E0-2D8B9AE33E7F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40" creationId="{99A21D14-2ED5-4628-9D0E-A9ADF26185A9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41" creationId="{1CB66608-6AC2-45E7-8D7C-BEB14173066B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42" creationId="{311B50F2-E537-47D1-A040-19DB71E30D13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43" creationId="{6EAB6FCE-CA41-41EA-8BE6-274BBB678AA5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46" creationId="{66507AEA-B820-4979-A1DA-31433CDE7C76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47" creationId="{678279FB-2275-482D-B43A-576E058A7638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48" creationId="{8D122EE3-CF9F-4156-A161-B060F0ED707C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49" creationId="{540FA924-8BD5-4181-AEBC-C1D473D3790D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50" creationId="{FA6FFB98-8EF3-4FFB-8569-E19CA18F848A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51" creationId="{8267605B-2649-40CC-9E07-AAB1856B5DB1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52" creationId="{4D573759-8DBD-42A1-B6F3-B8EE38A44389}"/>
          </ac:spMkLst>
        </pc:spChg>
        <pc:spChg chg="del">
          <ac:chgData name="Syphax Ait oubelli" userId="ecf726b1934da71b" providerId="LiveId" clId="{BE4B7AD7-5CD9-4AA3-A110-EDEA56C4C92B}" dt="2021-10-05T13:22:55.337" v="5298" actId="478"/>
          <ac:spMkLst>
            <pc:docMk/>
            <pc:sldMk cId="2327884101" sldId="411"/>
            <ac:spMk id="253" creationId="{3F7D7721-6B6C-4C36-918D-98F1FC361A98}"/>
          </ac:spMkLst>
        </pc:spChg>
        <pc:spChg chg="del">
          <ac:chgData name="Syphax Ait oubelli" userId="ecf726b1934da71b" providerId="LiveId" clId="{BE4B7AD7-5CD9-4AA3-A110-EDEA56C4C92B}" dt="2021-10-05T13:22:47.034" v="5296" actId="478"/>
          <ac:spMkLst>
            <pc:docMk/>
            <pc:sldMk cId="2327884101" sldId="411"/>
            <ac:spMk id="254" creationId="{717B60D8-EA0B-49D8-A889-C134792B5A03}"/>
          </ac:spMkLst>
        </pc:spChg>
        <pc:spChg chg="mod">
          <ac:chgData name="Syphax Ait oubelli" userId="ecf726b1934da71b" providerId="LiveId" clId="{BE4B7AD7-5CD9-4AA3-A110-EDEA56C4C92B}" dt="2021-10-05T13:22:52.827" v="5297" actId="1076"/>
          <ac:spMkLst>
            <pc:docMk/>
            <pc:sldMk cId="2327884101" sldId="411"/>
            <ac:spMk id="256" creationId="{2C1ADC4D-EB1B-4C5E-8EB3-FE444B84FCCD}"/>
          </ac:spMkLst>
        </pc:spChg>
        <pc:cxnChg chg="del mod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53" creationId="{EE832BD6-B29A-4E93-85B8-0EEEC5C4919A}"/>
          </ac:cxnSpMkLst>
        </pc:cxnChg>
        <pc:cxnChg chg="del mod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57" creationId="{E16A9C0F-2A3C-4531-9290-114069ED24D3}"/>
          </ac:cxnSpMkLst>
        </pc:cxnChg>
        <pc:cxnChg chg="del mod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62" creationId="{4445CDF4-FC05-4039-AEEE-D5380ABCD6E8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65" creationId="{BA548553-0F77-45F0-A101-DB766C2A4590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68" creationId="{E558D4B3-498A-496B-90B6-F21FF58C33A2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72" creationId="{E99ED72A-EAB5-48DE-8489-FA9183DA963E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78" creationId="{DF296232-FC17-4702-8D74-1448B91A7F7F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79" creationId="{83500659-FE15-4D10-801B-68BB5E6F1D9A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80" creationId="{7C3E9D92-67E4-4102-9C51-BB77D7BE8414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81" creationId="{E20AE7D7-6884-4D22-9C07-3961DEB15EBC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85" creationId="{E2F258CD-3564-4ABB-A061-C5CF7A2B1392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88" creationId="{42931ACB-48D8-43D7-8F11-92A7A8E29EBF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93" creationId="{8C461455-9673-48F9-A5A9-565E574F788E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105" creationId="{1ECD7923-54B4-416B-ADAA-6B79FED99F68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106" creationId="{9C2912C9-B003-4660-9B2B-B18AAAF964B7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107" creationId="{187D477B-4AE9-4ECB-87D4-5201339AD202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108" creationId="{00F1276D-7FE4-4DBF-BFC5-35CF02217C53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114" creationId="{62CF8F58-A35B-41A3-96BD-8DB7BFBEF5AD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115" creationId="{2078004F-43D2-4106-AAA7-B91902AF17D7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124" creationId="{33E4DA4F-0C23-42E4-AEFD-94F91AAB077F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125" creationId="{A554F1FF-9AAA-4749-AA9E-714C028AF6E9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130" creationId="{F2F19BA3-3AF4-4686-96D3-F701E77B715D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131" creationId="{D4749D1C-A0B6-4D10-BE76-70CAB9C55F42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132" creationId="{47647868-A77C-4223-87A6-D14449EC97B9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133" creationId="{0D29E100-9B74-4661-88D8-B8DFE37C3646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137" creationId="{6F259ABD-C9CB-4095-8E03-10DCC9CE9182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139" creationId="{1B942F9C-15F0-4A49-9758-4FE50FCED2C7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140" creationId="{3DD1BD15-BCC5-4CB8-BA83-112C9E07319A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141" creationId="{9295B3E1-1498-4C15-8CB4-82D288FEEB58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142" creationId="{184BCA94-57F5-451A-8C43-AD3D454F614A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143" creationId="{FA481792-1F54-482C-B8C1-2CC49246F876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144" creationId="{6932828D-B1FD-4267-9678-8B73693C45DC}"/>
          </ac:cxnSpMkLst>
        </pc:cxnChg>
        <pc:cxnChg chg="del">
          <ac:chgData name="Syphax Ait oubelli" userId="ecf726b1934da71b" providerId="LiveId" clId="{BE4B7AD7-5CD9-4AA3-A110-EDEA56C4C92B}" dt="2021-10-05T13:22:55.337" v="5298" actId="478"/>
          <ac:cxnSpMkLst>
            <pc:docMk/>
            <pc:sldMk cId="2327884101" sldId="411"/>
            <ac:cxnSpMk id="145" creationId="{03E279EE-DB2D-495A-A386-E4B1AF4802E8}"/>
          </ac:cxnSpMkLst>
        </pc:cxnChg>
      </pc:sldChg>
      <pc:sldChg chg="addSp delSp modSp add mod">
        <pc:chgData name="Syphax Ait oubelli" userId="ecf726b1934da71b" providerId="LiveId" clId="{BE4B7AD7-5CD9-4AA3-A110-EDEA56C4C92B}" dt="2021-10-05T14:10:05.680" v="5674" actId="12788"/>
        <pc:sldMkLst>
          <pc:docMk/>
          <pc:sldMk cId="3852581381" sldId="412"/>
        </pc:sldMkLst>
        <pc:spChg chg="add mod">
          <ac:chgData name="Syphax Ait oubelli" userId="ecf726b1934da71b" providerId="LiveId" clId="{BE4B7AD7-5CD9-4AA3-A110-EDEA56C4C92B}" dt="2021-10-05T14:10:05.680" v="5674" actId="12788"/>
          <ac:spMkLst>
            <pc:docMk/>
            <pc:sldMk cId="3852581381" sldId="412"/>
            <ac:spMk id="2" creationId="{74DB20B4-94AE-4353-A855-22208251C3DC}"/>
          </ac:spMkLst>
        </pc:spChg>
        <pc:spChg chg="del">
          <ac:chgData name="Syphax Ait oubelli" userId="ecf726b1934da71b" providerId="LiveId" clId="{BE4B7AD7-5CD9-4AA3-A110-EDEA56C4C92B}" dt="2021-10-05T13:48:01.171" v="5536" actId="478"/>
          <ac:spMkLst>
            <pc:docMk/>
            <pc:sldMk cId="3852581381" sldId="412"/>
            <ac:spMk id="253" creationId="{3F7D7721-6B6C-4C36-918D-98F1FC361A98}"/>
          </ac:spMkLst>
        </pc:spChg>
        <pc:spChg chg="del">
          <ac:chgData name="Syphax Ait oubelli" userId="ecf726b1934da71b" providerId="LiveId" clId="{BE4B7AD7-5CD9-4AA3-A110-EDEA56C4C92B}" dt="2021-10-05T13:48:01.171" v="5536" actId="478"/>
          <ac:spMkLst>
            <pc:docMk/>
            <pc:sldMk cId="3852581381" sldId="412"/>
            <ac:spMk id="254" creationId="{717B60D8-EA0B-49D8-A889-C134792B5A03}"/>
          </ac:spMkLst>
        </pc:spChg>
        <pc:spChg chg="mod">
          <ac:chgData name="Syphax Ait oubelli" userId="ecf726b1934da71b" providerId="LiveId" clId="{BE4B7AD7-5CD9-4AA3-A110-EDEA56C4C92B}" dt="2021-10-05T13:48:05.605" v="5537" actId="1076"/>
          <ac:spMkLst>
            <pc:docMk/>
            <pc:sldMk cId="3852581381" sldId="412"/>
            <ac:spMk id="256" creationId="{2C1ADC4D-EB1B-4C5E-8EB3-FE444B84FCCD}"/>
          </ac:spMkLst>
        </pc:spChg>
      </pc:sldChg>
      <pc:sldChg chg="add">
        <pc:chgData name="Syphax Ait oubelli" userId="ecf726b1934da71b" providerId="LiveId" clId="{BE4B7AD7-5CD9-4AA3-A110-EDEA56C4C92B}" dt="2021-10-05T13:21:48.999" v="5287" actId="2890"/>
        <pc:sldMkLst>
          <pc:docMk/>
          <pc:sldMk cId="1117968541" sldId="413"/>
        </pc:sldMkLst>
      </pc:sldChg>
      <pc:sldChg chg="delSp modSp add mod">
        <pc:chgData name="Syphax Ait oubelli" userId="ecf726b1934da71b" providerId="LiveId" clId="{BE4B7AD7-5CD9-4AA3-A110-EDEA56C4C92B}" dt="2021-10-05T13:23:15.515" v="5303" actId="478"/>
        <pc:sldMkLst>
          <pc:docMk/>
          <pc:sldMk cId="4116892145" sldId="414"/>
        </pc:sldMkLst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10" creationId="{2160BC86-2FAE-4F9B-80B9-95F936C19B08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13" creationId="{315E9A21-CA9A-47DA-A4BF-5FD0B8D85EF7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15" creationId="{2D5E9D3F-3FD6-4607-857A-1C7C02956642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16" creationId="{B5D63486-6AAE-45B5-96E7-B2F55FD8AE08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18" creationId="{D7252FDC-0820-4309-994F-84D235CD743E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19" creationId="{4D435F98-2C4C-4995-8FF5-78B87829ED6B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20" creationId="{493A0782-7F0F-4BFB-8FE6-7F3F893AF8C5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21" creationId="{EB454073-732B-4BB5-8F3F-FF7D81DE1B00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22" creationId="{B103869E-E005-458A-A9F7-2B0A66D78FDD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23" creationId="{1A12C7D8-AFEA-46D1-88A7-CDC6D1667F8C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24" creationId="{CA9DA269-CE84-44D4-A999-5C23E517F8CE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25" creationId="{13CC0B4E-2111-4B11-B21A-1B3D5A04B704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26" creationId="{668D3E22-2128-4B78-B613-5F2922AD4F65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28" creationId="{62C8454C-00DF-45BD-9ECF-75309A0FFBCC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29" creationId="{A0F0ED10-BEFE-4B2E-8E10-97D0499232F4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30" creationId="{1B89B45A-8948-405D-9742-7AD130F302A7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31" creationId="{99841D32-8C2A-4812-ABDD-22E3767F5581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32" creationId="{30FEB709-CB53-4595-B369-64EFC433CB02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33" creationId="{BD0DC200-C05E-49EF-A1BB-1003992314DE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34" creationId="{19B3B6D2-A4C6-4335-8285-0A7F93D1F18C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35" creationId="{C9A4A302-1BF0-42F0-9509-4B37CF612228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36" creationId="{C1259331-DD9F-4120-BDD7-E766ED81FAAF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37" creationId="{CE0147F3-17A6-4095-948D-8FB992F96D04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38" creationId="{46A75D14-0153-4902-A445-12A8E517AEAF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39" creationId="{6AF79C70-3A21-4DC5-B9ED-73BBED67A2AE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40" creationId="{B5881354-0A68-4764-8B3E-C330D23ED435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41" creationId="{D9502C43-F411-436D-B391-29BA34D1F80C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42" creationId="{7B664716-718C-4F6A-8156-A9B8209C23D6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43" creationId="{ACD4B215-3446-4E91-8215-C12EB434BA17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44" creationId="{0A084F1B-31F7-4D6D-8892-372AD9B5EF8A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45" creationId="{7BA38E75-CEB0-4815-B9C1-558EE0601760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46" creationId="{F8D26C22-AC8E-463C-AB0C-740BA99C9C14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218" creationId="{CF4BABF2-6CBD-4FAC-93C0-D7960620519F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219" creationId="{AB892154-CB6A-48FB-A789-B758C58D4E1B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220" creationId="{01124D84-2FA3-42FA-A12B-6D028FC5035C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221" creationId="{EAA276C5-F527-4011-B5D8-0B2ADE8A2CBA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222" creationId="{F71A91DE-6635-488C-880C-44195C84082B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223" creationId="{39CB63F8-A33E-4366-8C74-91B04B173528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224" creationId="{F9588B6C-F049-484A-ADBE-7A54D58227E1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225" creationId="{919632EB-FD76-473F-8DD2-30919BCB834B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226" creationId="{9E494B17-E036-46FB-B06C-37D972CC14B0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227" creationId="{C927715F-7074-45DB-8965-C113776C2F1A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228" creationId="{653047FE-5D61-45FC-8A0F-19B46521A7BB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229" creationId="{B7072394-EDAD-48E4-9360-08E0D328C9CE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230" creationId="{CF935F12-7A60-497D-931A-1589ED5BE543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232" creationId="{68A94B9D-A5A4-4EB6-8C21-27612CE89BCC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233" creationId="{188E170F-9699-49EA-82AA-F682DA3E3DBE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234" creationId="{210443D7-65DF-4ADB-A743-0EE6ECBF1F8A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235" creationId="{FF81AC06-6552-49AD-B22F-42CC45911259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236" creationId="{E6F7B36B-B92A-424F-9CC2-FBDC6240574E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237" creationId="{5C6B68D9-C861-4B1E-AEF0-182510F96DC4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238" creationId="{82122BA6-1665-415E-8785-2C2F1708D4B6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239" creationId="{554BD976-17C8-4F89-A5E0-2D8B9AE33E7F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240" creationId="{99A21D14-2ED5-4628-9D0E-A9ADF26185A9}"/>
          </ac:spMkLst>
        </pc:spChg>
        <pc:spChg chg="del">
          <ac:chgData name="Syphax Ait oubelli" userId="ecf726b1934da71b" providerId="LiveId" clId="{BE4B7AD7-5CD9-4AA3-A110-EDEA56C4C92B}" dt="2021-10-05T13:23:15.515" v="5303" actId="478"/>
          <ac:spMkLst>
            <pc:docMk/>
            <pc:sldMk cId="4116892145" sldId="414"/>
            <ac:spMk id="241" creationId="{1CB66608-6AC2-45E7-8D7C-BEB14173066B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242" creationId="{311B50F2-E537-47D1-A040-19DB71E30D13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243" creationId="{6EAB6FCE-CA41-41EA-8BE6-274BBB678AA5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246" creationId="{66507AEA-B820-4979-A1DA-31433CDE7C76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247" creationId="{678279FB-2275-482D-B43A-576E058A7638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248" creationId="{8D122EE3-CF9F-4156-A161-B060F0ED707C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249" creationId="{540FA924-8BD5-4181-AEBC-C1D473D3790D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250" creationId="{FA6FFB98-8EF3-4FFB-8569-E19CA18F848A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251" creationId="{8267605B-2649-40CC-9E07-AAB1856B5DB1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252" creationId="{4D573759-8DBD-42A1-B6F3-B8EE38A44389}"/>
          </ac:spMkLst>
        </pc:spChg>
        <pc:spChg chg="del">
          <ac:chgData name="Syphax Ait oubelli" userId="ecf726b1934da71b" providerId="LiveId" clId="{BE4B7AD7-5CD9-4AA3-A110-EDEA56C4C92B}" dt="2021-10-05T13:23:06.236" v="5300" actId="478"/>
          <ac:spMkLst>
            <pc:docMk/>
            <pc:sldMk cId="4116892145" sldId="414"/>
            <ac:spMk id="253" creationId="{3F7D7721-6B6C-4C36-918D-98F1FC361A98}"/>
          </ac:spMkLst>
        </pc:spChg>
        <pc:spChg chg="del">
          <ac:chgData name="Syphax Ait oubelli" userId="ecf726b1934da71b" providerId="LiveId" clId="{BE4B7AD7-5CD9-4AA3-A110-EDEA56C4C92B}" dt="2021-10-05T13:23:08.962" v="5301" actId="478"/>
          <ac:spMkLst>
            <pc:docMk/>
            <pc:sldMk cId="4116892145" sldId="414"/>
            <ac:spMk id="254" creationId="{717B60D8-EA0B-49D8-A889-C134792B5A03}"/>
          </ac:spMkLst>
        </pc:spChg>
        <pc:spChg chg="mod">
          <ac:chgData name="Syphax Ait oubelli" userId="ecf726b1934da71b" providerId="LiveId" clId="{BE4B7AD7-5CD9-4AA3-A110-EDEA56C4C92B}" dt="2021-10-05T13:23:02.661" v="5299" actId="1076"/>
          <ac:spMkLst>
            <pc:docMk/>
            <pc:sldMk cId="4116892145" sldId="414"/>
            <ac:spMk id="256" creationId="{2C1ADC4D-EB1B-4C5E-8EB3-FE444B84FCCD}"/>
          </ac:spMkLst>
        </pc:spChg>
        <pc:cxnChg chg="del mod">
          <ac:chgData name="Syphax Ait oubelli" userId="ecf726b1934da71b" providerId="LiveId" clId="{BE4B7AD7-5CD9-4AA3-A110-EDEA56C4C92B}" dt="2021-10-05T13:23:08.962" v="5301" actId="478"/>
          <ac:cxnSpMkLst>
            <pc:docMk/>
            <pc:sldMk cId="4116892145" sldId="414"/>
            <ac:cxnSpMk id="57" creationId="{E16A9C0F-2A3C-4531-9290-114069ED24D3}"/>
          </ac:cxnSpMkLst>
        </pc:cxnChg>
        <pc:cxnChg chg="del mod">
          <ac:chgData name="Syphax Ait oubelli" userId="ecf726b1934da71b" providerId="LiveId" clId="{BE4B7AD7-5CD9-4AA3-A110-EDEA56C4C92B}" dt="2021-10-05T13:23:08.962" v="5301" actId="478"/>
          <ac:cxnSpMkLst>
            <pc:docMk/>
            <pc:sldMk cId="4116892145" sldId="414"/>
            <ac:cxnSpMk id="62" creationId="{4445CDF4-FC05-4039-AEEE-D5380ABCD6E8}"/>
          </ac:cxnSpMkLst>
        </pc:cxnChg>
        <pc:cxnChg chg="del">
          <ac:chgData name="Syphax Ait oubelli" userId="ecf726b1934da71b" providerId="LiveId" clId="{BE4B7AD7-5CD9-4AA3-A110-EDEA56C4C92B}" dt="2021-10-05T13:23:06.236" v="5300" actId="478"/>
          <ac:cxnSpMkLst>
            <pc:docMk/>
            <pc:sldMk cId="4116892145" sldId="414"/>
            <ac:cxnSpMk id="65" creationId="{BA548553-0F77-45F0-A101-DB766C2A4590}"/>
          </ac:cxnSpMkLst>
        </pc:cxnChg>
        <pc:cxnChg chg="del">
          <ac:chgData name="Syphax Ait oubelli" userId="ecf726b1934da71b" providerId="LiveId" clId="{BE4B7AD7-5CD9-4AA3-A110-EDEA56C4C92B}" dt="2021-10-05T13:23:06.236" v="5300" actId="478"/>
          <ac:cxnSpMkLst>
            <pc:docMk/>
            <pc:sldMk cId="4116892145" sldId="414"/>
            <ac:cxnSpMk id="68" creationId="{E558D4B3-498A-496B-90B6-F21FF58C33A2}"/>
          </ac:cxnSpMkLst>
        </pc:cxnChg>
        <pc:cxnChg chg="del">
          <ac:chgData name="Syphax Ait oubelli" userId="ecf726b1934da71b" providerId="LiveId" clId="{BE4B7AD7-5CD9-4AA3-A110-EDEA56C4C92B}" dt="2021-10-05T13:23:06.236" v="5300" actId="478"/>
          <ac:cxnSpMkLst>
            <pc:docMk/>
            <pc:sldMk cId="4116892145" sldId="414"/>
            <ac:cxnSpMk id="72" creationId="{E99ED72A-EAB5-48DE-8489-FA9183DA963E}"/>
          </ac:cxnSpMkLst>
        </pc:cxnChg>
        <pc:cxnChg chg="del">
          <ac:chgData name="Syphax Ait oubelli" userId="ecf726b1934da71b" providerId="LiveId" clId="{BE4B7AD7-5CD9-4AA3-A110-EDEA56C4C92B}" dt="2021-10-05T13:23:06.236" v="5300" actId="478"/>
          <ac:cxnSpMkLst>
            <pc:docMk/>
            <pc:sldMk cId="4116892145" sldId="414"/>
            <ac:cxnSpMk id="78" creationId="{DF296232-FC17-4702-8D74-1448B91A7F7F}"/>
          </ac:cxnSpMkLst>
        </pc:cxnChg>
        <pc:cxnChg chg="del">
          <ac:chgData name="Syphax Ait oubelli" userId="ecf726b1934da71b" providerId="LiveId" clId="{BE4B7AD7-5CD9-4AA3-A110-EDEA56C4C92B}" dt="2021-10-05T13:23:06.236" v="5300" actId="478"/>
          <ac:cxnSpMkLst>
            <pc:docMk/>
            <pc:sldMk cId="4116892145" sldId="414"/>
            <ac:cxnSpMk id="79" creationId="{83500659-FE15-4D10-801B-68BB5E6F1D9A}"/>
          </ac:cxnSpMkLst>
        </pc:cxnChg>
        <pc:cxnChg chg="del">
          <ac:chgData name="Syphax Ait oubelli" userId="ecf726b1934da71b" providerId="LiveId" clId="{BE4B7AD7-5CD9-4AA3-A110-EDEA56C4C92B}" dt="2021-10-05T13:23:06.236" v="5300" actId="478"/>
          <ac:cxnSpMkLst>
            <pc:docMk/>
            <pc:sldMk cId="4116892145" sldId="414"/>
            <ac:cxnSpMk id="80" creationId="{7C3E9D92-67E4-4102-9C51-BB77D7BE8414}"/>
          </ac:cxnSpMkLst>
        </pc:cxnChg>
        <pc:cxnChg chg="del">
          <ac:chgData name="Syphax Ait oubelli" userId="ecf726b1934da71b" providerId="LiveId" clId="{BE4B7AD7-5CD9-4AA3-A110-EDEA56C4C92B}" dt="2021-10-05T13:23:06.236" v="5300" actId="478"/>
          <ac:cxnSpMkLst>
            <pc:docMk/>
            <pc:sldMk cId="4116892145" sldId="414"/>
            <ac:cxnSpMk id="81" creationId="{E20AE7D7-6884-4D22-9C07-3961DEB15EBC}"/>
          </ac:cxnSpMkLst>
        </pc:cxnChg>
        <pc:cxnChg chg="del">
          <ac:chgData name="Syphax Ait oubelli" userId="ecf726b1934da71b" providerId="LiveId" clId="{BE4B7AD7-5CD9-4AA3-A110-EDEA56C4C92B}" dt="2021-10-05T13:23:06.236" v="5300" actId="478"/>
          <ac:cxnSpMkLst>
            <pc:docMk/>
            <pc:sldMk cId="4116892145" sldId="414"/>
            <ac:cxnSpMk id="85" creationId="{E2F258CD-3564-4ABB-A061-C5CF7A2B1392}"/>
          </ac:cxnSpMkLst>
        </pc:cxnChg>
        <pc:cxnChg chg="del">
          <ac:chgData name="Syphax Ait oubelli" userId="ecf726b1934da71b" providerId="LiveId" clId="{BE4B7AD7-5CD9-4AA3-A110-EDEA56C4C92B}" dt="2021-10-05T13:23:06.236" v="5300" actId="478"/>
          <ac:cxnSpMkLst>
            <pc:docMk/>
            <pc:sldMk cId="4116892145" sldId="414"/>
            <ac:cxnSpMk id="88" creationId="{42931ACB-48D8-43D7-8F11-92A7A8E29EBF}"/>
          </ac:cxnSpMkLst>
        </pc:cxnChg>
        <pc:cxnChg chg="del">
          <ac:chgData name="Syphax Ait oubelli" userId="ecf726b1934da71b" providerId="LiveId" clId="{BE4B7AD7-5CD9-4AA3-A110-EDEA56C4C92B}" dt="2021-10-05T13:23:06.236" v="5300" actId="478"/>
          <ac:cxnSpMkLst>
            <pc:docMk/>
            <pc:sldMk cId="4116892145" sldId="414"/>
            <ac:cxnSpMk id="93" creationId="{8C461455-9673-48F9-A5A9-565E574F788E}"/>
          </ac:cxnSpMkLst>
        </pc:cxnChg>
        <pc:cxnChg chg="del">
          <ac:chgData name="Syphax Ait oubelli" userId="ecf726b1934da71b" providerId="LiveId" clId="{BE4B7AD7-5CD9-4AA3-A110-EDEA56C4C92B}" dt="2021-10-05T13:23:15.515" v="5303" actId="478"/>
          <ac:cxnSpMkLst>
            <pc:docMk/>
            <pc:sldMk cId="4116892145" sldId="414"/>
            <ac:cxnSpMk id="105" creationId="{1ECD7923-54B4-416B-ADAA-6B79FED99F68}"/>
          </ac:cxnSpMkLst>
        </pc:cxnChg>
        <pc:cxnChg chg="del">
          <ac:chgData name="Syphax Ait oubelli" userId="ecf726b1934da71b" providerId="LiveId" clId="{BE4B7AD7-5CD9-4AA3-A110-EDEA56C4C92B}" dt="2021-10-05T13:23:15.515" v="5303" actId="478"/>
          <ac:cxnSpMkLst>
            <pc:docMk/>
            <pc:sldMk cId="4116892145" sldId="414"/>
            <ac:cxnSpMk id="106" creationId="{9C2912C9-B003-4660-9B2B-B18AAAF964B7}"/>
          </ac:cxnSpMkLst>
        </pc:cxnChg>
        <pc:cxnChg chg="del">
          <ac:chgData name="Syphax Ait oubelli" userId="ecf726b1934da71b" providerId="LiveId" clId="{BE4B7AD7-5CD9-4AA3-A110-EDEA56C4C92B}" dt="2021-10-05T13:23:15.515" v="5303" actId="478"/>
          <ac:cxnSpMkLst>
            <pc:docMk/>
            <pc:sldMk cId="4116892145" sldId="414"/>
            <ac:cxnSpMk id="107" creationId="{187D477B-4AE9-4ECB-87D4-5201339AD202}"/>
          </ac:cxnSpMkLst>
        </pc:cxnChg>
        <pc:cxnChg chg="del">
          <ac:chgData name="Syphax Ait oubelli" userId="ecf726b1934da71b" providerId="LiveId" clId="{BE4B7AD7-5CD9-4AA3-A110-EDEA56C4C92B}" dt="2021-10-05T13:23:15.515" v="5303" actId="478"/>
          <ac:cxnSpMkLst>
            <pc:docMk/>
            <pc:sldMk cId="4116892145" sldId="414"/>
            <ac:cxnSpMk id="108" creationId="{00F1276D-7FE4-4DBF-BFC5-35CF02217C53}"/>
          </ac:cxnSpMkLst>
        </pc:cxnChg>
        <pc:cxnChg chg="del">
          <ac:chgData name="Syphax Ait oubelli" userId="ecf726b1934da71b" providerId="LiveId" clId="{BE4B7AD7-5CD9-4AA3-A110-EDEA56C4C92B}" dt="2021-10-05T13:23:15.515" v="5303" actId="478"/>
          <ac:cxnSpMkLst>
            <pc:docMk/>
            <pc:sldMk cId="4116892145" sldId="414"/>
            <ac:cxnSpMk id="114" creationId="{62CF8F58-A35B-41A3-96BD-8DB7BFBEF5AD}"/>
          </ac:cxnSpMkLst>
        </pc:cxnChg>
        <pc:cxnChg chg="del">
          <ac:chgData name="Syphax Ait oubelli" userId="ecf726b1934da71b" providerId="LiveId" clId="{BE4B7AD7-5CD9-4AA3-A110-EDEA56C4C92B}" dt="2021-10-05T13:23:15.515" v="5303" actId="478"/>
          <ac:cxnSpMkLst>
            <pc:docMk/>
            <pc:sldMk cId="4116892145" sldId="414"/>
            <ac:cxnSpMk id="115" creationId="{2078004F-43D2-4106-AAA7-B91902AF17D7}"/>
          </ac:cxnSpMkLst>
        </pc:cxnChg>
        <pc:cxnChg chg="del">
          <ac:chgData name="Syphax Ait oubelli" userId="ecf726b1934da71b" providerId="LiveId" clId="{BE4B7AD7-5CD9-4AA3-A110-EDEA56C4C92B}" dt="2021-10-05T13:23:15.515" v="5303" actId="478"/>
          <ac:cxnSpMkLst>
            <pc:docMk/>
            <pc:sldMk cId="4116892145" sldId="414"/>
            <ac:cxnSpMk id="124" creationId="{33E4DA4F-0C23-42E4-AEFD-94F91AAB077F}"/>
          </ac:cxnSpMkLst>
        </pc:cxnChg>
        <pc:cxnChg chg="del">
          <ac:chgData name="Syphax Ait oubelli" userId="ecf726b1934da71b" providerId="LiveId" clId="{BE4B7AD7-5CD9-4AA3-A110-EDEA56C4C92B}" dt="2021-10-05T13:23:15.515" v="5303" actId="478"/>
          <ac:cxnSpMkLst>
            <pc:docMk/>
            <pc:sldMk cId="4116892145" sldId="414"/>
            <ac:cxnSpMk id="125" creationId="{A554F1FF-9AAA-4749-AA9E-714C028AF6E9}"/>
          </ac:cxnSpMkLst>
        </pc:cxnChg>
        <pc:cxnChg chg="del">
          <ac:chgData name="Syphax Ait oubelli" userId="ecf726b1934da71b" providerId="LiveId" clId="{BE4B7AD7-5CD9-4AA3-A110-EDEA56C4C92B}" dt="2021-10-05T13:23:06.236" v="5300" actId="478"/>
          <ac:cxnSpMkLst>
            <pc:docMk/>
            <pc:sldMk cId="4116892145" sldId="414"/>
            <ac:cxnSpMk id="130" creationId="{F2F19BA3-3AF4-4686-96D3-F701E77B715D}"/>
          </ac:cxnSpMkLst>
        </pc:cxnChg>
        <pc:cxnChg chg="del">
          <ac:chgData name="Syphax Ait oubelli" userId="ecf726b1934da71b" providerId="LiveId" clId="{BE4B7AD7-5CD9-4AA3-A110-EDEA56C4C92B}" dt="2021-10-05T13:23:06.236" v="5300" actId="478"/>
          <ac:cxnSpMkLst>
            <pc:docMk/>
            <pc:sldMk cId="4116892145" sldId="414"/>
            <ac:cxnSpMk id="131" creationId="{D4749D1C-A0B6-4D10-BE76-70CAB9C55F42}"/>
          </ac:cxnSpMkLst>
        </pc:cxnChg>
        <pc:cxnChg chg="del">
          <ac:chgData name="Syphax Ait oubelli" userId="ecf726b1934da71b" providerId="LiveId" clId="{BE4B7AD7-5CD9-4AA3-A110-EDEA56C4C92B}" dt="2021-10-05T13:23:06.236" v="5300" actId="478"/>
          <ac:cxnSpMkLst>
            <pc:docMk/>
            <pc:sldMk cId="4116892145" sldId="414"/>
            <ac:cxnSpMk id="132" creationId="{47647868-A77C-4223-87A6-D14449EC97B9}"/>
          </ac:cxnSpMkLst>
        </pc:cxnChg>
        <pc:cxnChg chg="del">
          <ac:chgData name="Syphax Ait oubelli" userId="ecf726b1934da71b" providerId="LiveId" clId="{BE4B7AD7-5CD9-4AA3-A110-EDEA56C4C92B}" dt="2021-10-05T13:23:06.236" v="5300" actId="478"/>
          <ac:cxnSpMkLst>
            <pc:docMk/>
            <pc:sldMk cId="4116892145" sldId="414"/>
            <ac:cxnSpMk id="133" creationId="{0D29E100-9B74-4661-88D8-B8DFE37C3646}"/>
          </ac:cxnSpMkLst>
        </pc:cxnChg>
        <pc:cxnChg chg="del">
          <ac:chgData name="Syphax Ait oubelli" userId="ecf726b1934da71b" providerId="LiveId" clId="{BE4B7AD7-5CD9-4AA3-A110-EDEA56C4C92B}" dt="2021-10-05T13:23:15.515" v="5303" actId="478"/>
          <ac:cxnSpMkLst>
            <pc:docMk/>
            <pc:sldMk cId="4116892145" sldId="414"/>
            <ac:cxnSpMk id="137" creationId="{6F259ABD-C9CB-4095-8E03-10DCC9CE9182}"/>
          </ac:cxnSpMkLst>
        </pc:cxnChg>
        <pc:cxnChg chg="del">
          <ac:chgData name="Syphax Ait oubelli" userId="ecf726b1934da71b" providerId="LiveId" clId="{BE4B7AD7-5CD9-4AA3-A110-EDEA56C4C92B}" dt="2021-10-05T13:23:15.515" v="5303" actId="478"/>
          <ac:cxnSpMkLst>
            <pc:docMk/>
            <pc:sldMk cId="4116892145" sldId="414"/>
            <ac:cxnSpMk id="139" creationId="{1B942F9C-15F0-4A49-9758-4FE50FCED2C7}"/>
          </ac:cxnSpMkLst>
        </pc:cxnChg>
        <pc:cxnChg chg="del">
          <ac:chgData name="Syphax Ait oubelli" userId="ecf726b1934da71b" providerId="LiveId" clId="{BE4B7AD7-5CD9-4AA3-A110-EDEA56C4C92B}" dt="2021-10-05T13:23:15.515" v="5303" actId="478"/>
          <ac:cxnSpMkLst>
            <pc:docMk/>
            <pc:sldMk cId="4116892145" sldId="414"/>
            <ac:cxnSpMk id="140" creationId="{3DD1BD15-BCC5-4CB8-BA83-112C9E07319A}"/>
          </ac:cxnSpMkLst>
        </pc:cxnChg>
        <pc:cxnChg chg="del">
          <ac:chgData name="Syphax Ait oubelli" userId="ecf726b1934da71b" providerId="LiveId" clId="{BE4B7AD7-5CD9-4AA3-A110-EDEA56C4C92B}" dt="2021-10-05T13:23:15.515" v="5303" actId="478"/>
          <ac:cxnSpMkLst>
            <pc:docMk/>
            <pc:sldMk cId="4116892145" sldId="414"/>
            <ac:cxnSpMk id="141" creationId="{9295B3E1-1498-4C15-8CB4-82D288FEEB58}"/>
          </ac:cxnSpMkLst>
        </pc:cxnChg>
        <pc:cxnChg chg="del">
          <ac:chgData name="Syphax Ait oubelli" userId="ecf726b1934da71b" providerId="LiveId" clId="{BE4B7AD7-5CD9-4AA3-A110-EDEA56C4C92B}" dt="2021-10-05T13:23:06.236" v="5300" actId="478"/>
          <ac:cxnSpMkLst>
            <pc:docMk/>
            <pc:sldMk cId="4116892145" sldId="414"/>
            <ac:cxnSpMk id="142" creationId="{184BCA94-57F5-451A-8C43-AD3D454F614A}"/>
          </ac:cxnSpMkLst>
        </pc:cxnChg>
        <pc:cxnChg chg="del">
          <ac:chgData name="Syphax Ait oubelli" userId="ecf726b1934da71b" providerId="LiveId" clId="{BE4B7AD7-5CD9-4AA3-A110-EDEA56C4C92B}" dt="2021-10-05T13:23:06.236" v="5300" actId="478"/>
          <ac:cxnSpMkLst>
            <pc:docMk/>
            <pc:sldMk cId="4116892145" sldId="414"/>
            <ac:cxnSpMk id="143" creationId="{FA481792-1F54-482C-B8C1-2CC49246F876}"/>
          </ac:cxnSpMkLst>
        </pc:cxnChg>
        <pc:cxnChg chg="del">
          <ac:chgData name="Syphax Ait oubelli" userId="ecf726b1934da71b" providerId="LiveId" clId="{BE4B7AD7-5CD9-4AA3-A110-EDEA56C4C92B}" dt="2021-10-05T13:23:06.236" v="5300" actId="478"/>
          <ac:cxnSpMkLst>
            <pc:docMk/>
            <pc:sldMk cId="4116892145" sldId="414"/>
            <ac:cxnSpMk id="144" creationId="{6932828D-B1FD-4267-9678-8B73693C45DC}"/>
          </ac:cxnSpMkLst>
        </pc:cxnChg>
        <pc:cxnChg chg="del">
          <ac:chgData name="Syphax Ait oubelli" userId="ecf726b1934da71b" providerId="LiveId" clId="{BE4B7AD7-5CD9-4AA3-A110-EDEA56C4C92B}" dt="2021-10-05T13:23:06.236" v="5300" actId="478"/>
          <ac:cxnSpMkLst>
            <pc:docMk/>
            <pc:sldMk cId="4116892145" sldId="414"/>
            <ac:cxnSpMk id="145" creationId="{03E279EE-DB2D-495A-A386-E4B1AF4802E8}"/>
          </ac:cxnSpMkLst>
        </pc:cxnChg>
      </pc:sldChg>
      <pc:sldChg chg="delSp modSp add mod">
        <pc:chgData name="Syphax Ait oubelli" userId="ecf726b1934da71b" providerId="LiveId" clId="{BE4B7AD7-5CD9-4AA3-A110-EDEA56C4C92B}" dt="2021-10-05T13:36:07.050" v="5417" actId="478"/>
        <pc:sldMkLst>
          <pc:docMk/>
          <pc:sldMk cId="1518276707" sldId="415"/>
        </pc:sldMkLst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13" creationId="{315E9A21-CA9A-47DA-A4BF-5FD0B8D85EF7}"/>
          </ac:spMkLst>
        </pc:spChg>
        <pc:spChg chg="del">
          <ac:chgData name="Syphax Ait oubelli" userId="ecf726b1934da71b" providerId="LiveId" clId="{BE4B7AD7-5CD9-4AA3-A110-EDEA56C4C92B}" dt="2021-10-05T13:36:07.050" v="5417" actId="478"/>
          <ac:spMkLst>
            <pc:docMk/>
            <pc:sldMk cId="1518276707" sldId="415"/>
            <ac:spMk id="29" creationId="{A0F0ED10-BEFE-4B2E-8E10-97D0499232F4}"/>
          </ac:spMkLst>
        </pc:spChg>
        <pc:spChg chg="del">
          <ac:chgData name="Syphax Ait oubelli" userId="ecf726b1934da71b" providerId="LiveId" clId="{BE4B7AD7-5CD9-4AA3-A110-EDEA56C4C92B}" dt="2021-10-05T13:36:07.050" v="5417" actId="478"/>
          <ac:spMkLst>
            <pc:docMk/>
            <pc:sldMk cId="1518276707" sldId="415"/>
            <ac:spMk id="30" creationId="{1B89B45A-8948-405D-9742-7AD130F302A7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31" creationId="{99841D32-8C2A-4812-ABDD-22E3767F5581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32" creationId="{30FEB709-CB53-4595-B369-64EFC433CB02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33" creationId="{BD0DC200-C05E-49EF-A1BB-1003992314DE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34" creationId="{19B3B6D2-A4C6-4335-8285-0A7F93D1F18C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35" creationId="{C9A4A302-1BF0-42F0-9509-4B37CF612228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36" creationId="{C1259331-DD9F-4120-BDD7-E766ED81FAAF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37" creationId="{CE0147F3-17A6-4095-948D-8FB992F96D04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38" creationId="{46A75D14-0153-4902-A445-12A8E517AEAF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39" creationId="{6AF79C70-3A21-4DC5-B9ED-73BBED67A2AE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40" creationId="{B5881354-0A68-4764-8B3E-C330D23ED435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41" creationId="{D9502C43-F411-436D-B391-29BA34D1F80C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42" creationId="{7B664716-718C-4F6A-8156-A9B8209C23D6}"/>
          </ac:spMkLst>
        </pc:spChg>
        <pc:spChg chg="del">
          <ac:chgData name="Syphax Ait oubelli" userId="ecf726b1934da71b" providerId="LiveId" clId="{BE4B7AD7-5CD9-4AA3-A110-EDEA56C4C92B}" dt="2021-10-05T13:36:07.050" v="5417" actId="478"/>
          <ac:spMkLst>
            <pc:docMk/>
            <pc:sldMk cId="1518276707" sldId="415"/>
            <ac:spMk id="43" creationId="{ACD4B215-3446-4E91-8215-C12EB434BA17}"/>
          </ac:spMkLst>
        </pc:spChg>
        <pc:spChg chg="del">
          <ac:chgData name="Syphax Ait oubelli" userId="ecf726b1934da71b" providerId="LiveId" clId="{BE4B7AD7-5CD9-4AA3-A110-EDEA56C4C92B}" dt="2021-10-05T13:36:07.050" v="5417" actId="478"/>
          <ac:spMkLst>
            <pc:docMk/>
            <pc:sldMk cId="1518276707" sldId="415"/>
            <ac:spMk id="44" creationId="{0A084F1B-31F7-4D6D-8892-372AD9B5EF8A}"/>
          </ac:spMkLst>
        </pc:spChg>
        <pc:spChg chg="del">
          <ac:chgData name="Syphax Ait oubelli" userId="ecf726b1934da71b" providerId="LiveId" clId="{BE4B7AD7-5CD9-4AA3-A110-EDEA56C4C92B}" dt="2021-10-05T13:36:07.050" v="5417" actId="478"/>
          <ac:spMkLst>
            <pc:docMk/>
            <pc:sldMk cId="1518276707" sldId="415"/>
            <ac:spMk id="45" creationId="{7BA38E75-CEB0-4815-B9C1-558EE0601760}"/>
          </ac:spMkLst>
        </pc:spChg>
        <pc:spChg chg="del">
          <ac:chgData name="Syphax Ait oubelli" userId="ecf726b1934da71b" providerId="LiveId" clId="{BE4B7AD7-5CD9-4AA3-A110-EDEA56C4C92B}" dt="2021-10-05T13:36:07.050" v="5417" actId="478"/>
          <ac:spMkLst>
            <pc:docMk/>
            <pc:sldMk cId="1518276707" sldId="415"/>
            <ac:spMk id="46" creationId="{F8D26C22-AC8E-463C-AB0C-740BA99C9C14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224" creationId="{F9588B6C-F049-484A-ADBE-7A54D58227E1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225" creationId="{919632EB-FD76-473F-8DD2-30919BCB834B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226" creationId="{9E494B17-E036-46FB-B06C-37D972CC14B0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227" creationId="{C927715F-7074-45DB-8965-C113776C2F1A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228" creationId="{653047FE-5D61-45FC-8A0F-19B46521A7BB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229" creationId="{B7072394-EDAD-48E4-9360-08E0D328C9CE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230" creationId="{CF935F12-7A60-497D-931A-1589ED5BE543}"/>
          </ac:spMkLst>
        </pc:spChg>
        <pc:spChg chg="del">
          <ac:chgData name="Syphax Ait oubelli" userId="ecf726b1934da71b" providerId="LiveId" clId="{BE4B7AD7-5CD9-4AA3-A110-EDEA56C4C92B}" dt="2021-10-05T13:36:07.050" v="5417" actId="478"/>
          <ac:spMkLst>
            <pc:docMk/>
            <pc:sldMk cId="1518276707" sldId="415"/>
            <ac:spMk id="232" creationId="{68A94B9D-A5A4-4EB6-8C21-27612CE89BCC}"/>
          </ac:spMkLst>
        </pc:spChg>
        <pc:spChg chg="del">
          <ac:chgData name="Syphax Ait oubelli" userId="ecf726b1934da71b" providerId="LiveId" clId="{BE4B7AD7-5CD9-4AA3-A110-EDEA56C4C92B}" dt="2021-10-05T13:36:07.050" v="5417" actId="478"/>
          <ac:spMkLst>
            <pc:docMk/>
            <pc:sldMk cId="1518276707" sldId="415"/>
            <ac:spMk id="233" creationId="{188E170F-9699-49EA-82AA-F682DA3E3DBE}"/>
          </ac:spMkLst>
        </pc:spChg>
        <pc:spChg chg="del">
          <ac:chgData name="Syphax Ait oubelli" userId="ecf726b1934da71b" providerId="LiveId" clId="{BE4B7AD7-5CD9-4AA3-A110-EDEA56C4C92B}" dt="2021-10-05T13:36:07.050" v="5417" actId="478"/>
          <ac:spMkLst>
            <pc:docMk/>
            <pc:sldMk cId="1518276707" sldId="415"/>
            <ac:spMk id="234" creationId="{210443D7-65DF-4ADB-A743-0EE6ECBF1F8A}"/>
          </ac:spMkLst>
        </pc:spChg>
        <pc:spChg chg="del">
          <ac:chgData name="Syphax Ait oubelli" userId="ecf726b1934da71b" providerId="LiveId" clId="{BE4B7AD7-5CD9-4AA3-A110-EDEA56C4C92B}" dt="2021-10-05T13:36:07.050" v="5417" actId="478"/>
          <ac:spMkLst>
            <pc:docMk/>
            <pc:sldMk cId="1518276707" sldId="415"/>
            <ac:spMk id="235" creationId="{FF81AC06-6552-49AD-B22F-42CC45911259}"/>
          </ac:spMkLst>
        </pc:spChg>
        <pc:spChg chg="del">
          <ac:chgData name="Syphax Ait oubelli" userId="ecf726b1934da71b" providerId="LiveId" clId="{BE4B7AD7-5CD9-4AA3-A110-EDEA56C4C92B}" dt="2021-10-05T13:36:07.050" v="5417" actId="478"/>
          <ac:spMkLst>
            <pc:docMk/>
            <pc:sldMk cId="1518276707" sldId="415"/>
            <ac:spMk id="242" creationId="{311B50F2-E537-47D1-A040-19DB71E30D13}"/>
          </ac:spMkLst>
        </pc:spChg>
        <pc:spChg chg="del">
          <ac:chgData name="Syphax Ait oubelli" userId="ecf726b1934da71b" providerId="LiveId" clId="{BE4B7AD7-5CD9-4AA3-A110-EDEA56C4C92B}" dt="2021-10-05T13:36:07.050" v="5417" actId="478"/>
          <ac:spMkLst>
            <pc:docMk/>
            <pc:sldMk cId="1518276707" sldId="415"/>
            <ac:spMk id="243" creationId="{6EAB6FCE-CA41-41EA-8BE6-274BBB678AA5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246" creationId="{66507AEA-B820-4979-A1DA-31433CDE7C76}"/>
          </ac:spMkLst>
        </pc:spChg>
        <pc:spChg chg="del">
          <ac:chgData name="Syphax Ait oubelli" userId="ecf726b1934da71b" providerId="LiveId" clId="{BE4B7AD7-5CD9-4AA3-A110-EDEA56C4C92B}" dt="2021-10-05T13:35:42.075" v="5403" actId="478"/>
          <ac:spMkLst>
            <pc:docMk/>
            <pc:sldMk cId="1518276707" sldId="415"/>
            <ac:spMk id="247" creationId="{678279FB-2275-482D-B43A-576E058A7638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249" creationId="{540FA924-8BD5-4181-AEBC-C1D473D3790D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250" creationId="{FA6FFB98-8EF3-4FFB-8569-E19CA18F848A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251" creationId="{8267605B-2649-40CC-9E07-AAB1856B5DB1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252" creationId="{4D573759-8DBD-42A1-B6F3-B8EE38A44389}"/>
          </ac:spMkLst>
        </pc:spChg>
        <pc:spChg chg="del">
          <ac:chgData name="Syphax Ait oubelli" userId="ecf726b1934da71b" providerId="LiveId" clId="{BE4B7AD7-5CD9-4AA3-A110-EDEA56C4C92B}" dt="2021-10-05T13:35:30.949" v="5399" actId="478"/>
          <ac:spMkLst>
            <pc:docMk/>
            <pc:sldMk cId="1518276707" sldId="415"/>
            <ac:spMk id="253" creationId="{3F7D7721-6B6C-4C36-918D-98F1FC361A98}"/>
          </ac:spMkLst>
        </pc:spChg>
        <pc:spChg chg="del">
          <ac:chgData name="Syphax Ait oubelli" userId="ecf726b1934da71b" providerId="LiveId" clId="{BE4B7AD7-5CD9-4AA3-A110-EDEA56C4C92B}" dt="2021-10-05T13:35:26.267" v="5398" actId="478"/>
          <ac:spMkLst>
            <pc:docMk/>
            <pc:sldMk cId="1518276707" sldId="415"/>
            <ac:spMk id="254" creationId="{717B60D8-EA0B-49D8-A889-C134792B5A03}"/>
          </ac:spMkLst>
        </pc:spChg>
        <pc:spChg chg="mod">
          <ac:chgData name="Syphax Ait oubelli" userId="ecf726b1934da71b" providerId="LiveId" clId="{BE4B7AD7-5CD9-4AA3-A110-EDEA56C4C92B}" dt="2021-10-05T13:35:47.135" v="5410" actId="1038"/>
          <ac:spMkLst>
            <pc:docMk/>
            <pc:sldMk cId="1518276707" sldId="415"/>
            <ac:spMk id="256" creationId="{2C1ADC4D-EB1B-4C5E-8EB3-FE444B84FCCD}"/>
          </ac:spMkLst>
        </pc:spChg>
        <pc:cxnChg chg="del mod">
          <ac:chgData name="Syphax Ait oubelli" userId="ecf726b1934da71b" providerId="LiveId" clId="{BE4B7AD7-5CD9-4AA3-A110-EDEA56C4C92B}" dt="2021-10-05T13:35:30.949" v="5399" actId="478"/>
          <ac:cxnSpMkLst>
            <pc:docMk/>
            <pc:sldMk cId="1518276707" sldId="415"/>
            <ac:cxnSpMk id="62" creationId="{4445CDF4-FC05-4039-AEEE-D5380ABCD6E8}"/>
          </ac:cxnSpMkLst>
        </pc:cxnChg>
        <pc:cxnChg chg="del">
          <ac:chgData name="Syphax Ait oubelli" userId="ecf726b1934da71b" providerId="LiveId" clId="{BE4B7AD7-5CD9-4AA3-A110-EDEA56C4C92B}" dt="2021-10-05T13:36:07.050" v="5417" actId="478"/>
          <ac:cxnSpMkLst>
            <pc:docMk/>
            <pc:sldMk cId="1518276707" sldId="415"/>
            <ac:cxnSpMk id="65" creationId="{BA548553-0F77-45F0-A101-DB766C2A4590}"/>
          </ac:cxnSpMkLst>
        </pc:cxnChg>
        <pc:cxnChg chg="del">
          <ac:chgData name="Syphax Ait oubelli" userId="ecf726b1934da71b" providerId="LiveId" clId="{BE4B7AD7-5CD9-4AA3-A110-EDEA56C4C92B}" dt="2021-10-05T13:36:07.050" v="5417" actId="478"/>
          <ac:cxnSpMkLst>
            <pc:docMk/>
            <pc:sldMk cId="1518276707" sldId="415"/>
            <ac:cxnSpMk id="68" creationId="{E558D4B3-498A-496B-90B6-F21FF58C33A2}"/>
          </ac:cxnSpMkLst>
        </pc:cxnChg>
        <pc:cxnChg chg="del">
          <ac:chgData name="Syphax Ait oubelli" userId="ecf726b1934da71b" providerId="LiveId" clId="{BE4B7AD7-5CD9-4AA3-A110-EDEA56C4C92B}" dt="2021-10-05T13:36:07.050" v="5417" actId="478"/>
          <ac:cxnSpMkLst>
            <pc:docMk/>
            <pc:sldMk cId="1518276707" sldId="415"/>
            <ac:cxnSpMk id="72" creationId="{E99ED72A-EAB5-48DE-8489-FA9183DA963E}"/>
          </ac:cxnSpMkLst>
        </pc:cxnChg>
        <pc:cxnChg chg="del">
          <ac:chgData name="Syphax Ait oubelli" userId="ecf726b1934da71b" providerId="LiveId" clId="{BE4B7AD7-5CD9-4AA3-A110-EDEA56C4C92B}" dt="2021-10-05T13:36:07.050" v="5417" actId="478"/>
          <ac:cxnSpMkLst>
            <pc:docMk/>
            <pc:sldMk cId="1518276707" sldId="415"/>
            <ac:cxnSpMk id="78" creationId="{DF296232-FC17-4702-8D74-1448B91A7F7F}"/>
          </ac:cxnSpMkLst>
        </pc:cxnChg>
        <pc:cxnChg chg="del">
          <ac:chgData name="Syphax Ait oubelli" userId="ecf726b1934da71b" providerId="LiveId" clId="{BE4B7AD7-5CD9-4AA3-A110-EDEA56C4C92B}" dt="2021-10-05T13:36:07.050" v="5417" actId="478"/>
          <ac:cxnSpMkLst>
            <pc:docMk/>
            <pc:sldMk cId="1518276707" sldId="415"/>
            <ac:cxnSpMk id="79" creationId="{83500659-FE15-4D10-801B-68BB5E6F1D9A}"/>
          </ac:cxnSpMkLst>
        </pc:cxnChg>
        <pc:cxnChg chg="del">
          <ac:chgData name="Syphax Ait oubelli" userId="ecf726b1934da71b" providerId="LiveId" clId="{BE4B7AD7-5CD9-4AA3-A110-EDEA56C4C92B}" dt="2021-10-05T13:36:07.050" v="5417" actId="478"/>
          <ac:cxnSpMkLst>
            <pc:docMk/>
            <pc:sldMk cId="1518276707" sldId="415"/>
            <ac:cxnSpMk id="80" creationId="{7C3E9D92-67E4-4102-9C51-BB77D7BE8414}"/>
          </ac:cxnSpMkLst>
        </pc:cxnChg>
        <pc:cxnChg chg="del">
          <ac:chgData name="Syphax Ait oubelli" userId="ecf726b1934da71b" providerId="LiveId" clId="{BE4B7AD7-5CD9-4AA3-A110-EDEA56C4C92B}" dt="2021-10-05T13:35:30.949" v="5399" actId="478"/>
          <ac:cxnSpMkLst>
            <pc:docMk/>
            <pc:sldMk cId="1518276707" sldId="415"/>
            <ac:cxnSpMk id="81" creationId="{E20AE7D7-6884-4D22-9C07-3961DEB15EBC}"/>
          </ac:cxnSpMkLst>
        </pc:cxnChg>
        <pc:cxnChg chg="del">
          <ac:chgData name="Syphax Ait oubelli" userId="ecf726b1934da71b" providerId="LiveId" clId="{BE4B7AD7-5CD9-4AA3-A110-EDEA56C4C92B}" dt="2021-10-05T13:35:30.949" v="5399" actId="478"/>
          <ac:cxnSpMkLst>
            <pc:docMk/>
            <pc:sldMk cId="1518276707" sldId="415"/>
            <ac:cxnSpMk id="85" creationId="{E2F258CD-3564-4ABB-A061-C5CF7A2B1392}"/>
          </ac:cxnSpMkLst>
        </pc:cxnChg>
        <pc:cxnChg chg="del">
          <ac:chgData name="Syphax Ait oubelli" userId="ecf726b1934da71b" providerId="LiveId" clId="{BE4B7AD7-5CD9-4AA3-A110-EDEA56C4C92B}" dt="2021-10-05T13:35:30.949" v="5399" actId="478"/>
          <ac:cxnSpMkLst>
            <pc:docMk/>
            <pc:sldMk cId="1518276707" sldId="415"/>
            <ac:cxnSpMk id="88" creationId="{42931ACB-48D8-43D7-8F11-92A7A8E29EBF}"/>
          </ac:cxnSpMkLst>
        </pc:cxnChg>
        <pc:cxnChg chg="del">
          <ac:chgData name="Syphax Ait oubelli" userId="ecf726b1934da71b" providerId="LiveId" clId="{BE4B7AD7-5CD9-4AA3-A110-EDEA56C4C92B}" dt="2021-10-05T13:35:30.949" v="5399" actId="478"/>
          <ac:cxnSpMkLst>
            <pc:docMk/>
            <pc:sldMk cId="1518276707" sldId="415"/>
            <ac:cxnSpMk id="93" creationId="{8C461455-9673-48F9-A5A9-565E574F788E}"/>
          </ac:cxnSpMkLst>
        </pc:cxnChg>
        <pc:cxnChg chg="del">
          <ac:chgData name="Syphax Ait oubelli" userId="ecf726b1934da71b" providerId="LiveId" clId="{BE4B7AD7-5CD9-4AA3-A110-EDEA56C4C92B}" dt="2021-10-05T13:35:30.949" v="5399" actId="478"/>
          <ac:cxnSpMkLst>
            <pc:docMk/>
            <pc:sldMk cId="1518276707" sldId="415"/>
            <ac:cxnSpMk id="130" creationId="{F2F19BA3-3AF4-4686-96D3-F701E77B715D}"/>
          </ac:cxnSpMkLst>
        </pc:cxnChg>
        <pc:cxnChg chg="del">
          <ac:chgData name="Syphax Ait oubelli" userId="ecf726b1934da71b" providerId="LiveId" clId="{BE4B7AD7-5CD9-4AA3-A110-EDEA56C4C92B}" dt="2021-10-05T13:35:30.949" v="5399" actId="478"/>
          <ac:cxnSpMkLst>
            <pc:docMk/>
            <pc:sldMk cId="1518276707" sldId="415"/>
            <ac:cxnSpMk id="131" creationId="{D4749D1C-A0B6-4D10-BE76-70CAB9C55F42}"/>
          </ac:cxnSpMkLst>
        </pc:cxnChg>
        <pc:cxnChg chg="del">
          <ac:chgData name="Syphax Ait oubelli" userId="ecf726b1934da71b" providerId="LiveId" clId="{BE4B7AD7-5CD9-4AA3-A110-EDEA56C4C92B}" dt="2021-10-05T13:35:30.949" v="5399" actId="478"/>
          <ac:cxnSpMkLst>
            <pc:docMk/>
            <pc:sldMk cId="1518276707" sldId="415"/>
            <ac:cxnSpMk id="132" creationId="{47647868-A77C-4223-87A6-D14449EC97B9}"/>
          </ac:cxnSpMkLst>
        </pc:cxnChg>
        <pc:cxnChg chg="del">
          <ac:chgData name="Syphax Ait oubelli" userId="ecf726b1934da71b" providerId="LiveId" clId="{BE4B7AD7-5CD9-4AA3-A110-EDEA56C4C92B}" dt="2021-10-05T13:35:30.949" v="5399" actId="478"/>
          <ac:cxnSpMkLst>
            <pc:docMk/>
            <pc:sldMk cId="1518276707" sldId="415"/>
            <ac:cxnSpMk id="133" creationId="{0D29E100-9B74-4661-88D8-B8DFE37C3646}"/>
          </ac:cxnSpMkLst>
        </pc:cxnChg>
        <pc:cxnChg chg="del">
          <ac:chgData name="Syphax Ait oubelli" userId="ecf726b1934da71b" providerId="LiveId" clId="{BE4B7AD7-5CD9-4AA3-A110-EDEA56C4C92B}" dt="2021-10-05T13:35:30.949" v="5399" actId="478"/>
          <ac:cxnSpMkLst>
            <pc:docMk/>
            <pc:sldMk cId="1518276707" sldId="415"/>
            <ac:cxnSpMk id="142" creationId="{184BCA94-57F5-451A-8C43-AD3D454F614A}"/>
          </ac:cxnSpMkLst>
        </pc:cxnChg>
        <pc:cxnChg chg="del">
          <ac:chgData name="Syphax Ait oubelli" userId="ecf726b1934da71b" providerId="LiveId" clId="{BE4B7AD7-5CD9-4AA3-A110-EDEA56C4C92B}" dt="2021-10-05T13:35:30.949" v="5399" actId="478"/>
          <ac:cxnSpMkLst>
            <pc:docMk/>
            <pc:sldMk cId="1518276707" sldId="415"/>
            <ac:cxnSpMk id="143" creationId="{FA481792-1F54-482C-B8C1-2CC49246F876}"/>
          </ac:cxnSpMkLst>
        </pc:cxnChg>
        <pc:cxnChg chg="del">
          <ac:chgData name="Syphax Ait oubelli" userId="ecf726b1934da71b" providerId="LiveId" clId="{BE4B7AD7-5CD9-4AA3-A110-EDEA56C4C92B}" dt="2021-10-05T13:35:30.949" v="5399" actId="478"/>
          <ac:cxnSpMkLst>
            <pc:docMk/>
            <pc:sldMk cId="1518276707" sldId="415"/>
            <ac:cxnSpMk id="144" creationId="{6932828D-B1FD-4267-9678-8B73693C45DC}"/>
          </ac:cxnSpMkLst>
        </pc:cxnChg>
        <pc:cxnChg chg="del">
          <ac:chgData name="Syphax Ait oubelli" userId="ecf726b1934da71b" providerId="LiveId" clId="{BE4B7AD7-5CD9-4AA3-A110-EDEA56C4C92B}" dt="2021-10-05T13:35:30.949" v="5399" actId="478"/>
          <ac:cxnSpMkLst>
            <pc:docMk/>
            <pc:sldMk cId="1518276707" sldId="415"/>
            <ac:cxnSpMk id="145" creationId="{03E279EE-DB2D-495A-A386-E4B1AF4802E8}"/>
          </ac:cxnSpMkLst>
        </pc:cxnChg>
      </pc:sldChg>
      <pc:sldChg chg="delSp modSp add mod">
        <pc:chgData name="Syphax Ait oubelli" userId="ecf726b1934da71b" providerId="LiveId" clId="{BE4B7AD7-5CD9-4AA3-A110-EDEA56C4C92B}" dt="2021-10-05T13:42:02.417" v="5456" actId="478"/>
        <pc:sldMkLst>
          <pc:docMk/>
          <pc:sldMk cId="2448453786" sldId="416"/>
        </pc:sldMkLst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31" creationId="{99841D32-8C2A-4812-ABDD-22E3767F5581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32" creationId="{30FEB709-CB53-4595-B369-64EFC433CB02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33" creationId="{BD0DC200-C05E-49EF-A1BB-1003992314DE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34" creationId="{19B3B6D2-A4C6-4335-8285-0A7F93D1F18C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35" creationId="{C9A4A302-1BF0-42F0-9509-4B37CF612228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36" creationId="{C1259331-DD9F-4120-BDD7-E766ED81FAAF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37" creationId="{CE0147F3-17A6-4095-948D-8FB992F96D04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38" creationId="{46A75D14-0153-4902-A445-12A8E517AEAF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39" creationId="{6AF79C70-3A21-4DC5-B9ED-73BBED67A2AE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40" creationId="{B5881354-0A68-4764-8B3E-C330D23ED435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41" creationId="{D9502C43-F411-436D-B391-29BA34D1F80C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42" creationId="{7B664716-718C-4F6A-8156-A9B8209C23D6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224" creationId="{F9588B6C-F049-484A-ADBE-7A54D58227E1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225" creationId="{919632EB-FD76-473F-8DD2-30919BCB834B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226" creationId="{9E494B17-E036-46FB-B06C-37D972CC14B0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227" creationId="{C927715F-7074-45DB-8965-C113776C2F1A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228" creationId="{653047FE-5D61-45FC-8A0F-19B46521A7BB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229" creationId="{B7072394-EDAD-48E4-9360-08E0D328C9CE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230" creationId="{CF935F12-7A60-497D-931A-1589ED5BE543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246" creationId="{66507AEA-B820-4979-A1DA-31433CDE7C76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249" creationId="{540FA924-8BD5-4181-AEBC-C1D473D3790D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250" creationId="{FA6FFB98-8EF3-4FFB-8569-E19CA18F848A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251" creationId="{8267605B-2649-40CC-9E07-AAB1856B5DB1}"/>
          </ac:spMkLst>
        </pc:spChg>
        <pc:spChg chg="del">
          <ac:chgData name="Syphax Ait oubelli" userId="ecf726b1934da71b" providerId="LiveId" clId="{BE4B7AD7-5CD9-4AA3-A110-EDEA56C4C92B}" dt="2021-10-05T13:42:02.417" v="5456" actId="478"/>
          <ac:spMkLst>
            <pc:docMk/>
            <pc:sldMk cId="2448453786" sldId="416"/>
            <ac:spMk id="252" creationId="{4D573759-8DBD-42A1-B6F3-B8EE38A44389}"/>
          </ac:spMkLst>
        </pc:spChg>
        <pc:spChg chg="del">
          <ac:chgData name="Syphax Ait oubelli" userId="ecf726b1934da71b" providerId="LiveId" clId="{BE4B7AD7-5CD9-4AA3-A110-EDEA56C4C92B}" dt="2021-10-05T13:39:18.458" v="5454" actId="478"/>
          <ac:spMkLst>
            <pc:docMk/>
            <pc:sldMk cId="2448453786" sldId="416"/>
            <ac:spMk id="253" creationId="{3F7D7721-6B6C-4C36-918D-98F1FC361A98}"/>
          </ac:spMkLst>
        </pc:spChg>
        <pc:spChg chg="del">
          <ac:chgData name="Syphax Ait oubelli" userId="ecf726b1934da71b" providerId="LiveId" clId="{BE4B7AD7-5CD9-4AA3-A110-EDEA56C4C92B}" dt="2021-10-05T13:39:18.458" v="5454" actId="478"/>
          <ac:spMkLst>
            <pc:docMk/>
            <pc:sldMk cId="2448453786" sldId="416"/>
            <ac:spMk id="254" creationId="{717B60D8-EA0B-49D8-A889-C134792B5A03}"/>
          </ac:spMkLst>
        </pc:spChg>
        <pc:spChg chg="mod">
          <ac:chgData name="Syphax Ait oubelli" userId="ecf726b1934da71b" providerId="LiveId" clId="{BE4B7AD7-5CD9-4AA3-A110-EDEA56C4C92B}" dt="2021-10-05T13:39:16.073" v="5453" actId="1076"/>
          <ac:spMkLst>
            <pc:docMk/>
            <pc:sldMk cId="2448453786" sldId="416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42:02.417" v="5456" actId="478"/>
          <ac:cxnSpMkLst>
            <pc:docMk/>
            <pc:sldMk cId="2448453786" sldId="416"/>
            <ac:cxnSpMk id="81" creationId="{E20AE7D7-6884-4D22-9C07-3961DEB15EBC}"/>
          </ac:cxnSpMkLst>
        </pc:cxnChg>
        <pc:cxnChg chg="del">
          <ac:chgData name="Syphax Ait oubelli" userId="ecf726b1934da71b" providerId="LiveId" clId="{BE4B7AD7-5CD9-4AA3-A110-EDEA56C4C92B}" dt="2021-10-05T13:42:02.417" v="5456" actId="478"/>
          <ac:cxnSpMkLst>
            <pc:docMk/>
            <pc:sldMk cId="2448453786" sldId="416"/>
            <ac:cxnSpMk id="85" creationId="{E2F258CD-3564-4ABB-A061-C5CF7A2B1392}"/>
          </ac:cxnSpMkLst>
        </pc:cxnChg>
        <pc:cxnChg chg="del">
          <ac:chgData name="Syphax Ait oubelli" userId="ecf726b1934da71b" providerId="LiveId" clId="{BE4B7AD7-5CD9-4AA3-A110-EDEA56C4C92B}" dt="2021-10-05T13:42:02.417" v="5456" actId="478"/>
          <ac:cxnSpMkLst>
            <pc:docMk/>
            <pc:sldMk cId="2448453786" sldId="416"/>
            <ac:cxnSpMk id="88" creationId="{42931ACB-48D8-43D7-8F11-92A7A8E29EBF}"/>
          </ac:cxnSpMkLst>
        </pc:cxnChg>
        <pc:cxnChg chg="del">
          <ac:chgData name="Syphax Ait oubelli" userId="ecf726b1934da71b" providerId="LiveId" clId="{BE4B7AD7-5CD9-4AA3-A110-EDEA56C4C92B}" dt="2021-10-05T13:42:02.417" v="5456" actId="478"/>
          <ac:cxnSpMkLst>
            <pc:docMk/>
            <pc:sldMk cId="2448453786" sldId="416"/>
            <ac:cxnSpMk id="93" creationId="{8C461455-9673-48F9-A5A9-565E574F788E}"/>
          </ac:cxnSpMkLst>
        </pc:cxnChg>
        <pc:cxnChg chg="del">
          <ac:chgData name="Syphax Ait oubelli" userId="ecf726b1934da71b" providerId="LiveId" clId="{BE4B7AD7-5CD9-4AA3-A110-EDEA56C4C92B}" dt="2021-10-05T13:42:02.417" v="5456" actId="478"/>
          <ac:cxnSpMkLst>
            <pc:docMk/>
            <pc:sldMk cId="2448453786" sldId="416"/>
            <ac:cxnSpMk id="130" creationId="{F2F19BA3-3AF4-4686-96D3-F701E77B715D}"/>
          </ac:cxnSpMkLst>
        </pc:cxnChg>
        <pc:cxnChg chg="del">
          <ac:chgData name="Syphax Ait oubelli" userId="ecf726b1934da71b" providerId="LiveId" clId="{BE4B7AD7-5CD9-4AA3-A110-EDEA56C4C92B}" dt="2021-10-05T13:42:02.417" v="5456" actId="478"/>
          <ac:cxnSpMkLst>
            <pc:docMk/>
            <pc:sldMk cId="2448453786" sldId="416"/>
            <ac:cxnSpMk id="131" creationId="{D4749D1C-A0B6-4D10-BE76-70CAB9C55F42}"/>
          </ac:cxnSpMkLst>
        </pc:cxnChg>
        <pc:cxnChg chg="del">
          <ac:chgData name="Syphax Ait oubelli" userId="ecf726b1934da71b" providerId="LiveId" clId="{BE4B7AD7-5CD9-4AA3-A110-EDEA56C4C92B}" dt="2021-10-05T13:42:02.417" v="5456" actId="478"/>
          <ac:cxnSpMkLst>
            <pc:docMk/>
            <pc:sldMk cId="2448453786" sldId="416"/>
            <ac:cxnSpMk id="132" creationId="{47647868-A77C-4223-87A6-D14449EC97B9}"/>
          </ac:cxnSpMkLst>
        </pc:cxnChg>
        <pc:cxnChg chg="del">
          <ac:chgData name="Syphax Ait oubelli" userId="ecf726b1934da71b" providerId="LiveId" clId="{BE4B7AD7-5CD9-4AA3-A110-EDEA56C4C92B}" dt="2021-10-05T13:42:02.417" v="5456" actId="478"/>
          <ac:cxnSpMkLst>
            <pc:docMk/>
            <pc:sldMk cId="2448453786" sldId="416"/>
            <ac:cxnSpMk id="133" creationId="{0D29E100-9B74-4661-88D8-B8DFE37C3646}"/>
          </ac:cxnSpMkLst>
        </pc:cxnChg>
        <pc:cxnChg chg="del">
          <ac:chgData name="Syphax Ait oubelli" userId="ecf726b1934da71b" providerId="LiveId" clId="{BE4B7AD7-5CD9-4AA3-A110-EDEA56C4C92B}" dt="2021-10-05T13:42:02.417" v="5456" actId="478"/>
          <ac:cxnSpMkLst>
            <pc:docMk/>
            <pc:sldMk cId="2448453786" sldId="416"/>
            <ac:cxnSpMk id="142" creationId="{184BCA94-57F5-451A-8C43-AD3D454F614A}"/>
          </ac:cxnSpMkLst>
        </pc:cxnChg>
        <pc:cxnChg chg="del">
          <ac:chgData name="Syphax Ait oubelli" userId="ecf726b1934da71b" providerId="LiveId" clId="{BE4B7AD7-5CD9-4AA3-A110-EDEA56C4C92B}" dt="2021-10-05T13:42:02.417" v="5456" actId="478"/>
          <ac:cxnSpMkLst>
            <pc:docMk/>
            <pc:sldMk cId="2448453786" sldId="416"/>
            <ac:cxnSpMk id="143" creationId="{FA481792-1F54-482C-B8C1-2CC49246F876}"/>
          </ac:cxnSpMkLst>
        </pc:cxnChg>
        <pc:cxnChg chg="del">
          <ac:chgData name="Syphax Ait oubelli" userId="ecf726b1934da71b" providerId="LiveId" clId="{BE4B7AD7-5CD9-4AA3-A110-EDEA56C4C92B}" dt="2021-10-05T13:42:02.417" v="5456" actId="478"/>
          <ac:cxnSpMkLst>
            <pc:docMk/>
            <pc:sldMk cId="2448453786" sldId="416"/>
            <ac:cxnSpMk id="144" creationId="{6932828D-B1FD-4267-9678-8B73693C45DC}"/>
          </ac:cxnSpMkLst>
        </pc:cxnChg>
        <pc:cxnChg chg="del">
          <ac:chgData name="Syphax Ait oubelli" userId="ecf726b1934da71b" providerId="LiveId" clId="{BE4B7AD7-5CD9-4AA3-A110-EDEA56C4C92B}" dt="2021-10-05T13:42:02.417" v="5456" actId="478"/>
          <ac:cxnSpMkLst>
            <pc:docMk/>
            <pc:sldMk cId="2448453786" sldId="416"/>
            <ac:cxnSpMk id="145" creationId="{03E279EE-DB2D-495A-A386-E4B1AF4802E8}"/>
          </ac:cxnSpMkLst>
        </pc:cxnChg>
      </pc:sldChg>
      <pc:sldChg chg="addSp delSp modSp add mod">
        <pc:chgData name="Syphax Ait oubelli" userId="ecf726b1934da71b" providerId="LiveId" clId="{BE4B7AD7-5CD9-4AA3-A110-EDEA56C4C92B}" dt="2021-10-05T14:21:22.352" v="5885" actId="20577"/>
        <pc:sldMkLst>
          <pc:docMk/>
          <pc:sldMk cId="1572650491" sldId="417"/>
        </pc:sldMkLst>
        <pc:spChg chg="del">
          <ac:chgData name="Syphax Ait oubelli" userId="ecf726b1934da71b" providerId="LiveId" clId="{BE4B7AD7-5CD9-4AA3-A110-EDEA56C4C92B}" dt="2021-10-05T13:43:42.789" v="5484" actId="478"/>
          <ac:spMkLst>
            <pc:docMk/>
            <pc:sldMk cId="1572650491" sldId="417"/>
            <ac:spMk id="37" creationId="{CE0147F3-17A6-4095-948D-8FB992F96D04}"/>
          </ac:spMkLst>
        </pc:spChg>
        <pc:spChg chg="del">
          <ac:chgData name="Syphax Ait oubelli" userId="ecf726b1934da71b" providerId="LiveId" clId="{BE4B7AD7-5CD9-4AA3-A110-EDEA56C4C92B}" dt="2021-10-05T13:43:42.789" v="5484" actId="478"/>
          <ac:spMkLst>
            <pc:docMk/>
            <pc:sldMk cId="1572650491" sldId="417"/>
            <ac:spMk id="38" creationId="{46A75D14-0153-4902-A445-12A8E517AEAF}"/>
          </ac:spMkLst>
        </pc:spChg>
        <pc:spChg chg="del">
          <ac:chgData name="Syphax Ait oubelli" userId="ecf726b1934da71b" providerId="LiveId" clId="{BE4B7AD7-5CD9-4AA3-A110-EDEA56C4C92B}" dt="2021-10-05T13:43:42.789" v="5484" actId="478"/>
          <ac:spMkLst>
            <pc:docMk/>
            <pc:sldMk cId="1572650491" sldId="417"/>
            <ac:spMk id="39" creationId="{6AF79C70-3A21-4DC5-B9ED-73BBED67A2AE}"/>
          </ac:spMkLst>
        </pc:spChg>
        <pc:spChg chg="del">
          <ac:chgData name="Syphax Ait oubelli" userId="ecf726b1934da71b" providerId="LiveId" clId="{BE4B7AD7-5CD9-4AA3-A110-EDEA56C4C92B}" dt="2021-10-05T13:43:42.789" v="5484" actId="478"/>
          <ac:spMkLst>
            <pc:docMk/>
            <pc:sldMk cId="1572650491" sldId="417"/>
            <ac:spMk id="40" creationId="{B5881354-0A68-4764-8B3E-C330D23ED435}"/>
          </ac:spMkLst>
        </pc:spChg>
        <pc:spChg chg="del">
          <ac:chgData name="Syphax Ait oubelli" userId="ecf726b1934da71b" providerId="LiveId" clId="{BE4B7AD7-5CD9-4AA3-A110-EDEA56C4C92B}" dt="2021-10-05T13:43:42.789" v="5484" actId="478"/>
          <ac:spMkLst>
            <pc:docMk/>
            <pc:sldMk cId="1572650491" sldId="417"/>
            <ac:spMk id="41" creationId="{D9502C43-F411-436D-B391-29BA34D1F80C}"/>
          </ac:spMkLst>
        </pc:spChg>
        <pc:spChg chg="del">
          <ac:chgData name="Syphax Ait oubelli" userId="ecf726b1934da71b" providerId="LiveId" clId="{BE4B7AD7-5CD9-4AA3-A110-EDEA56C4C92B}" dt="2021-10-05T13:43:45.907" v="5485" actId="478"/>
          <ac:spMkLst>
            <pc:docMk/>
            <pc:sldMk cId="1572650491" sldId="417"/>
            <ac:spMk id="42" creationId="{7B664716-718C-4F6A-8156-A9B8209C23D6}"/>
          </ac:spMkLst>
        </pc:spChg>
        <pc:spChg chg="add mod">
          <ac:chgData name="Syphax Ait oubelli" userId="ecf726b1934da71b" providerId="LiveId" clId="{BE4B7AD7-5CD9-4AA3-A110-EDEA56C4C92B}" dt="2021-10-05T14:21:22.352" v="5885" actId="20577"/>
          <ac:spMkLst>
            <pc:docMk/>
            <pc:sldMk cId="1572650491" sldId="417"/>
            <ac:spMk id="112" creationId="{311DBEE4-2454-4C3B-965B-FD161FDEF665}"/>
          </ac:spMkLst>
        </pc:spChg>
        <pc:spChg chg="del">
          <ac:chgData name="Syphax Ait oubelli" userId="ecf726b1934da71b" providerId="LiveId" clId="{BE4B7AD7-5CD9-4AA3-A110-EDEA56C4C92B}" dt="2021-10-05T13:43:42.789" v="5484" actId="478"/>
          <ac:spMkLst>
            <pc:docMk/>
            <pc:sldMk cId="1572650491" sldId="417"/>
            <ac:spMk id="224" creationId="{F9588B6C-F049-484A-ADBE-7A54D58227E1}"/>
          </ac:spMkLst>
        </pc:spChg>
        <pc:spChg chg="del">
          <ac:chgData name="Syphax Ait oubelli" userId="ecf726b1934da71b" providerId="LiveId" clId="{BE4B7AD7-5CD9-4AA3-A110-EDEA56C4C92B}" dt="2021-10-05T13:43:42.789" v="5484" actId="478"/>
          <ac:spMkLst>
            <pc:docMk/>
            <pc:sldMk cId="1572650491" sldId="417"/>
            <ac:spMk id="225" creationId="{919632EB-FD76-473F-8DD2-30919BCB834B}"/>
          </ac:spMkLst>
        </pc:spChg>
        <pc:spChg chg="del">
          <ac:chgData name="Syphax Ait oubelli" userId="ecf726b1934da71b" providerId="LiveId" clId="{BE4B7AD7-5CD9-4AA3-A110-EDEA56C4C92B}" dt="2021-10-05T13:43:42.789" v="5484" actId="478"/>
          <ac:spMkLst>
            <pc:docMk/>
            <pc:sldMk cId="1572650491" sldId="417"/>
            <ac:spMk id="229" creationId="{B7072394-EDAD-48E4-9360-08E0D328C9CE}"/>
          </ac:spMkLst>
        </pc:spChg>
        <pc:spChg chg="del">
          <ac:chgData name="Syphax Ait oubelli" userId="ecf726b1934da71b" providerId="LiveId" clId="{BE4B7AD7-5CD9-4AA3-A110-EDEA56C4C92B}" dt="2021-10-05T13:43:45.907" v="5485" actId="478"/>
          <ac:spMkLst>
            <pc:docMk/>
            <pc:sldMk cId="1572650491" sldId="417"/>
            <ac:spMk id="230" creationId="{CF935F12-7A60-497D-931A-1589ED5BE543}"/>
          </ac:spMkLst>
        </pc:spChg>
        <pc:spChg chg="del">
          <ac:chgData name="Syphax Ait oubelli" userId="ecf726b1934da71b" providerId="LiveId" clId="{BE4B7AD7-5CD9-4AA3-A110-EDEA56C4C92B}" dt="2021-10-05T13:43:42.789" v="5484" actId="478"/>
          <ac:spMkLst>
            <pc:docMk/>
            <pc:sldMk cId="1572650491" sldId="417"/>
            <ac:spMk id="249" creationId="{540FA924-8BD5-4181-AEBC-C1D473D3790D}"/>
          </ac:spMkLst>
        </pc:spChg>
        <pc:spChg chg="del">
          <ac:chgData name="Syphax Ait oubelli" userId="ecf726b1934da71b" providerId="LiveId" clId="{BE4B7AD7-5CD9-4AA3-A110-EDEA56C4C92B}" dt="2021-10-05T13:43:42.789" v="5484" actId="478"/>
          <ac:spMkLst>
            <pc:docMk/>
            <pc:sldMk cId="1572650491" sldId="417"/>
            <ac:spMk id="250" creationId="{FA6FFB98-8EF3-4FFB-8569-E19CA18F848A}"/>
          </ac:spMkLst>
        </pc:spChg>
        <pc:spChg chg="del">
          <ac:chgData name="Syphax Ait oubelli" userId="ecf726b1934da71b" providerId="LiveId" clId="{BE4B7AD7-5CD9-4AA3-A110-EDEA56C4C92B}" dt="2021-10-05T13:43:42.789" v="5484" actId="478"/>
          <ac:spMkLst>
            <pc:docMk/>
            <pc:sldMk cId="1572650491" sldId="417"/>
            <ac:spMk id="251" creationId="{8267605B-2649-40CC-9E07-AAB1856B5DB1}"/>
          </ac:spMkLst>
        </pc:spChg>
        <pc:spChg chg="del">
          <ac:chgData name="Syphax Ait oubelli" userId="ecf726b1934da71b" providerId="LiveId" clId="{BE4B7AD7-5CD9-4AA3-A110-EDEA56C4C92B}" dt="2021-10-05T13:43:45.907" v="5485" actId="478"/>
          <ac:spMkLst>
            <pc:docMk/>
            <pc:sldMk cId="1572650491" sldId="417"/>
            <ac:spMk id="252" creationId="{4D573759-8DBD-42A1-B6F3-B8EE38A44389}"/>
          </ac:spMkLst>
        </pc:spChg>
        <pc:spChg chg="del">
          <ac:chgData name="Syphax Ait oubelli" userId="ecf726b1934da71b" providerId="LiveId" clId="{BE4B7AD7-5CD9-4AA3-A110-EDEA56C4C92B}" dt="2021-10-05T13:43:49.667" v="5487" actId="478"/>
          <ac:spMkLst>
            <pc:docMk/>
            <pc:sldMk cId="1572650491" sldId="417"/>
            <ac:spMk id="253" creationId="{3F7D7721-6B6C-4C36-918D-98F1FC361A98}"/>
          </ac:spMkLst>
        </pc:spChg>
        <pc:spChg chg="del">
          <ac:chgData name="Syphax Ait oubelli" userId="ecf726b1934da71b" providerId="LiveId" clId="{BE4B7AD7-5CD9-4AA3-A110-EDEA56C4C92B}" dt="2021-10-05T13:43:49.667" v="5487" actId="478"/>
          <ac:spMkLst>
            <pc:docMk/>
            <pc:sldMk cId="1572650491" sldId="417"/>
            <ac:spMk id="254" creationId="{717B60D8-EA0B-49D8-A889-C134792B5A03}"/>
          </ac:spMkLst>
        </pc:spChg>
        <pc:spChg chg="mod">
          <ac:chgData name="Syphax Ait oubelli" userId="ecf726b1934da71b" providerId="LiveId" clId="{BE4B7AD7-5CD9-4AA3-A110-EDEA56C4C92B}" dt="2021-10-05T13:43:55.823" v="5489" actId="1076"/>
          <ac:spMkLst>
            <pc:docMk/>
            <pc:sldMk cId="1572650491" sldId="417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43:47.387" v="5486" actId="478"/>
          <ac:cxnSpMkLst>
            <pc:docMk/>
            <pc:sldMk cId="1572650491" sldId="417"/>
            <ac:cxnSpMk id="85" creationId="{E2F258CD-3564-4ABB-A061-C5CF7A2B1392}"/>
          </ac:cxnSpMkLst>
        </pc:cxnChg>
        <pc:cxnChg chg="del">
          <ac:chgData name="Syphax Ait oubelli" userId="ecf726b1934da71b" providerId="LiveId" clId="{BE4B7AD7-5CD9-4AA3-A110-EDEA56C4C92B}" dt="2021-10-05T13:43:42.789" v="5484" actId="478"/>
          <ac:cxnSpMkLst>
            <pc:docMk/>
            <pc:sldMk cId="1572650491" sldId="417"/>
            <ac:cxnSpMk id="93" creationId="{8C461455-9673-48F9-A5A9-565E574F788E}"/>
          </ac:cxnSpMkLst>
        </pc:cxnChg>
        <pc:cxnChg chg="del">
          <ac:chgData name="Syphax Ait oubelli" userId="ecf726b1934da71b" providerId="LiveId" clId="{BE4B7AD7-5CD9-4AA3-A110-EDEA56C4C92B}" dt="2021-10-05T13:43:42.789" v="5484" actId="478"/>
          <ac:cxnSpMkLst>
            <pc:docMk/>
            <pc:sldMk cId="1572650491" sldId="417"/>
            <ac:cxnSpMk id="132" creationId="{47647868-A77C-4223-87A6-D14449EC97B9}"/>
          </ac:cxnSpMkLst>
        </pc:cxnChg>
        <pc:cxnChg chg="del">
          <ac:chgData name="Syphax Ait oubelli" userId="ecf726b1934da71b" providerId="LiveId" clId="{BE4B7AD7-5CD9-4AA3-A110-EDEA56C4C92B}" dt="2021-10-05T13:43:42.789" v="5484" actId="478"/>
          <ac:cxnSpMkLst>
            <pc:docMk/>
            <pc:sldMk cId="1572650491" sldId="417"/>
            <ac:cxnSpMk id="133" creationId="{0D29E100-9B74-4661-88D8-B8DFE37C3646}"/>
          </ac:cxnSpMkLst>
        </pc:cxnChg>
        <pc:cxnChg chg="del">
          <ac:chgData name="Syphax Ait oubelli" userId="ecf726b1934da71b" providerId="LiveId" clId="{BE4B7AD7-5CD9-4AA3-A110-EDEA56C4C92B}" dt="2021-10-05T13:43:42.789" v="5484" actId="478"/>
          <ac:cxnSpMkLst>
            <pc:docMk/>
            <pc:sldMk cId="1572650491" sldId="417"/>
            <ac:cxnSpMk id="144" creationId="{6932828D-B1FD-4267-9678-8B73693C45DC}"/>
          </ac:cxnSpMkLst>
        </pc:cxnChg>
        <pc:cxnChg chg="del">
          <ac:chgData name="Syphax Ait oubelli" userId="ecf726b1934da71b" providerId="LiveId" clId="{BE4B7AD7-5CD9-4AA3-A110-EDEA56C4C92B}" dt="2021-10-05T13:43:42.789" v="5484" actId="478"/>
          <ac:cxnSpMkLst>
            <pc:docMk/>
            <pc:sldMk cId="1572650491" sldId="417"/>
            <ac:cxnSpMk id="145" creationId="{03E279EE-DB2D-495A-A386-E4B1AF4802E8}"/>
          </ac:cxnSpMkLst>
        </pc:cxnChg>
      </pc:sldChg>
      <pc:sldChg chg="addSp delSp modSp add mod">
        <pc:chgData name="Syphax Ait oubelli" userId="ecf726b1934da71b" providerId="LiveId" clId="{BE4B7AD7-5CD9-4AA3-A110-EDEA56C4C92B}" dt="2021-10-05T13:45:04.545" v="5500" actId="478"/>
        <pc:sldMkLst>
          <pc:docMk/>
          <pc:sldMk cId="755657133" sldId="418"/>
        </pc:sldMkLst>
        <pc:spChg chg="del">
          <ac:chgData name="Syphax Ait oubelli" userId="ecf726b1934da71b" providerId="LiveId" clId="{BE4B7AD7-5CD9-4AA3-A110-EDEA56C4C92B}" dt="2021-10-05T13:45:04.545" v="5500" actId="478"/>
          <ac:spMkLst>
            <pc:docMk/>
            <pc:sldMk cId="755657133" sldId="418"/>
            <ac:spMk id="38" creationId="{46A75D14-0153-4902-A445-12A8E517AEAF}"/>
          </ac:spMkLst>
        </pc:spChg>
        <pc:spChg chg="del">
          <ac:chgData name="Syphax Ait oubelli" userId="ecf726b1934da71b" providerId="LiveId" clId="{BE4B7AD7-5CD9-4AA3-A110-EDEA56C4C92B}" dt="2021-10-05T13:45:04.545" v="5500" actId="478"/>
          <ac:spMkLst>
            <pc:docMk/>
            <pc:sldMk cId="755657133" sldId="418"/>
            <ac:spMk id="39" creationId="{6AF79C70-3A21-4DC5-B9ED-73BBED67A2AE}"/>
          </ac:spMkLst>
        </pc:spChg>
        <pc:spChg chg="del">
          <ac:chgData name="Syphax Ait oubelli" userId="ecf726b1934da71b" providerId="LiveId" clId="{BE4B7AD7-5CD9-4AA3-A110-EDEA56C4C92B}" dt="2021-10-05T13:45:04.545" v="5500" actId="478"/>
          <ac:spMkLst>
            <pc:docMk/>
            <pc:sldMk cId="755657133" sldId="418"/>
            <ac:spMk id="40" creationId="{B5881354-0A68-4764-8B3E-C330D23ED435}"/>
          </ac:spMkLst>
        </pc:spChg>
        <pc:spChg chg="del">
          <ac:chgData name="Syphax Ait oubelli" userId="ecf726b1934da71b" providerId="LiveId" clId="{BE4B7AD7-5CD9-4AA3-A110-EDEA56C4C92B}" dt="2021-10-05T13:45:04.545" v="5500" actId="478"/>
          <ac:spMkLst>
            <pc:docMk/>
            <pc:sldMk cId="755657133" sldId="418"/>
            <ac:spMk id="41" creationId="{D9502C43-F411-436D-B391-29BA34D1F80C}"/>
          </ac:spMkLst>
        </pc:spChg>
        <pc:spChg chg="del">
          <ac:chgData name="Syphax Ait oubelli" userId="ecf726b1934da71b" providerId="LiveId" clId="{BE4B7AD7-5CD9-4AA3-A110-EDEA56C4C92B}" dt="2021-10-05T13:44:25.877" v="5494" actId="478"/>
          <ac:spMkLst>
            <pc:docMk/>
            <pc:sldMk cId="755657133" sldId="418"/>
            <ac:spMk id="42" creationId="{7B664716-718C-4F6A-8156-A9B8209C23D6}"/>
          </ac:spMkLst>
        </pc:spChg>
        <pc:spChg chg="add mod">
          <ac:chgData name="Syphax Ait oubelli" userId="ecf726b1934da71b" providerId="LiveId" clId="{BE4B7AD7-5CD9-4AA3-A110-EDEA56C4C92B}" dt="2021-10-05T13:44:58.675" v="5497" actId="1076"/>
          <ac:spMkLst>
            <pc:docMk/>
            <pc:sldMk cId="755657133" sldId="418"/>
            <ac:spMk id="112" creationId="{19647C25-CFF2-423B-AE35-A452E1ECC90E}"/>
          </ac:spMkLst>
        </pc:spChg>
        <pc:spChg chg="del">
          <ac:chgData name="Syphax Ait oubelli" userId="ecf726b1934da71b" providerId="LiveId" clId="{BE4B7AD7-5CD9-4AA3-A110-EDEA56C4C92B}" dt="2021-10-05T13:45:04.545" v="5500" actId="478"/>
          <ac:spMkLst>
            <pc:docMk/>
            <pc:sldMk cId="755657133" sldId="418"/>
            <ac:spMk id="224" creationId="{F9588B6C-F049-484A-ADBE-7A54D58227E1}"/>
          </ac:spMkLst>
        </pc:spChg>
        <pc:spChg chg="del">
          <ac:chgData name="Syphax Ait oubelli" userId="ecf726b1934da71b" providerId="LiveId" clId="{BE4B7AD7-5CD9-4AA3-A110-EDEA56C4C92B}" dt="2021-10-05T13:45:04.545" v="5500" actId="478"/>
          <ac:spMkLst>
            <pc:docMk/>
            <pc:sldMk cId="755657133" sldId="418"/>
            <ac:spMk id="225" creationId="{919632EB-FD76-473F-8DD2-30919BCB834B}"/>
          </ac:spMkLst>
        </pc:spChg>
        <pc:spChg chg="del">
          <ac:chgData name="Syphax Ait oubelli" userId="ecf726b1934da71b" providerId="LiveId" clId="{BE4B7AD7-5CD9-4AA3-A110-EDEA56C4C92B}" dt="2021-10-05T13:45:04.545" v="5500" actId="478"/>
          <ac:spMkLst>
            <pc:docMk/>
            <pc:sldMk cId="755657133" sldId="418"/>
            <ac:spMk id="229" creationId="{B7072394-EDAD-48E4-9360-08E0D328C9CE}"/>
          </ac:spMkLst>
        </pc:spChg>
        <pc:spChg chg="del">
          <ac:chgData name="Syphax Ait oubelli" userId="ecf726b1934da71b" providerId="LiveId" clId="{BE4B7AD7-5CD9-4AA3-A110-EDEA56C4C92B}" dt="2021-10-05T13:44:25.877" v="5494" actId="478"/>
          <ac:spMkLst>
            <pc:docMk/>
            <pc:sldMk cId="755657133" sldId="418"/>
            <ac:spMk id="230" creationId="{CF935F12-7A60-497D-931A-1589ED5BE543}"/>
          </ac:spMkLst>
        </pc:spChg>
        <pc:spChg chg="del">
          <ac:chgData name="Syphax Ait oubelli" userId="ecf726b1934da71b" providerId="LiveId" clId="{BE4B7AD7-5CD9-4AA3-A110-EDEA56C4C92B}" dt="2021-10-05T13:45:04.545" v="5500" actId="478"/>
          <ac:spMkLst>
            <pc:docMk/>
            <pc:sldMk cId="755657133" sldId="418"/>
            <ac:spMk id="250" creationId="{FA6FFB98-8EF3-4FFB-8569-E19CA18F848A}"/>
          </ac:spMkLst>
        </pc:spChg>
        <pc:spChg chg="del">
          <ac:chgData name="Syphax Ait oubelli" userId="ecf726b1934da71b" providerId="LiveId" clId="{BE4B7AD7-5CD9-4AA3-A110-EDEA56C4C92B}" dt="2021-10-05T13:45:00.540" v="5498" actId="478"/>
          <ac:spMkLst>
            <pc:docMk/>
            <pc:sldMk cId="755657133" sldId="418"/>
            <ac:spMk id="251" creationId="{8267605B-2649-40CC-9E07-AAB1856B5DB1}"/>
          </ac:spMkLst>
        </pc:spChg>
        <pc:spChg chg="del">
          <ac:chgData name="Syphax Ait oubelli" userId="ecf726b1934da71b" providerId="LiveId" clId="{BE4B7AD7-5CD9-4AA3-A110-EDEA56C4C92B}" dt="2021-10-05T13:44:29.163" v="5495" actId="478"/>
          <ac:spMkLst>
            <pc:docMk/>
            <pc:sldMk cId="755657133" sldId="418"/>
            <ac:spMk id="252" creationId="{4D573759-8DBD-42A1-B6F3-B8EE38A44389}"/>
          </ac:spMkLst>
        </pc:spChg>
        <pc:spChg chg="del">
          <ac:chgData name="Syphax Ait oubelli" userId="ecf726b1934da71b" providerId="LiveId" clId="{BE4B7AD7-5CD9-4AA3-A110-EDEA56C4C92B}" dt="2021-10-05T13:44:29.163" v="5495" actId="478"/>
          <ac:spMkLst>
            <pc:docMk/>
            <pc:sldMk cId="755657133" sldId="418"/>
            <ac:spMk id="253" creationId="{3F7D7721-6B6C-4C36-918D-98F1FC361A98}"/>
          </ac:spMkLst>
        </pc:spChg>
        <pc:spChg chg="del">
          <ac:chgData name="Syphax Ait oubelli" userId="ecf726b1934da71b" providerId="LiveId" clId="{BE4B7AD7-5CD9-4AA3-A110-EDEA56C4C92B}" dt="2021-10-05T13:44:29.163" v="5495" actId="478"/>
          <ac:spMkLst>
            <pc:docMk/>
            <pc:sldMk cId="755657133" sldId="418"/>
            <ac:spMk id="254" creationId="{717B60D8-EA0B-49D8-A889-C134792B5A03}"/>
          </ac:spMkLst>
        </pc:spChg>
        <pc:spChg chg="del">
          <ac:chgData name="Syphax Ait oubelli" userId="ecf726b1934da71b" providerId="LiveId" clId="{BE4B7AD7-5CD9-4AA3-A110-EDEA56C4C92B}" dt="2021-10-05T13:44:30.963" v="5496" actId="478"/>
          <ac:spMkLst>
            <pc:docMk/>
            <pc:sldMk cId="755657133" sldId="418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44:25.877" v="5494" actId="478"/>
          <ac:cxnSpMkLst>
            <pc:docMk/>
            <pc:sldMk cId="755657133" sldId="418"/>
            <ac:cxnSpMk id="85" creationId="{E2F258CD-3564-4ABB-A061-C5CF7A2B1392}"/>
          </ac:cxnSpMkLst>
        </pc:cxnChg>
        <pc:cxnChg chg="del">
          <ac:chgData name="Syphax Ait oubelli" userId="ecf726b1934da71b" providerId="LiveId" clId="{BE4B7AD7-5CD9-4AA3-A110-EDEA56C4C92B}" dt="2021-10-05T13:45:04.545" v="5500" actId="478"/>
          <ac:cxnSpMkLst>
            <pc:docMk/>
            <pc:sldMk cId="755657133" sldId="418"/>
            <ac:cxnSpMk id="132" creationId="{47647868-A77C-4223-87A6-D14449EC97B9}"/>
          </ac:cxnSpMkLst>
        </pc:cxnChg>
        <pc:cxnChg chg="del">
          <ac:chgData name="Syphax Ait oubelli" userId="ecf726b1934da71b" providerId="LiveId" clId="{BE4B7AD7-5CD9-4AA3-A110-EDEA56C4C92B}" dt="2021-10-05T13:45:04.545" v="5500" actId="478"/>
          <ac:cxnSpMkLst>
            <pc:docMk/>
            <pc:sldMk cId="755657133" sldId="418"/>
            <ac:cxnSpMk id="133" creationId="{0D29E100-9B74-4661-88D8-B8DFE37C3646}"/>
          </ac:cxnSpMkLst>
        </pc:cxnChg>
        <pc:cxnChg chg="del">
          <ac:chgData name="Syphax Ait oubelli" userId="ecf726b1934da71b" providerId="LiveId" clId="{BE4B7AD7-5CD9-4AA3-A110-EDEA56C4C92B}" dt="2021-10-05T13:45:04.545" v="5500" actId="478"/>
          <ac:cxnSpMkLst>
            <pc:docMk/>
            <pc:sldMk cId="755657133" sldId="418"/>
            <ac:cxnSpMk id="144" creationId="{6932828D-B1FD-4267-9678-8B73693C45DC}"/>
          </ac:cxnSpMkLst>
        </pc:cxnChg>
        <pc:cxnChg chg="del">
          <ac:chgData name="Syphax Ait oubelli" userId="ecf726b1934da71b" providerId="LiveId" clId="{BE4B7AD7-5CD9-4AA3-A110-EDEA56C4C92B}" dt="2021-10-05T13:45:04.545" v="5500" actId="478"/>
          <ac:cxnSpMkLst>
            <pc:docMk/>
            <pc:sldMk cId="755657133" sldId="418"/>
            <ac:cxnSpMk id="145" creationId="{03E279EE-DB2D-495A-A386-E4B1AF4802E8}"/>
          </ac:cxnSpMkLst>
        </pc:cxnChg>
      </pc:sldChg>
      <pc:sldChg chg="delSp modSp add mod">
        <pc:chgData name="Syphax Ait oubelli" userId="ecf726b1934da71b" providerId="LiveId" clId="{BE4B7AD7-5CD9-4AA3-A110-EDEA56C4C92B}" dt="2021-10-05T13:47:52.900" v="5533" actId="478"/>
        <pc:sldMkLst>
          <pc:docMk/>
          <pc:sldMk cId="3338093152" sldId="419"/>
        </pc:sldMkLst>
        <pc:spChg chg="del">
          <ac:chgData name="Syphax Ait oubelli" userId="ecf726b1934da71b" providerId="LiveId" clId="{BE4B7AD7-5CD9-4AA3-A110-EDEA56C4C92B}" dt="2021-10-05T13:47:52.900" v="5533" actId="478"/>
          <ac:spMkLst>
            <pc:docMk/>
            <pc:sldMk cId="3338093152" sldId="419"/>
            <ac:spMk id="230" creationId="{CF935F12-7A60-497D-931A-1589ED5BE543}"/>
          </ac:spMkLst>
        </pc:spChg>
        <pc:spChg chg="del">
          <ac:chgData name="Syphax Ait oubelli" userId="ecf726b1934da71b" providerId="LiveId" clId="{BE4B7AD7-5CD9-4AA3-A110-EDEA56C4C92B}" dt="2021-10-05T13:47:46.917" v="5531" actId="478"/>
          <ac:spMkLst>
            <pc:docMk/>
            <pc:sldMk cId="3338093152" sldId="419"/>
            <ac:spMk id="253" creationId="{3F7D7721-6B6C-4C36-918D-98F1FC361A98}"/>
          </ac:spMkLst>
        </pc:spChg>
        <pc:spChg chg="del">
          <ac:chgData name="Syphax Ait oubelli" userId="ecf726b1934da71b" providerId="LiveId" clId="{BE4B7AD7-5CD9-4AA3-A110-EDEA56C4C92B}" dt="2021-10-05T13:47:46.917" v="5531" actId="478"/>
          <ac:spMkLst>
            <pc:docMk/>
            <pc:sldMk cId="3338093152" sldId="419"/>
            <ac:spMk id="254" creationId="{717B60D8-EA0B-49D8-A889-C134792B5A03}"/>
          </ac:spMkLst>
        </pc:spChg>
        <pc:spChg chg="mod">
          <ac:chgData name="Syphax Ait oubelli" userId="ecf726b1934da71b" providerId="LiveId" clId="{BE4B7AD7-5CD9-4AA3-A110-EDEA56C4C92B}" dt="2021-10-05T13:47:50.954" v="5532" actId="1076"/>
          <ac:spMkLst>
            <pc:docMk/>
            <pc:sldMk cId="3338093152" sldId="419"/>
            <ac:spMk id="256" creationId="{2C1ADC4D-EB1B-4C5E-8EB3-FE444B84FCCD}"/>
          </ac:spMkLst>
        </pc:spChg>
      </pc:sldChg>
      <pc:sldChg chg="delSp modSp add mod">
        <pc:chgData name="Syphax Ait oubelli" userId="ecf726b1934da71b" providerId="LiveId" clId="{BE4B7AD7-5CD9-4AA3-A110-EDEA56C4C92B}" dt="2021-10-05T13:23:36.795" v="5312" actId="478"/>
        <pc:sldMkLst>
          <pc:docMk/>
          <pc:sldMk cId="3267967036" sldId="420"/>
        </pc:sldMkLst>
        <pc:spChg chg="del">
          <ac:chgData name="Syphax Ait oubelli" userId="ecf726b1934da71b" providerId="LiveId" clId="{BE4B7AD7-5CD9-4AA3-A110-EDEA56C4C92B}" dt="2021-10-05T13:23:24.275" v="5308" actId="478"/>
          <ac:spMkLst>
            <pc:docMk/>
            <pc:sldMk cId="3267967036" sldId="420"/>
            <ac:spMk id="16" creationId="{B5D63486-6AAE-45B5-96E7-B2F55FD8AE08}"/>
          </ac:spMkLst>
        </pc:spChg>
        <pc:spChg chg="del">
          <ac:chgData name="Syphax Ait oubelli" userId="ecf726b1934da71b" providerId="LiveId" clId="{BE4B7AD7-5CD9-4AA3-A110-EDEA56C4C92B}" dt="2021-10-05T13:23:24.275" v="5308" actId="478"/>
          <ac:spMkLst>
            <pc:docMk/>
            <pc:sldMk cId="3267967036" sldId="420"/>
            <ac:spMk id="18" creationId="{D7252FDC-0820-4309-994F-84D235CD743E}"/>
          </ac:spMkLst>
        </pc:spChg>
        <pc:spChg chg="del">
          <ac:chgData name="Syphax Ait oubelli" userId="ecf726b1934da71b" providerId="LiveId" clId="{BE4B7AD7-5CD9-4AA3-A110-EDEA56C4C92B}" dt="2021-10-05T13:23:21.055" v="5307" actId="478"/>
          <ac:spMkLst>
            <pc:docMk/>
            <pc:sldMk cId="3267967036" sldId="420"/>
            <ac:spMk id="19" creationId="{4D435F98-2C4C-4995-8FF5-78B87829ED6B}"/>
          </ac:spMkLst>
        </pc:spChg>
        <pc:spChg chg="del">
          <ac:chgData name="Syphax Ait oubelli" userId="ecf726b1934da71b" providerId="LiveId" clId="{BE4B7AD7-5CD9-4AA3-A110-EDEA56C4C92B}" dt="2021-10-05T13:23:21.055" v="5307" actId="478"/>
          <ac:spMkLst>
            <pc:docMk/>
            <pc:sldMk cId="3267967036" sldId="420"/>
            <ac:spMk id="20" creationId="{493A0782-7F0F-4BFB-8FE6-7F3F893AF8C5}"/>
          </ac:spMkLst>
        </pc:spChg>
        <pc:spChg chg="del">
          <ac:chgData name="Syphax Ait oubelli" userId="ecf726b1934da71b" providerId="LiveId" clId="{BE4B7AD7-5CD9-4AA3-A110-EDEA56C4C92B}" dt="2021-10-05T13:23:21.055" v="5307" actId="478"/>
          <ac:spMkLst>
            <pc:docMk/>
            <pc:sldMk cId="3267967036" sldId="420"/>
            <ac:spMk id="21" creationId="{EB454073-732B-4BB5-8F3F-FF7D81DE1B00}"/>
          </ac:spMkLst>
        </pc:spChg>
        <pc:spChg chg="del">
          <ac:chgData name="Syphax Ait oubelli" userId="ecf726b1934da71b" providerId="LiveId" clId="{BE4B7AD7-5CD9-4AA3-A110-EDEA56C4C92B}" dt="2021-10-05T13:23:24.275" v="5308" actId="478"/>
          <ac:spMkLst>
            <pc:docMk/>
            <pc:sldMk cId="3267967036" sldId="420"/>
            <ac:spMk id="22" creationId="{B103869E-E005-458A-A9F7-2B0A66D78FDD}"/>
          </ac:spMkLst>
        </pc:spChg>
        <pc:spChg chg="del">
          <ac:chgData name="Syphax Ait oubelli" userId="ecf726b1934da71b" providerId="LiveId" clId="{BE4B7AD7-5CD9-4AA3-A110-EDEA56C4C92B}" dt="2021-10-05T13:23:21.055" v="5307" actId="478"/>
          <ac:spMkLst>
            <pc:docMk/>
            <pc:sldMk cId="3267967036" sldId="420"/>
            <ac:spMk id="23" creationId="{1A12C7D8-AFEA-46D1-88A7-CDC6D1667F8C}"/>
          </ac:spMkLst>
        </pc:spChg>
        <pc:spChg chg="del">
          <ac:chgData name="Syphax Ait oubelli" userId="ecf726b1934da71b" providerId="LiveId" clId="{BE4B7AD7-5CD9-4AA3-A110-EDEA56C4C92B}" dt="2021-10-05T13:23:21.055" v="5307" actId="478"/>
          <ac:spMkLst>
            <pc:docMk/>
            <pc:sldMk cId="3267967036" sldId="420"/>
            <ac:spMk id="24" creationId="{CA9DA269-CE84-44D4-A999-5C23E517F8CE}"/>
          </ac:spMkLst>
        </pc:spChg>
        <pc:spChg chg="del">
          <ac:chgData name="Syphax Ait oubelli" userId="ecf726b1934da71b" providerId="LiveId" clId="{BE4B7AD7-5CD9-4AA3-A110-EDEA56C4C92B}" dt="2021-10-05T13:23:21.055" v="5307" actId="478"/>
          <ac:spMkLst>
            <pc:docMk/>
            <pc:sldMk cId="3267967036" sldId="420"/>
            <ac:spMk id="25" creationId="{13CC0B4E-2111-4B11-B21A-1B3D5A04B704}"/>
          </ac:spMkLst>
        </pc:spChg>
        <pc:spChg chg="del">
          <ac:chgData name="Syphax Ait oubelli" userId="ecf726b1934da71b" providerId="LiveId" clId="{BE4B7AD7-5CD9-4AA3-A110-EDEA56C4C92B}" dt="2021-10-05T13:23:21.055" v="5307" actId="478"/>
          <ac:spMkLst>
            <pc:docMk/>
            <pc:sldMk cId="3267967036" sldId="420"/>
            <ac:spMk id="26" creationId="{668D3E22-2128-4B78-B613-5F2922AD4F65}"/>
          </ac:spMkLst>
        </pc:spChg>
        <pc:spChg chg="del">
          <ac:chgData name="Syphax Ait oubelli" userId="ecf726b1934da71b" providerId="LiveId" clId="{BE4B7AD7-5CD9-4AA3-A110-EDEA56C4C92B}" dt="2021-10-05T13:23:21.055" v="5307" actId="478"/>
          <ac:spMkLst>
            <pc:docMk/>
            <pc:sldMk cId="3267967036" sldId="420"/>
            <ac:spMk id="28" creationId="{62C8454C-00DF-45BD-9ECF-75309A0FFBCC}"/>
          </ac:spMkLst>
        </pc:spChg>
        <pc:spChg chg="del">
          <ac:chgData name="Syphax Ait oubelli" userId="ecf726b1934da71b" providerId="LiveId" clId="{BE4B7AD7-5CD9-4AA3-A110-EDEA56C4C92B}" dt="2021-10-05T13:23:21.055" v="5307" actId="478"/>
          <ac:spMkLst>
            <pc:docMk/>
            <pc:sldMk cId="3267967036" sldId="420"/>
            <ac:spMk id="218" creationId="{CF4BABF2-6CBD-4FAC-93C0-D7960620519F}"/>
          </ac:spMkLst>
        </pc:spChg>
        <pc:spChg chg="del">
          <ac:chgData name="Syphax Ait oubelli" userId="ecf726b1934da71b" providerId="LiveId" clId="{BE4B7AD7-5CD9-4AA3-A110-EDEA56C4C92B}" dt="2021-10-05T13:23:21.055" v="5307" actId="478"/>
          <ac:spMkLst>
            <pc:docMk/>
            <pc:sldMk cId="3267967036" sldId="420"/>
            <ac:spMk id="219" creationId="{AB892154-CB6A-48FB-A789-B758C58D4E1B}"/>
          </ac:spMkLst>
        </pc:spChg>
        <pc:spChg chg="del">
          <ac:chgData name="Syphax Ait oubelli" userId="ecf726b1934da71b" providerId="LiveId" clId="{BE4B7AD7-5CD9-4AA3-A110-EDEA56C4C92B}" dt="2021-10-05T13:23:21.055" v="5307" actId="478"/>
          <ac:spMkLst>
            <pc:docMk/>
            <pc:sldMk cId="3267967036" sldId="420"/>
            <ac:spMk id="220" creationId="{01124D84-2FA3-42FA-A12B-6D028FC5035C}"/>
          </ac:spMkLst>
        </pc:spChg>
        <pc:spChg chg="del">
          <ac:chgData name="Syphax Ait oubelli" userId="ecf726b1934da71b" providerId="LiveId" clId="{BE4B7AD7-5CD9-4AA3-A110-EDEA56C4C92B}" dt="2021-10-05T13:23:21.055" v="5307" actId="478"/>
          <ac:spMkLst>
            <pc:docMk/>
            <pc:sldMk cId="3267967036" sldId="420"/>
            <ac:spMk id="221" creationId="{EAA276C5-F527-4011-B5D8-0B2ADE8A2CBA}"/>
          </ac:spMkLst>
        </pc:spChg>
        <pc:spChg chg="del">
          <ac:chgData name="Syphax Ait oubelli" userId="ecf726b1934da71b" providerId="LiveId" clId="{BE4B7AD7-5CD9-4AA3-A110-EDEA56C4C92B}" dt="2021-10-05T13:23:21.055" v="5307" actId="478"/>
          <ac:spMkLst>
            <pc:docMk/>
            <pc:sldMk cId="3267967036" sldId="420"/>
            <ac:spMk id="222" creationId="{F71A91DE-6635-488C-880C-44195C84082B}"/>
          </ac:spMkLst>
        </pc:spChg>
        <pc:spChg chg="del">
          <ac:chgData name="Syphax Ait oubelli" userId="ecf726b1934da71b" providerId="LiveId" clId="{BE4B7AD7-5CD9-4AA3-A110-EDEA56C4C92B}" dt="2021-10-05T13:23:21.055" v="5307" actId="478"/>
          <ac:spMkLst>
            <pc:docMk/>
            <pc:sldMk cId="3267967036" sldId="420"/>
            <ac:spMk id="223" creationId="{39CB63F8-A33E-4366-8C74-91B04B173528}"/>
          </ac:spMkLst>
        </pc:spChg>
        <pc:spChg chg="del">
          <ac:chgData name="Syphax Ait oubelli" userId="ecf726b1934da71b" providerId="LiveId" clId="{BE4B7AD7-5CD9-4AA3-A110-EDEA56C4C92B}" dt="2021-10-05T13:23:36.795" v="5312" actId="478"/>
          <ac:spMkLst>
            <pc:docMk/>
            <pc:sldMk cId="3267967036" sldId="420"/>
            <ac:spMk id="236" creationId="{E6F7B36B-B92A-424F-9CC2-FBDC6240574E}"/>
          </ac:spMkLst>
        </pc:spChg>
        <pc:spChg chg="del">
          <ac:chgData name="Syphax Ait oubelli" userId="ecf726b1934da71b" providerId="LiveId" clId="{BE4B7AD7-5CD9-4AA3-A110-EDEA56C4C92B}" dt="2021-10-05T13:23:21.055" v="5307" actId="478"/>
          <ac:spMkLst>
            <pc:docMk/>
            <pc:sldMk cId="3267967036" sldId="420"/>
            <ac:spMk id="237" creationId="{5C6B68D9-C861-4B1E-AEF0-182510F96DC4}"/>
          </ac:spMkLst>
        </pc:spChg>
        <pc:spChg chg="del">
          <ac:chgData name="Syphax Ait oubelli" userId="ecf726b1934da71b" providerId="LiveId" clId="{BE4B7AD7-5CD9-4AA3-A110-EDEA56C4C92B}" dt="2021-10-05T13:23:21.055" v="5307" actId="478"/>
          <ac:spMkLst>
            <pc:docMk/>
            <pc:sldMk cId="3267967036" sldId="420"/>
            <ac:spMk id="238" creationId="{82122BA6-1665-415E-8785-2C2F1708D4B6}"/>
          </ac:spMkLst>
        </pc:spChg>
        <pc:spChg chg="del">
          <ac:chgData name="Syphax Ait oubelli" userId="ecf726b1934da71b" providerId="LiveId" clId="{BE4B7AD7-5CD9-4AA3-A110-EDEA56C4C92B}" dt="2021-10-05T13:23:21.055" v="5307" actId="478"/>
          <ac:spMkLst>
            <pc:docMk/>
            <pc:sldMk cId="3267967036" sldId="420"/>
            <ac:spMk id="239" creationId="{554BD976-17C8-4F89-A5E0-2D8B9AE33E7F}"/>
          </ac:spMkLst>
        </pc:spChg>
        <pc:spChg chg="del">
          <ac:chgData name="Syphax Ait oubelli" userId="ecf726b1934da71b" providerId="LiveId" clId="{BE4B7AD7-5CD9-4AA3-A110-EDEA56C4C92B}" dt="2021-10-05T13:23:21.055" v="5307" actId="478"/>
          <ac:spMkLst>
            <pc:docMk/>
            <pc:sldMk cId="3267967036" sldId="420"/>
            <ac:spMk id="240" creationId="{99A21D14-2ED5-4628-9D0E-A9ADF26185A9}"/>
          </ac:spMkLst>
        </pc:spChg>
        <pc:spChg chg="del">
          <ac:chgData name="Syphax Ait oubelli" userId="ecf726b1934da71b" providerId="LiveId" clId="{BE4B7AD7-5CD9-4AA3-A110-EDEA56C4C92B}" dt="2021-10-05T13:23:26.699" v="5309" actId="478"/>
          <ac:spMkLst>
            <pc:docMk/>
            <pc:sldMk cId="3267967036" sldId="420"/>
            <ac:spMk id="241" creationId="{1CB66608-6AC2-45E7-8D7C-BEB14173066B}"/>
          </ac:spMkLst>
        </pc:spChg>
        <pc:spChg chg="mod">
          <ac:chgData name="Syphax Ait oubelli" userId="ecf726b1934da71b" providerId="LiveId" clId="{BE4B7AD7-5CD9-4AA3-A110-EDEA56C4C92B}" dt="2021-10-05T13:23:35.538" v="5311" actId="1076"/>
          <ac:spMkLst>
            <pc:docMk/>
            <pc:sldMk cId="3267967036" sldId="420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23:21.055" v="5307" actId="478"/>
          <ac:cxnSpMkLst>
            <pc:docMk/>
            <pc:sldMk cId="3267967036" sldId="420"/>
            <ac:cxnSpMk id="105" creationId="{1ECD7923-54B4-416B-ADAA-6B79FED99F68}"/>
          </ac:cxnSpMkLst>
        </pc:cxnChg>
        <pc:cxnChg chg="del">
          <ac:chgData name="Syphax Ait oubelli" userId="ecf726b1934da71b" providerId="LiveId" clId="{BE4B7AD7-5CD9-4AA3-A110-EDEA56C4C92B}" dt="2021-10-05T13:23:21.055" v="5307" actId="478"/>
          <ac:cxnSpMkLst>
            <pc:docMk/>
            <pc:sldMk cId="3267967036" sldId="420"/>
            <ac:cxnSpMk id="106" creationId="{9C2912C9-B003-4660-9B2B-B18AAAF964B7}"/>
          </ac:cxnSpMkLst>
        </pc:cxnChg>
        <pc:cxnChg chg="del">
          <ac:chgData name="Syphax Ait oubelli" userId="ecf726b1934da71b" providerId="LiveId" clId="{BE4B7AD7-5CD9-4AA3-A110-EDEA56C4C92B}" dt="2021-10-05T13:23:26.699" v="5309" actId="478"/>
          <ac:cxnSpMkLst>
            <pc:docMk/>
            <pc:sldMk cId="3267967036" sldId="420"/>
            <ac:cxnSpMk id="108" creationId="{00F1276D-7FE4-4DBF-BFC5-35CF02217C53}"/>
          </ac:cxnSpMkLst>
        </pc:cxnChg>
        <pc:cxnChg chg="del">
          <ac:chgData name="Syphax Ait oubelli" userId="ecf726b1934da71b" providerId="LiveId" clId="{BE4B7AD7-5CD9-4AA3-A110-EDEA56C4C92B}" dt="2021-10-05T13:23:21.055" v="5307" actId="478"/>
          <ac:cxnSpMkLst>
            <pc:docMk/>
            <pc:sldMk cId="3267967036" sldId="420"/>
            <ac:cxnSpMk id="114" creationId="{62CF8F58-A35B-41A3-96BD-8DB7BFBEF5AD}"/>
          </ac:cxnSpMkLst>
        </pc:cxnChg>
        <pc:cxnChg chg="del">
          <ac:chgData name="Syphax Ait oubelli" userId="ecf726b1934da71b" providerId="LiveId" clId="{BE4B7AD7-5CD9-4AA3-A110-EDEA56C4C92B}" dt="2021-10-05T13:23:24.275" v="5308" actId="478"/>
          <ac:cxnSpMkLst>
            <pc:docMk/>
            <pc:sldMk cId="3267967036" sldId="420"/>
            <ac:cxnSpMk id="115" creationId="{2078004F-43D2-4106-AAA7-B91902AF17D7}"/>
          </ac:cxnSpMkLst>
        </pc:cxnChg>
        <pc:cxnChg chg="del">
          <ac:chgData name="Syphax Ait oubelli" userId="ecf726b1934da71b" providerId="LiveId" clId="{BE4B7AD7-5CD9-4AA3-A110-EDEA56C4C92B}" dt="2021-10-05T13:23:21.055" v="5307" actId="478"/>
          <ac:cxnSpMkLst>
            <pc:docMk/>
            <pc:sldMk cId="3267967036" sldId="420"/>
            <ac:cxnSpMk id="124" creationId="{33E4DA4F-0C23-42E4-AEFD-94F91AAB077F}"/>
          </ac:cxnSpMkLst>
        </pc:cxnChg>
        <pc:cxnChg chg="del">
          <ac:chgData name="Syphax Ait oubelli" userId="ecf726b1934da71b" providerId="LiveId" clId="{BE4B7AD7-5CD9-4AA3-A110-EDEA56C4C92B}" dt="2021-10-05T13:23:21.055" v="5307" actId="478"/>
          <ac:cxnSpMkLst>
            <pc:docMk/>
            <pc:sldMk cId="3267967036" sldId="420"/>
            <ac:cxnSpMk id="125" creationId="{A554F1FF-9AAA-4749-AA9E-714C028AF6E9}"/>
          </ac:cxnSpMkLst>
        </pc:cxnChg>
        <pc:cxnChg chg="del">
          <ac:chgData name="Syphax Ait oubelli" userId="ecf726b1934da71b" providerId="LiveId" clId="{BE4B7AD7-5CD9-4AA3-A110-EDEA56C4C92B}" dt="2021-10-05T13:23:21.055" v="5307" actId="478"/>
          <ac:cxnSpMkLst>
            <pc:docMk/>
            <pc:sldMk cId="3267967036" sldId="420"/>
            <ac:cxnSpMk id="137" creationId="{6F259ABD-C9CB-4095-8E03-10DCC9CE9182}"/>
          </ac:cxnSpMkLst>
        </pc:cxnChg>
        <pc:cxnChg chg="del">
          <ac:chgData name="Syphax Ait oubelli" userId="ecf726b1934da71b" providerId="LiveId" clId="{BE4B7AD7-5CD9-4AA3-A110-EDEA56C4C92B}" dt="2021-10-05T13:23:21.055" v="5307" actId="478"/>
          <ac:cxnSpMkLst>
            <pc:docMk/>
            <pc:sldMk cId="3267967036" sldId="420"/>
            <ac:cxnSpMk id="139" creationId="{1B942F9C-15F0-4A49-9758-4FE50FCED2C7}"/>
          </ac:cxnSpMkLst>
        </pc:cxnChg>
        <pc:cxnChg chg="del">
          <ac:chgData name="Syphax Ait oubelli" userId="ecf726b1934da71b" providerId="LiveId" clId="{BE4B7AD7-5CD9-4AA3-A110-EDEA56C4C92B}" dt="2021-10-05T13:23:21.055" v="5307" actId="478"/>
          <ac:cxnSpMkLst>
            <pc:docMk/>
            <pc:sldMk cId="3267967036" sldId="420"/>
            <ac:cxnSpMk id="140" creationId="{3DD1BD15-BCC5-4CB8-BA83-112C9E07319A}"/>
          </ac:cxnSpMkLst>
        </pc:cxnChg>
        <pc:cxnChg chg="del">
          <ac:chgData name="Syphax Ait oubelli" userId="ecf726b1934da71b" providerId="LiveId" clId="{BE4B7AD7-5CD9-4AA3-A110-EDEA56C4C92B}" dt="2021-10-05T13:23:21.055" v="5307" actId="478"/>
          <ac:cxnSpMkLst>
            <pc:docMk/>
            <pc:sldMk cId="3267967036" sldId="420"/>
            <ac:cxnSpMk id="141" creationId="{9295B3E1-1498-4C15-8CB4-82D288FEEB58}"/>
          </ac:cxnSpMkLst>
        </pc:cxnChg>
      </pc:sldChg>
      <pc:sldChg chg="delSp modSp add mod">
        <pc:chgData name="Syphax Ait oubelli" userId="ecf726b1934da71b" providerId="LiveId" clId="{BE4B7AD7-5CD9-4AA3-A110-EDEA56C4C92B}" dt="2021-10-05T13:24:07.759" v="5317" actId="478"/>
        <pc:sldMkLst>
          <pc:docMk/>
          <pc:sldMk cId="3089606704" sldId="421"/>
        </pc:sldMkLst>
        <pc:spChg chg="del">
          <ac:chgData name="Syphax Ait oubelli" userId="ecf726b1934da71b" providerId="LiveId" clId="{BE4B7AD7-5CD9-4AA3-A110-EDEA56C4C92B}" dt="2021-10-05T13:24:07.759" v="5317" actId="478"/>
          <ac:spMkLst>
            <pc:docMk/>
            <pc:sldMk cId="3089606704" sldId="421"/>
            <ac:spMk id="16" creationId="{B5D63486-6AAE-45B5-96E7-B2F55FD8AE08}"/>
          </ac:spMkLst>
        </pc:spChg>
        <pc:spChg chg="del">
          <ac:chgData name="Syphax Ait oubelli" userId="ecf726b1934da71b" providerId="LiveId" clId="{BE4B7AD7-5CD9-4AA3-A110-EDEA56C4C92B}" dt="2021-10-05T13:24:07.759" v="5317" actId="478"/>
          <ac:spMkLst>
            <pc:docMk/>
            <pc:sldMk cId="3089606704" sldId="421"/>
            <ac:spMk id="18" creationId="{D7252FDC-0820-4309-994F-84D235CD743E}"/>
          </ac:spMkLst>
        </pc:spChg>
        <pc:spChg chg="del">
          <ac:chgData name="Syphax Ait oubelli" userId="ecf726b1934da71b" providerId="LiveId" clId="{BE4B7AD7-5CD9-4AA3-A110-EDEA56C4C92B}" dt="2021-10-05T13:24:07.759" v="5317" actId="478"/>
          <ac:spMkLst>
            <pc:docMk/>
            <pc:sldMk cId="3089606704" sldId="421"/>
            <ac:spMk id="19" creationId="{4D435F98-2C4C-4995-8FF5-78B87829ED6B}"/>
          </ac:spMkLst>
        </pc:spChg>
        <pc:spChg chg="del">
          <ac:chgData name="Syphax Ait oubelli" userId="ecf726b1934da71b" providerId="LiveId" clId="{BE4B7AD7-5CD9-4AA3-A110-EDEA56C4C92B}" dt="2021-10-05T13:24:07.759" v="5317" actId="478"/>
          <ac:spMkLst>
            <pc:docMk/>
            <pc:sldMk cId="3089606704" sldId="421"/>
            <ac:spMk id="20" creationId="{493A0782-7F0F-4BFB-8FE6-7F3F893AF8C5}"/>
          </ac:spMkLst>
        </pc:spChg>
        <pc:spChg chg="del">
          <ac:chgData name="Syphax Ait oubelli" userId="ecf726b1934da71b" providerId="LiveId" clId="{BE4B7AD7-5CD9-4AA3-A110-EDEA56C4C92B}" dt="2021-10-05T13:24:07.759" v="5317" actId="478"/>
          <ac:spMkLst>
            <pc:docMk/>
            <pc:sldMk cId="3089606704" sldId="421"/>
            <ac:spMk id="21" creationId="{EB454073-732B-4BB5-8F3F-FF7D81DE1B00}"/>
          </ac:spMkLst>
        </pc:spChg>
        <pc:spChg chg="del">
          <ac:chgData name="Syphax Ait oubelli" userId="ecf726b1934da71b" providerId="LiveId" clId="{BE4B7AD7-5CD9-4AA3-A110-EDEA56C4C92B}" dt="2021-10-05T13:24:07.759" v="5317" actId="478"/>
          <ac:spMkLst>
            <pc:docMk/>
            <pc:sldMk cId="3089606704" sldId="421"/>
            <ac:spMk id="23" creationId="{1A12C7D8-AFEA-46D1-88A7-CDC6D1667F8C}"/>
          </ac:spMkLst>
        </pc:spChg>
        <pc:spChg chg="del">
          <ac:chgData name="Syphax Ait oubelli" userId="ecf726b1934da71b" providerId="LiveId" clId="{BE4B7AD7-5CD9-4AA3-A110-EDEA56C4C92B}" dt="2021-10-05T13:24:07.759" v="5317" actId="478"/>
          <ac:spMkLst>
            <pc:docMk/>
            <pc:sldMk cId="3089606704" sldId="421"/>
            <ac:spMk id="24" creationId="{CA9DA269-CE84-44D4-A999-5C23E517F8CE}"/>
          </ac:spMkLst>
        </pc:spChg>
        <pc:spChg chg="del">
          <ac:chgData name="Syphax Ait oubelli" userId="ecf726b1934da71b" providerId="LiveId" clId="{BE4B7AD7-5CD9-4AA3-A110-EDEA56C4C92B}" dt="2021-10-05T13:24:07.759" v="5317" actId="478"/>
          <ac:spMkLst>
            <pc:docMk/>
            <pc:sldMk cId="3089606704" sldId="421"/>
            <ac:spMk id="25" creationId="{13CC0B4E-2111-4B11-B21A-1B3D5A04B704}"/>
          </ac:spMkLst>
        </pc:spChg>
        <pc:spChg chg="del">
          <ac:chgData name="Syphax Ait oubelli" userId="ecf726b1934da71b" providerId="LiveId" clId="{BE4B7AD7-5CD9-4AA3-A110-EDEA56C4C92B}" dt="2021-10-05T13:24:07.759" v="5317" actId="478"/>
          <ac:spMkLst>
            <pc:docMk/>
            <pc:sldMk cId="3089606704" sldId="421"/>
            <ac:spMk id="26" creationId="{668D3E22-2128-4B78-B613-5F2922AD4F65}"/>
          </ac:spMkLst>
        </pc:spChg>
        <pc:spChg chg="del">
          <ac:chgData name="Syphax Ait oubelli" userId="ecf726b1934da71b" providerId="LiveId" clId="{BE4B7AD7-5CD9-4AA3-A110-EDEA56C4C92B}" dt="2021-10-05T13:24:07.759" v="5317" actId="478"/>
          <ac:spMkLst>
            <pc:docMk/>
            <pc:sldMk cId="3089606704" sldId="421"/>
            <ac:spMk id="28" creationId="{62C8454C-00DF-45BD-9ECF-75309A0FFBCC}"/>
          </ac:spMkLst>
        </pc:spChg>
        <pc:spChg chg="del">
          <ac:chgData name="Syphax Ait oubelli" userId="ecf726b1934da71b" providerId="LiveId" clId="{BE4B7AD7-5CD9-4AA3-A110-EDEA56C4C92B}" dt="2021-10-05T13:24:07.759" v="5317" actId="478"/>
          <ac:spMkLst>
            <pc:docMk/>
            <pc:sldMk cId="3089606704" sldId="421"/>
            <ac:spMk id="218" creationId="{CF4BABF2-6CBD-4FAC-93C0-D7960620519F}"/>
          </ac:spMkLst>
        </pc:spChg>
        <pc:spChg chg="del">
          <ac:chgData name="Syphax Ait oubelli" userId="ecf726b1934da71b" providerId="LiveId" clId="{BE4B7AD7-5CD9-4AA3-A110-EDEA56C4C92B}" dt="2021-10-05T13:24:07.759" v="5317" actId="478"/>
          <ac:spMkLst>
            <pc:docMk/>
            <pc:sldMk cId="3089606704" sldId="421"/>
            <ac:spMk id="219" creationId="{AB892154-CB6A-48FB-A789-B758C58D4E1B}"/>
          </ac:spMkLst>
        </pc:spChg>
        <pc:spChg chg="del">
          <ac:chgData name="Syphax Ait oubelli" userId="ecf726b1934da71b" providerId="LiveId" clId="{BE4B7AD7-5CD9-4AA3-A110-EDEA56C4C92B}" dt="2021-10-05T13:24:07.759" v="5317" actId="478"/>
          <ac:spMkLst>
            <pc:docMk/>
            <pc:sldMk cId="3089606704" sldId="421"/>
            <ac:spMk id="220" creationId="{01124D84-2FA3-42FA-A12B-6D028FC5035C}"/>
          </ac:spMkLst>
        </pc:spChg>
        <pc:spChg chg="del">
          <ac:chgData name="Syphax Ait oubelli" userId="ecf726b1934da71b" providerId="LiveId" clId="{BE4B7AD7-5CD9-4AA3-A110-EDEA56C4C92B}" dt="2021-10-05T13:24:07.759" v="5317" actId="478"/>
          <ac:spMkLst>
            <pc:docMk/>
            <pc:sldMk cId="3089606704" sldId="421"/>
            <ac:spMk id="221" creationId="{EAA276C5-F527-4011-B5D8-0B2ADE8A2CBA}"/>
          </ac:spMkLst>
        </pc:spChg>
        <pc:spChg chg="del">
          <ac:chgData name="Syphax Ait oubelli" userId="ecf726b1934da71b" providerId="LiveId" clId="{BE4B7AD7-5CD9-4AA3-A110-EDEA56C4C92B}" dt="2021-10-05T13:24:07.759" v="5317" actId="478"/>
          <ac:spMkLst>
            <pc:docMk/>
            <pc:sldMk cId="3089606704" sldId="421"/>
            <ac:spMk id="222" creationId="{F71A91DE-6635-488C-880C-44195C84082B}"/>
          </ac:spMkLst>
        </pc:spChg>
        <pc:spChg chg="del">
          <ac:chgData name="Syphax Ait oubelli" userId="ecf726b1934da71b" providerId="LiveId" clId="{BE4B7AD7-5CD9-4AA3-A110-EDEA56C4C92B}" dt="2021-10-05T13:24:07.759" v="5317" actId="478"/>
          <ac:spMkLst>
            <pc:docMk/>
            <pc:sldMk cId="3089606704" sldId="421"/>
            <ac:spMk id="223" creationId="{39CB63F8-A33E-4366-8C74-91B04B173528}"/>
          </ac:spMkLst>
        </pc:spChg>
        <pc:spChg chg="del">
          <ac:chgData name="Syphax Ait oubelli" userId="ecf726b1934da71b" providerId="LiveId" clId="{BE4B7AD7-5CD9-4AA3-A110-EDEA56C4C92B}" dt="2021-10-05T13:24:07.759" v="5317" actId="478"/>
          <ac:spMkLst>
            <pc:docMk/>
            <pc:sldMk cId="3089606704" sldId="421"/>
            <ac:spMk id="237" creationId="{5C6B68D9-C861-4B1E-AEF0-182510F96DC4}"/>
          </ac:spMkLst>
        </pc:spChg>
        <pc:spChg chg="del">
          <ac:chgData name="Syphax Ait oubelli" userId="ecf726b1934da71b" providerId="LiveId" clId="{BE4B7AD7-5CD9-4AA3-A110-EDEA56C4C92B}" dt="2021-10-05T13:24:07.759" v="5317" actId="478"/>
          <ac:spMkLst>
            <pc:docMk/>
            <pc:sldMk cId="3089606704" sldId="421"/>
            <ac:spMk id="238" creationId="{82122BA6-1665-415E-8785-2C2F1708D4B6}"/>
          </ac:spMkLst>
        </pc:spChg>
        <pc:spChg chg="del">
          <ac:chgData name="Syphax Ait oubelli" userId="ecf726b1934da71b" providerId="LiveId" clId="{BE4B7AD7-5CD9-4AA3-A110-EDEA56C4C92B}" dt="2021-10-05T13:24:07.759" v="5317" actId="478"/>
          <ac:spMkLst>
            <pc:docMk/>
            <pc:sldMk cId="3089606704" sldId="421"/>
            <ac:spMk id="239" creationId="{554BD976-17C8-4F89-A5E0-2D8B9AE33E7F}"/>
          </ac:spMkLst>
        </pc:spChg>
        <pc:spChg chg="del">
          <ac:chgData name="Syphax Ait oubelli" userId="ecf726b1934da71b" providerId="LiveId" clId="{BE4B7AD7-5CD9-4AA3-A110-EDEA56C4C92B}" dt="2021-10-05T13:24:07.759" v="5317" actId="478"/>
          <ac:spMkLst>
            <pc:docMk/>
            <pc:sldMk cId="3089606704" sldId="421"/>
            <ac:spMk id="240" creationId="{99A21D14-2ED5-4628-9D0E-A9ADF26185A9}"/>
          </ac:spMkLst>
        </pc:spChg>
        <pc:spChg chg="del">
          <ac:chgData name="Syphax Ait oubelli" userId="ecf726b1934da71b" providerId="LiveId" clId="{BE4B7AD7-5CD9-4AA3-A110-EDEA56C4C92B}" dt="2021-10-05T13:23:51.562" v="5315" actId="478"/>
          <ac:spMkLst>
            <pc:docMk/>
            <pc:sldMk cId="3089606704" sldId="421"/>
            <ac:spMk id="241" creationId="{1CB66608-6AC2-45E7-8D7C-BEB14173066B}"/>
          </ac:spMkLst>
        </pc:spChg>
        <pc:spChg chg="mod">
          <ac:chgData name="Syphax Ait oubelli" userId="ecf726b1934da71b" providerId="LiveId" clId="{BE4B7AD7-5CD9-4AA3-A110-EDEA56C4C92B}" dt="2021-10-05T13:23:50.113" v="5314" actId="1076"/>
          <ac:spMkLst>
            <pc:docMk/>
            <pc:sldMk cId="3089606704" sldId="421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24:07.759" v="5317" actId="478"/>
          <ac:cxnSpMkLst>
            <pc:docMk/>
            <pc:sldMk cId="3089606704" sldId="421"/>
            <ac:cxnSpMk id="105" creationId="{1ECD7923-54B4-416B-ADAA-6B79FED99F68}"/>
          </ac:cxnSpMkLst>
        </pc:cxnChg>
        <pc:cxnChg chg="del">
          <ac:chgData name="Syphax Ait oubelli" userId="ecf726b1934da71b" providerId="LiveId" clId="{BE4B7AD7-5CD9-4AA3-A110-EDEA56C4C92B}" dt="2021-10-05T13:24:07.759" v="5317" actId="478"/>
          <ac:cxnSpMkLst>
            <pc:docMk/>
            <pc:sldMk cId="3089606704" sldId="421"/>
            <ac:cxnSpMk id="106" creationId="{9C2912C9-B003-4660-9B2B-B18AAAF964B7}"/>
          </ac:cxnSpMkLst>
        </pc:cxnChg>
        <pc:cxnChg chg="del">
          <ac:chgData name="Syphax Ait oubelli" userId="ecf726b1934da71b" providerId="LiveId" clId="{BE4B7AD7-5CD9-4AA3-A110-EDEA56C4C92B}" dt="2021-10-05T13:24:07.759" v="5317" actId="478"/>
          <ac:cxnSpMkLst>
            <pc:docMk/>
            <pc:sldMk cId="3089606704" sldId="421"/>
            <ac:cxnSpMk id="114" creationId="{62CF8F58-A35B-41A3-96BD-8DB7BFBEF5AD}"/>
          </ac:cxnSpMkLst>
        </pc:cxnChg>
        <pc:cxnChg chg="del">
          <ac:chgData name="Syphax Ait oubelli" userId="ecf726b1934da71b" providerId="LiveId" clId="{BE4B7AD7-5CD9-4AA3-A110-EDEA56C4C92B}" dt="2021-10-05T13:24:07.759" v="5317" actId="478"/>
          <ac:cxnSpMkLst>
            <pc:docMk/>
            <pc:sldMk cId="3089606704" sldId="421"/>
            <ac:cxnSpMk id="115" creationId="{2078004F-43D2-4106-AAA7-B91902AF17D7}"/>
          </ac:cxnSpMkLst>
        </pc:cxnChg>
        <pc:cxnChg chg="del">
          <ac:chgData name="Syphax Ait oubelli" userId="ecf726b1934da71b" providerId="LiveId" clId="{BE4B7AD7-5CD9-4AA3-A110-EDEA56C4C92B}" dt="2021-10-05T13:24:07.759" v="5317" actId="478"/>
          <ac:cxnSpMkLst>
            <pc:docMk/>
            <pc:sldMk cId="3089606704" sldId="421"/>
            <ac:cxnSpMk id="124" creationId="{33E4DA4F-0C23-42E4-AEFD-94F91AAB077F}"/>
          </ac:cxnSpMkLst>
        </pc:cxnChg>
        <pc:cxnChg chg="del">
          <ac:chgData name="Syphax Ait oubelli" userId="ecf726b1934da71b" providerId="LiveId" clId="{BE4B7AD7-5CD9-4AA3-A110-EDEA56C4C92B}" dt="2021-10-05T13:24:07.759" v="5317" actId="478"/>
          <ac:cxnSpMkLst>
            <pc:docMk/>
            <pc:sldMk cId="3089606704" sldId="421"/>
            <ac:cxnSpMk id="125" creationId="{A554F1FF-9AAA-4749-AA9E-714C028AF6E9}"/>
          </ac:cxnSpMkLst>
        </pc:cxnChg>
        <pc:cxnChg chg="del">
          <ac:chgData name="Syphax Ait oubelli" userId="ecf726b1934da71b" providerId="LiveId" clId="{BE4B7AD7-5CD9-4AA3-A110-EDEA56C4C92B}" dt="2021-10-05T13:24:07.759" v="5317" actId="478"/>
          <ac:cxnSpMkLst>
            <pc:docMk/>
            <pc:sldMk cId="3089606704" sldId="421"/>
            <ac:cxnSpMk id="137" creationId="{6F259ABD-C9CB-4095-8E03-10DCC9CE9182}"/>
          </ac:cxnSpMkLst>
        </pc:cxnChg>
        <pc:cxnChg chg="del">
          <ac:chgData name="Syphax Ait oubelli" userId="ecf726b1934da71b" providerId="LiveId" clId="{BE4B7AD7-5CD9-4AA3-A110-EDEA56C4C92B}" dt="2021-10-05T13:24:07.759" v="5317" actId="478"/>
          <ac:cxnSpMkLst>
            <pc:docMk/>
            <pc:sldMk cId="3089606704" sldId="421"/>
            <ac:cxnSpMk id="139" creationId="{1B942F9C-15F0-4A49-9758-4FE50FCED2C7}"/>
          </ac:cxnSpMkLst>
        </pc:cxnChg>
        <pc:cxnChg chg="del">
          <ac:chgData name="Syphax Ait oubelli" userId="ecf726b1934da71b" providerId="LiveId" clId="{BE4B7AD7-5CD9-4AA3-A110-EDEA56C4C92B}" dt="2021-10-05T13:24:07.759" v="5317" actId="478"/>
          <ac:cxnSpMkLst>
            <pc:docMk/>
            <pc:sldMk cId="3089606704" sldId="421"/>
            <ac:cxnSpMk id="140" creationId="{3DD1BD15-BCC5-4CB8-BA83-112C9E07319A}"/>
          </ac:cxnSpMkLst>
        </pc:cxnChg>
        <pc:cxnChg chg="del">
          <ac:chgData name="Syphax Ait oubelli" userId="ecf726b1934da71b" providerId="LiveId" clId="{BE4B7AD7-5CD9-4AA3-A110-EDEA56C4C92B}" dt="2021-10-05T13:24:07.759" v="5317" actId="478"/>
          <ac:cxnSpMkLst>
            <pc:docMk/>
            <pc:sldMk cId="3089606704" sldId="421"/>
            <ac:cxnSpMk id="141" creationId="{9295B3E1-1498-4C15-8CB4-82D288FEEB58}"/>
          </ac:cxnSpMkLst>
        </pc:cxnChg>
      </pc:sldChg>
      <pc:sldChg chg="add del">
        <pc:chgData name="Syphax Ait oubelli" userId="ecf726b1934da71b" providerId="LiveId" clId="{BE4B7AD7-5CD9-4AA3-A110-EDEA56C4C92B}" dt="2021-10-05T13:23:17.863" v="5305" actId="2890"/>
        <pc:sldMkLst>
          <pc:docMk/>
          <pc:sldMk cId="4095928779" sldId="421"/>
        </pc:sldMkLst>
      </pc:sldChg>
      <pc:sldChg chg="add">
        <pc:chgData name="Syphax Ait oubelli" userId="ecf726b1934da71b" providerId="LiveId" clId="{BE4B7AD7-5CD9-4AA3-A110-EDEA56C4C92B}" dt="2021-10-05T13:23:28.029" v="5310" actId="2890"/>
        <pc:sldMkLst>
          <pc:docMk/>
          <pc:sldMk cId="2092198915" sldId="422"/>
        </pc:sldMkLst>
      </pc:sldChg>
      <pc:sldChg chg="addSp delSp modSp add mod">
        <pc:chgData name="Syphax Ait oubelli" userId="ecf726b1934da71b" providerId="LiveId" clId="{BE4B7AD7-5CD9-4AA3-A110-EDEA56C4C92B}" dt="2021-10-05T14:30:59.717" v="6125" actId="20577"/>
        <pc:sldMkLst>
          <pc:docMk/>
          <pc:sldMk cId="3144701438" sldId="423"/>
        </pc:sldMkLst>
        <pc:spChg chg="add mod">
          <ac:chgData name="Syphax Ait oubelli" userId="ecf726b1934da71b" providerId="LiveId" clId="{BE4B7AD7-5CD9-4AA3-A110-EDEA56C4C92B}" dt="2021-10-05T14:30:59.717" v="6125" actId="20577"/>
          <ac:spMkLst>
            <pc:docMk/>
            <pc:sldMk cId="3144701438" sldId="423"/>
            <ac:spMk id="50" creationId="{C868E9CF-F5CE-441A-862D-749E44B60737}"/>
          </ac:spMkLst>
        </pc:spChg>
        <pc:spChg chg="del">
          <ac:chgData name="Syphax Ait oubelli" userId="ecf726b1934da71b" providerId="LiveId" clId="{BE4B7AD7-5CD9-4AA3-A110-EDEA56C4C92B}" dt="2021-10-05T13:35:07.339" v="5395" actId="478"/>
          <ac:spMkLst>
            <pc:docMk/>
            <pc:sldMk cId="3144701438" sldId="423"/>
            <ac:spMk id="241" creationId="{1CB66608-6AC2-45E7-8D7C-BEB14173066B}"/>
          </ac:spMkLst>
        </pc:spChg>
        <pc:spChg chg="mod">
          <ac:chgData name="Syphax Ait oubelli" userId="ecf726b1934da71b" providerId="LiveId" clId="{BE4B7AD7-5CD9-4AA3-A110-EDEA56C4C92B}" dt="2021-10-05T13:35:11.782" v="5396" actId="1076"/>
          <ac:spMkLst>
            <pc:docMk/>
            <pc:sldMk cId="3144701438" sldId="423"/>
            <ac:spMk id="256" creationId="{2C1ADC4D-EB1B-4C5E-8EB3-FE444B84FCCD}"/>
          </ac:spMkLst>
        </pc:spChg>
      </pc:sldChg>
      <pc:sldChg chg="delSp modSp add mod">
        <pc:chgData name="Syphax Ait oubelli" userId="ecf726b1934da71b" providerId="LiveId" clId="{BE4B7AD7-5CD9-4AA3-A110-EDEA56C4C92B}" dt="2021-10-05T13:24:32.227" v="5324" actId="478"/>
        <pc:sldMkLst>
          <pc:docMk/>
          <pc:sldMk cId="3633032652" sldId="424"/>
        </pc:sldMkLst>
        <pc:spChg chg="del">
          <ac:chgData name="Syphax Ait oubelli" userId="ecf726b1934da71b" providerId="LiveId" clId="{BE4B7AD7-5CD9-4AA3-A110-EDEA56C4C92B}" dt="2021-10-05T13:24:29.868" v="5323" actId="478"/>
          <ac:spMkLst>
            <pc:docMk/>
            <pc:sldMk cId="3633032652" sldId="424"/>
            <ac:spMk id="18" creationId="{D7252FDC-0820-4309-994F-84D235CD743E}"/>
          </ac:spMkLst>
        </pc:spChg>
        <pc:spChg chg="del">
          <ac:chgData name="Syphax Ait oubelli" userId="ecf726b1934da71b" providerId="LiveId" clId="{BE4B7AD7-5CD9-4AA3-A110-EDEA56C4C92B}" dt="2021-10-05T13:24:29.868" v="5323" actId="478"/>
          <ac:spMkLst>
            <pc:docMk/>
            <pc:sldMk cId="3633032652" sldId="424"/>
            <ac:spMk id="19" creationId="{4D435F98-2C4C-4995-8FF5-78B87829ED6B}"/>
          </ac:spMkLst>
        </pc:spChg>
        <pc:spChg chg="del">
          <ac:chgData name="Syphax Ait oubelli" userId="ecf726b1934da71b" providerId="LiveId" clId="{BE4B7AD7-5CD9-4AA3-A110-EDEA56C4C92B}" dt="2021-10-05T13:24:29.868" v="5323" actId="478"/>
          <ac:spMkLst>
            <pc:docMk/>
            <pc:sldMk cId="3633032652" sldId="424"/>
            <ac:spMk id="20" creationId="{493A0782-7F0F-4BFB-8FE6-7F3F893AF8C5}"/>
          </ac:spMkLst>
        </pc:spChg>
        <pc:spChg chg="del">
          <ac:chgData name="Syphax Ait oubelli" userId="ecf726b1934da71b" providerId="LiveId" clId="{BE4B7AD7-5CD9-4AA3-A110-EDEA56C4C92B}" dt="2021-10-05T13:24:29.868" v="5323" actId="478"/>
          <ac:spMkLst>
            <pc:docMk/>
            <pc:sldMk cId="3633032652" sldId="424"/>
            <ac:spMk id="21" creationId="{EB454073-732B-4BB5-8F3F-FF7D81DE1B00}"/>
          </ac:spMkLst>
        </pc:spChg>
        <pc:spChg chg="del">
          <ac:chgData name="Syphax Ait oubelli" userId="ecf726b1934da71b" providerId="LiveId" clId="{BE4B7AD7-5CD9-4AA3-A110-EDEA56C4C92B}" dt="2021-10-05T13:24:32.227" v="5324" actId="478"/>
          <ac:spMkLst>
            <pc:docMk/>
            <pc:sldMk cId="3633032652" sldId="424"/>
            <ac:spMk id="23" creationId="{1A12C7D8-AFEA-46D1-88A7-CDC6D1667F8C}"/>
          </ac:spMkLst>
        </pc:spChg>
        <pc:spChg chg="del">
          <ac:chgData name="Syphax Ait oubelli" userId="ecf726b1934da71b" providerId="LiveId" clId="{BE4B7AD7-5CD9-4AA3-A110-EDEA56C4C92B}" dt="2021-10-05T13:24:29.868" v="5323" actId="478"/>
          <ac:spMkLst>
            <pc:docMk/>
            <pc:sldMk cId="3633032652" sldId="424"/>
            <ac:spMk id="24" creationId="{CA9DA269-CE84-44D4-A999-5C23E517F8CE}"/>
          </ac:spMkLst>
        </pc:spChg>
        <pc:spChg chg="del">
          <ac:chgData name="Syphax Ait oubelli" userId="ecf726b1934da71b" providerId="LiveId" clId="{BE4B7AD7-5CD9-4AA3-A110-EDEA56C4C92B}" dt="2021-10-05T13:24:29.868" v="5323" actId="478"/>
          <ac:spMkLst>
            <pc:docMk/>
            <pc:sldMk cId="3633032652" sldId="424"/>
            <ac:spMk id="25" creationId="{13CC0B4E-2111-4B11-B21A-1B3D5A04B704}"/>
          </ac:spMkLst>
        </pc:spChg>
        <pc:spChg chg="del">
          <ac:chgData name="Syphax Ait oubelli" userId="ecf726b1934da71b" providerId="LiveId" clId="{BE4B7AD7-5CD9-4AA3-A110-EDEA56C4C92B}" dt="2021-10-05T13:24:29.868" v="5323" actId="478"/>
          <ac:spMkLst>
            <pc:docMk/>
            <pc:sldMk cId="3633032652" sldId="424"/>
            <ac:spMk id="26" creationId="{668D3E22-2128-4B78-B613-5F2922AD4F65}"/>
          </ac:spMkLst>
        </pc:spChg>
        <pc:spChg chg="del">
          <ac:chgData name="Syphax Ait oubelli" userId="ecf726b1934da71b" providerId="LiveId" clId="{BE4B7AD7-5CD9-4AA3-A110-EDEA56C4C92B}" dt="2021-10-05T13:24:29.868" v="5323" actId="478"/>
          <ac:spMkLst>
            <pc:docMk/>
            <pc:sldMk cId="3633032652" sldId="424"/>
            <ac:spMk id="28" creationId="{62C8454C-00DF-45BD-9ECF-75309A0FFBCC}"/>
          </ac:spMkLst>
        </pc:spChg>
        <pc:spChg chg="del">
          <ac:chgData name="Syphax Ait oubelli" userId="ecf726b1934da71b" providerId="LiveId" clId="{BE4B7AD7-5CD9-4AA3-A110-EDEA56C4C92B}" dt="2021-10-05T13:24:29.868" v="5323" actId="478"/>
          <ac:spMkLst>
            <pc:docMk/>
            <pc:sldMk cId="3633032652" sldId="424"/>
            <ac:spMk id="218" creationId="{CF4BABF2-6CBD-4FAC-93C0-D7960620519F}"/>
          </ac:spMkLst>
        </pc:spChg>
        <pc:spChg chg="del">
          <ac:chgData name="Syphax Ait oubelli" userId="ecf726b1934da71b" providerId="LiveId" clId="{BE4B7AD7-5CD9-4AA3-A110-EDEA56C4C92B}" dt="2021-10-05T13:24:29.868" v="5323" actId="478"/>
          <ac:spMkLst>
            <pc:docMk/>
            <pc:sldMk cId="3633032652" sldId="424"/>
            <ac:spMk id="219" creationId="{AB892154-CB6A-48FB-A789-B758C58D4E1B}"/>
          </ac:spMkLst>
        </pc:spChg>
        <pc:spChg chg="del">
          <ac:chgData name="Syphax Ait oubelli" userId="ecf726b1934da71b" providerId="LiveId" clId="{BE4B7AD7-5CD9-4AA3-A110-EDEA56C4C92B}" dt="2021-10-05T13:24:29.868" v="5323" actId="478"/>
          <ac:spMkLst>
            <pc:docMk/>
            <pc:sldMk cId="3633032652" sldId="424"/>
            <ac:spMk id="220" creationId="{01124D84-2FA3-42FA-A12B-6D028FC5035C}"/>
          </ac:spMkLst>
        </pc:spChg>
        <pc:spChg chg="del">
          <ac:chgData name="Syphax Ait oubelli" userId="ecf726b1934da71b" providerId="LiveId" clId="{BE4B7AD7-5CD9-4AA3-A110-EDEA56C4C92B}" dt="2021-10-05T13:24:29.868" v="5323" actId="478"/>
          <ac:spMkLst>
            <pc:docMk/>
            <pc:sldMk cId="3633032652" sldId="424"/>
            <ac:spMk id="221" creationId="{EAA276C5-F527-4011-B5D8-0B2ADE8A2CBA}"/>
          </ac:spMkLst>
        </pc:spChg>
        <pc:spChg chg="del">
          <ac:chgData name="Syphax Ait oubelli" userId="ecf726b1934da71b" providerId="LiveId" clId="{BE4B7AD7-5CD9-4AA3-A110-EDEA56C4C92B}" dt="2021-10-05T13:24:29.868" v="5323" actId="478"/>
          <ac:spMkLst>
            <pc:docMk/>
            <pc:sldMk cId="3633032652" sldId="424"/>
            <ac:spMk id="222" creationId="{F71A91DE-6635-488C-880C-44195C84082B}"/>
          </ac:spMkLst>
        </pc:spChg>
        <pc:spChg chg="del">
          <ac:chgData name="Syphax Ait oubelli" userId="ecf726b1934da71b" providerId="LiveId" clId="{BE4B7AD7-5CD9-4AA3-A110-EDEA56C4C92B}" dt="2021-10-05T13:24:29.868" v="5323" actId="478"/>
          <ac:spMkLst>
            <pc:docMk/>
            <pc:sldMk cId="3633032652" sldId="424"/>
            <ac:spMk id="223" creationId="{39CB63F8-A33E-4366-8C74-91B04B173528}"/>
          </ac:spMkLst>
        </pc:spChg>
        <pc:spChg chg="del">
          <ac:chgData name="Syphax Ait oubelli" userId="ecf726b1934da71b" providerId="LiveId" clId="{BE4B7AD7-5CD9-4AA3-A110-EDEA56C4C92B}" dt="2021-10-05T13:24:29.868" v="5323" actId="478"/>
          <ac:spMkLst>
            <pc:docMk/>
            <pc:sldMk cId="3633032652" sldId="424"/>
            <ac:spMk id="237" creationId="{5C6B68D9-C861-4B1E-AEF0-182510F96DC4}"/>
          </ac:spMkLst>
        </pc:spChg>
        <pc:spChg chg="del">
          <ac:chgData name="Syphax Ait oubelli" userId="ecf726b1934da71b" providerId="LiveId" clId="{BE4B7AD7-5CD9-4AA3-A110-EDEA56C4C92B}" dt="2021-10-05T13:24:29.868" v="5323" actId="478"/>
          <ac:spMkLst>
            <pc:docMk/>
            <pc:sldMk cId="3633032652" sldId="424"/>
            <ac:spMk id="238" creationId="{82122BA6-1665-415E-8785-2C2F1708D4B6}"/>
          </ac:spMkLst>
        </pc:spChg>
        <pc:spChg chg="del">
          <ac:chgData name="Syphax Ait oubelli" userId="ecf726b1934da71b" providerId="LiveId" clId="{BE4B7AD7-5CD9-4AA3-A110-EDEA56C4C92B}" dt="2021-10-05T13:24:29.868" v="5323" actId="478"/>
          <ac:spMkLst>
            <pc:docMk/>
            <pc:sldMk cId="3633032652" sldId="424"/>
            <ac:spMk id="239" creationId="{554BD976-17C8-4F89-A5E0-2D8B9AE33E7F}"/>
          </ac:spMkLst>
        </pc:spChg>
        <pc:spChg chg="del">
          <ac:chgData name="Syphax Ait oubelli" userId="ecf726b1934da71b" providerId="LiveId" clId="{BE4B7AD7-5CD9-4AA3-A110-EDEA56C4C92B}" dt="2021-10-05T13:24:32.227" v="5324" actId="478"/>
          <ac:spMkLst>
            <pc:docMk/>
            <pc:sldMk cId="3633032652" sldId="424"/>
            <ac:spMk id="240" creationId="{99A21D14-2ED5-4628-9D0E-A9ADF26185A9}"/>
          </ac:spMkLst>
        </pc:spChg>
        <pc:spChg chg="mod">
          <ac:chgData name="Syphax Ait oubelli" userId="ecf726b1934da71b" providerId="LiveId" clId="{BE4B7AD7-5CD9-4AA3-A110-EDEA56C4C92B}" dt="2021-10-05T13:24:26.233" v="5322" actId="1076"/>
          <ac:spMkLst>
            <pc:docMk/>
            <pc:sldMk cId="3633032652" sldId="424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24:32.227" v="5324" actId="478"/>
          <ac:cxnSpMkLst>
            <pc:docMk/>
            <pc:sldMk cId="3633032652" sldId="424"/>
            <ac:cxnSpMk id="106" creationId="{9C2912C9-B003-4660-9B2B-B18AAAF964B7}"/>
          </ac:cxnSpMkLst>
        </pc:cxnChg>
        <pc:cxnChg chg="del">
          <ac:chgData name="Syphax Ait oubelli" userId="ecf726b1934da71b" providerId="LiveId" clId="{BE4B7AD7-5CD9-4AA3-A110-EDEA56C4C92B}" dt="2021-10-05T13:24:29.868" v="5323" actId="478"/>
          <ac:cxnSpMkLst>
            <pc:docMk/>
            <pc:sldMk cId="3633032652" sldId="424"/>
            <ac:cxnSpMk id="114" creationId="{62CF8F58-A35B-41A3-96BD-8DB7BFBEF5AD}"/>
          </ac:cxnSpMkLst>
        </pc:cxnChg>
        <pc:cxnChg chg="del">
          <ac:chgData name="Syphax Ait oubelli" userId="ecf726b1934da71b" providerId="LiveId" clId="{BE4B7AD7-5CD9-4AA3-A110-EDEA56C4C92B}" dt="2021-10-05T13:24:29.868" v="5323" actId="478"/>
          <ac:cxnSpMkLst>
            <pc:docMk/>
            <pc:sldMk cId="3633032652" sldId="424"/>
            <ac:cxnSpMk id="115" creationId="{2078004F-43D2-4106-AAA7-B91902AF17D7}"/>
          </ac:cxnSpMkLst>
        </pc:cxnChg>
        <pc:cxnChg chg="del">
          <ac:chgData name="Syphax Ait oubelli" userId="ecf726b1934da71b" providerId="LiveId" clId="{BE4B7AD7-5CD9-4AA3-A110-EDEA56C4C92B}" dt="2021-10-05T13:24:29.868" v="5323" actId="478"/>
          <ac:cxnSpMkLst>
            <pc:docMk/>
            <pc:sldMk cId="3633032652" sldId="424"/>
            <ac:cxnSpMk id="124" creationId="{33E4DA4F-0C23-42E4-AEFD-94F91AAB077F}"/>
          </ac:cxnSpMkLst>
        </pc:cxnChg>
        <pc:cxnChg chg="del">
          <ac:chgData name="Syphax Ait oubelli" userId="ecf726b1934da71b" providerId="LiveId" clId="{BE4B7AD7-5CD9-4AA3-A110-EDEA56C4C92B}" dt="2021-10-05T13:24:29.868" v="5323" actId="478"/>
          <ac:cxnSpMkLst>
            <pc:docMk/>
            <pc:sldMk cId="3633032652" sldId="424"/>
            <ac:cxnSpMk id="125" creationId="{A554F1FF-9AAA-4749-AA9E-714C028AF6E9}"/>
          </ac:cxnSpMkLst>
        </pc:cxnChg>
        <pc:cxnChg chg="del">
          <ac:chgData name="Syphax Ait oubelli" userId="ecf726b1934da71b" providerId="LiveId" clId="{BE4B7AD7-5CD9-4AA3-A110-EDEA56C4C92B}" dt="2021-10-05T13:24:29.868" v="5323" actId="478"/>
          <ac:cxnSpMkLst>
            <pc:docMk/>
            <pc:sldMk cId="3633032652" sldId="424"/>
            <ac:cxnSpMk id="137" creationId="{6F259ABD-C9CB-4095-8E03-10DCC9CE9182}"/>
          </ac:cxnSpMkLst>
        </pc:cxnChg>
        <pc:cxnChg chg="del">
          <ac:chgData name="Syphax Ait oubelli" userId="ecf726b1934da71b" providerId="LiveId" clId="{BE4B7AD7-5CD9-4AA3-A110-EDEA56C4C92B}" dt="2021-10-05T13:24:29.868" v="5323" actId="478"/>
          <ac:cxnSpMkLst>
            <pc:docMk/>
            <pc:sldMk cId="3633032652" sldId="424"/>
            <ac:cxnSpMk id="139" creationId="{1B942F9C-15F0-4A49-9758-4FE50FCED2C7}"/>
          </ac:cxnSpMkLst>
        </pc:cxnChg>
        <pc:cxnChg chg="del">
          <ac:chgData name="Syphax Ait oubelli" userId="ecf726b1934da71b" providerId="LiveId" clId="{BE4B7AD7-5CD9-4AA3-A110-EDEA56C4C92B}" dt="2021-10-05T13:24:29.868" v="5323" actId="478"/>
          <ac:cxnSpMkLst>
            <pc:docMk/>
            <pc:sldMk cId="3633032652" sldId="424"/>
            <ac:cxnSpMk id="140" creationId="{3DD1BD15-BCC5-4CB8-BA83-112C9E07319A}"/>
          </ac:cxnSpMkLst>
        </pc:cxnChg>
        <pc:cxnChg chg="del">
          <ac:chgData name="Syphax Ait oubelli" userId="ecf726b1934da71b" providerId="LiveId" clId="{BE4B7AD7-5CD9-4AA3-A110-EDEA56C4C92B}" dt="2021-10-05T13:24:29.868" v="5323" actId="478"/>
          <ac:cxnSpMkLst>
            <pc:docMk/>
            <pc:sldMk cId="3633032652" sldId="424"/>
            <ac:cxnSpMk id="141" creationId="{9295B3E1-1498-4C15-8CB4-82D288FEEB58}"/>
          </ac:cxnSpMkLst>
        </pc:cxnChg>
      </pc:sldChg>
      <pc:sldChg chg="delSp modSp add mod">
        <pc:chgData name="Syphax Ait oubelli" userId="ecf726b1934da71b" providerId="LiveId" clId="{BE4B7AD7-5CD9-4AA3-A110-EDEA56C4C92B}" dt="2021-10-05T13:25:00.202" v="5331" actId="478"/>
        <pc:sldMkLst>
          <pc:docMk/>
          <pc:sldMk cId="1526746704" sldId="425"/>
        </pc:sldMkLst>
        <pc:spChg chg="del">
          <ac:chgData name="Syphax Ait oubelli" userId="ecf726b1934da71b" providerId="LiveId" clId="{BE4B7AD7-5CD9-4AA3-A110-EDEA56C4C92B}" dt="2021-10-05T13:24:44.147" v="5326" actId="478"/>
          <ac:spMkLst>
            <pc:docMk/>
            <pc:sldMk cId="1526746704" sldId="425"/>
            <ac:spMk id="19" creationId="{4D435F98-2C4C-4995-8FF5-78B87829ED6B}"/>
          </ac:spMkLst>
        </pc:spChg>
        <pc:spChg chg="del">
          <ac:chgData name="Syphax Ait oubelli" userId="ecf726b1934da71b" providerId="LiveId" clId="{BE4B7AD7-5CD9-4AA3-A110-EDEA56C4C92B}" dt="2021-10-05T13:24:44.147" v="5326" actId="478"/>
          <ac:spMkLst>
            <pc:docMk/>
            <pc:sldMk cId="1526746704" sldId="425"/>
            <ac:spMk id="20" creationId="{493A0782-7F0F-4BFB-8FE6-7F3F893AF8C5}"/>
          </ac:spMkLst>
        </pc:spChg>
        <pc:spChg chg="del">
          <ac:chgData name="Syphax Ait oubelli" userId="ecf726b1934da71b" providerId="LiveId" clId="{BE4B7AD7-5CD9-4AA3-A110-EDEA56C4C92B}" dt="2021-10-05T13:24:44.147" v="5326" actId="478"/>
          <ac:spMkLst>
            <pc:docMk/>
            <pc:sldMk cId="1526746704" sldId="425"/>
            <ac:spMk id="21" creationId="{EB454073-732B-4BB5-8F3F-FF7D81DE1B00}"/>
          </ac:spMkLst>
        </pc:spChg>
        <pc:spChg chg="del">
          <ac:chgData name="Syphax Ait oubelli" userId="ecf726b1934da71b" providerId="LiveId" clId="{BE4B7AD7-5CD9-4AA3-A110-EDEA56C4C92B}" dt="2021-10-05T13:24:48.620" v="5327" actId="478"/>
          <ac:spMkLst>
            <pc:docMk/>
            <pc:sldMk cId="1526746704" sldId="425"/>
            <ac:spMk id="23" creationId="{1A12C7D8-AFEA-46D1-88A7-CDC6D1667F8C}"/>
          </ac:spMkLst>
        </pc:spChg>
        <pc:spChg chg="del">
          <ac:chgData name="Syphax Ait oubelli" userId="ecf726b1934da71b" providerId="LiveId" clId="{BE4B7AD7-5CD9-4AA3-A110-EDEA56C4C92B}" dt="2021-10-05T13:24:44.147" v="5326" actId="478"/>
          <ac:spMkLst>
            <pc:docMk/>
            <pc:sldMk cId="1526746704" sldId="425"/>
            <ac:spMk id="24" creationId="{CA9DA269-CE84-44D4-A999-5C23E517F8CE}"/>
          </ac:spMkLst>
        </pc:spChg>
        <pc:spChg chg="del">
          <ac:chgData name="Syphax Ait oubelli" userId="ecf726b1934da71b" providerId="LiveId" clId="{BE4B7AD7-5CD9-4AA3-A110-EDEA56C4C92B}" dt="2021-10-05T13:24:44.147" v="5326" actId="478"/>
          <ac:spMkLst>
            <pc:docMk/>
            <pc:sldMk cId="1526746704" sldId="425"/>
            <ac:spMk id="25" creationId="{13CC0B4E-2111-4B11-B21A-1B3D5A04B704}"/>
          </ac:spMkLst>
        </pc:spChg>
        <pc:spChg chg="del">
          <ac:chgData name="Syphax Ait oubelli" userId="ecf726b1934da71b" providerId="LiveId" clId="{BE4B7AD7-5CD9-4AA3-A110-EDEA56C4C92B}" dt="2021-10-05T13:24:44.147" v="5326" actId="478"/>
          <ac:spMkLst>
            <pc:docMk/>
            <pc:sldMk cId="1526746704" sldId="425"/>
            <ac:spMk id="26" creationId="{668D3E22-2128-4B78-B613-5F2922AD4F65}"/>
          </ac:spMkLst>
        </pc:spChg>
        <pc:spChg chg="del">
          <ac:chgData name="Syphax Ait oubelli" userId="ecf726b1934da71b" providerId="LiveId" clId="{BE4B7AD7-5CD9-4AA3-A110-EDEA56C4C92B}" dt="2021-10-05T13:24:44.147" v="5326" actId="478"/>
          <ac:spMkLst>
            <pc:docMk/>
            <pc:sldMk cId="1526746704" sldId="425"/>
            <ac:spMk id="28" creationId="{62C8454C-00DF-45BD-9ECF-75309A0FFBCC}"/>
          </ac:spMkLst>
        </pc:spChg>
        <pc:spChg chg="del">
          <ac:chgData name="Syphax Ait oubelli" userId="ecf726b1934da71b" providerId="LiveId" clId="{BE4B7AD7-5CD9-4AA3-A110-EDEA56C4C92B}" dt="2021-10-05T13:24:44.147" v="5326" actId="478"/>
          <ac:spMkLst>
            <pc:docMk/>
            <pc:sldMk cId="1526746704" sldId="425"/>
            <ac:spMk id="218" creationId="{CF4BABF2-6CBD-4FAC-93C0-D7960620519F}"/>
          </ac:spMkLst>
        </pc:spChg>
        <pc:spChg chg="del">
          <ac:chgData name="Syphax Ait oubelli" userId="ecf726b1934da71b" providerId="LiveId" clId="{BE4B7AD7-5CD9-4AA3-A110-EDEA56C4C92B}" dt="2021-10-05T13:24:44.147" v="5326" actId="478"/>
          <ac:spMkLst>
            <pc:docMk/>
            <pc:sldMk cId="1526746704" sldId="425"/>
            <ac:spMk id="219" creationId="{AB892154-CB6A-48FB-A789-B758C58D4E1B}"/>
          </ac:spMkLst>
        </pc:spChg>
        <pc:spChg chg="del">
          <ac:chgData name="Syphax Ait oubelli" userId="ecf726b1934da71b" providerId="LiveId" clId="{BE4B7AD7-5CD9-4AA3-A110-EDEA56C4C92B}" dt="2021-10-05T13:24:44.147" v="5326" actId="478"/>
          <ac:spMkLst>
            <pc:docMk/>
            <pc:sldMk cId="1526746704" sldId="425"/>
            <ac:spMk id="220" creationId="{01124D84-2FA3-42FA-A12B-6D028FC5035C}"/>
          </ac:spMkLst>
        </pc:spChg>
        <pc:spChg chg="del">
          <ac:chgData name="Syphax Ait oubelli" userId="ecf726b1934da71b" providerId="LiveId" clId="{BE4B7AD7-5CD9-4AA3-A110-EDEA56C4C92B}" dt="2021-10-05T13:24:44.147" v="5326" actId="478"/>
          <ac:spMkLst>
            <pc:docMk/>
            <pc:sldMk cId="1526746704" sldId="425"/>
            <ac:spMk id="221" creationId="{EAA276C5-F527-4011-B5D8-0B2ADE8A2CBA}"/>
          </ac:spMkLst>
        </pc:spChg>
        <pc:spChg chg="del">
          <ac:chgData name="Syphax Ait oubelli" userId="ecf726b1934da71b" providerId="LiveId" clId="{BE4B7AD7-5CD9-4AA3-A110-EDEA56C4C92B}" dt="2021-10-05T13:24:58.651" v="5330" actId="478"/>
          <ac:spMkLst>
            <pc:docMk/>
            <pc:sldMk cId="1526746704" sldId="425"/>
            <ac:spMk id="222" creationId="{F71A91DE-6635-488C-880C-44195C84082B}"/>
          </ac:spMkLst>
        </pc:spChg>
        <pc:spChg chg="del">
          <ac:chgData name="Syphax Ait oubelli" userId="ecf726b1934da71b" providerId="LiveId" clId="{BE4B7AD7-5CD9-4AA3-A110-EDEA56C4C92B}" dt="2021-10-05T13:24:44.147" v="5326" actId="478"/>
          <ac:spMkLst>
            <pc:docMk/>
            <pc:sldMk cId="1526746704" sldId="425"/>
            <ac:spMk id="223" creationId="{39CB63F8-A33E-4366-8C74-91B04B173528}"/>
          </ac:spMkLst>
        </pc:spChg>
        <pc:spChg chg="del">
          <ac:chgData name="Syphax Ait oubelli" userId="ecf726b1934da71b" providerId="LiveId" clId="{BE4B7AD7-5CD9-4AA3-A110-EDEA56C4C92B}" dt="2021-10-05T13:24:48.620" v="5327" actId="478"/>
          <ac:spMkLst>
            <pc:docMk/>
            <pc:sldMk cId="1526746704" sldId="425"/>
            <ac:spMk id="237" creationId="{5C6B68D9-C861-4B1E-AEF0-182510F96DC4}"/>
          </ac:spMkLst>
        </pc:spChg>
        <pc:spChg chg="del">
          <ac:chgData name="Syphax Ait oubelli" userId="ecf726b1934da71b" providerId="LiveId" clId="{BE4B7AD7-5CD9-4AA3-A110-EDEA56C4C92B}" dt="2021-10-05T13:24:44.147" v="5326" actId="478"/>
          <ac:spMkLst>
            <pc:docMk/>
            <pc:sldMk cId="1526746704" sldId="425"/>
            <ac:spMk id="238" creationId="{82122BA6-1665-415E-8785-2C2F1708D4B6}"/>
          </ac:spMkLst>
        </pc:spChg>
        <pc:spChg chg="del">
          <ac:chgData name="Syphax Ait oubelli" userId="ecf726b1934da71b" providerId="LiveId" clId="{BE4B7AD7-5CD9-4AA3-A110-EDEA56C4C92B}" dt="2021-10-05T13:25:00.202" v="5331" actId="478"/>
          <ac:spMkLst>
            <pc:docMk/>
            <pc:sldMk cId="1526746704" sldId="425"/>
            <ac:spMk id="239" creationId="{554BD976-17C8-4F89-A5E0-2D8B9AE33E7F}"/>
          </ac:spMkLst>
        </pc:spChg>
        <pc:spChg chg="del">
          <ac:chgData name="Syphax Ait oubelli" userId="ecf726b1934da71b" providerId="LiveId" clId="{BE4B7AD7-5CD9-4AA3-A110-EDEA56C4C92B}" dt="2021-10-05T13:24:48.620" v="5327" actId="478"/>
          <ac:spMkLst>
            <pc:docMk/>
            <pc:sldMk cId="1526746704" sldId="425"/>
            <ac:spMk id="240" creationId="{99A21D14-2ED5-4628-9D0E-A9ADF26185A9}"/>
          </ac:spMkLst>
        </pc:spChg>
        <pc:spChg chg="mod">
          <ac:chgData name="Syphax Ait oubelli" userId="ecf726b1934da71b" providerId="LiveId" clId="{BE4B7AD7-5CD9-4AA3-A110-EDEA56C4C92B}" dt="2021-10-05T13:24:41.556" v="5325" actId="1076"/>
          <ac:spMkLst>
            <pc:docMk/>
            <pc:sldMk cId="1526746704" sldId="425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24:50.027" v="5328" actId="478"/>
          <ac:cxnSpMkLst>
            <pc:docMk/>
            <pc:sldMk cId="1526746704" sldId="425"/>
            <ac:cxnSpMk id="106" creationId="{9C2912C9-B003-4660-9B2B-B18AAAF964B7}"/>
          </ac:cxnSpMkLst>
        </pc:cxnChg>
        <pc:cxnChg chg="del">
          <ac:chgData name="Syphax Ait oubelli" userId="ecf726b1934da71b" providerId="LiveId" clId="{BE4B7AD7-5CD9-4AA3-A110-EDEA56C4C92B}" dt="2021-10-05T13:24:48.620" v="5327" actId="478"/>
          <ac:cxnSpMkLst>
            <pc:docMk/>
            <pc:sldMk cId="1526746704" sldId="425"/>
            <ac:cxnSpMk id="114" creationId="{62CF8F58-A35B-41A3-96BD-8DB7BFBEF5AD}"/>
          </ac:cxnSpMkLst>
        </pc:cxnChg>
        <pc:cxnChg chg="del">
          <ac:chgData name="Syphax Ait oubelli" userId="ecf726b1934da71b" providerId="LiveId" clId="{BE4B7AD7-5CD9-4AA3-A110-EDEA56C4C92B}" dt="2021-10-05T13:24:44.147" v="5326" actId="478"/>
          <ac:cxnSpMkLst>
            <pc:docMk/>
            <pc:sldMk cId="1526746704" sldId="425"/>
            <ac:cxnSpMk id="124" creationId="{33E4DA4F-0C23-42E4-AEFD-94F91AAB077F}"/>
          </ac:cxnSpMkLst>
        </pc:cxnChg>
        <pc:cxnChg chg="del">
          <ac:chgData name="Syphax Ait oubelli" userId="ecf726b1934da71b" providerId="LiveId" clId="{BE4B7AD7-5CD9-4AA3-A110-EDEA56C4C92B}" dt="2021-10-05T13:24:44.147" v="5326" actId="478"/>
          <ac:cxnSpMkLst>
            <pc:docMk/>
            <pc:sldMk cId="1526746704" sldId="425"/>
            <ac:cxnSpMk id="125" creationId="{A554F1FF-9AAA-4749-AA9E-714C028AF6E9}"/>
          </ac:cxnSpMkLst>
        </pc:cxnChg>
        <pc:cxnChg chg="del">
          <ac:chgData name="Syphax Ait oubelli" userId="ecf726b1934da71b" providerId="LiveId" clId="{BE4B7AD7-5CD9-4AA3-A110-EDEA56C4C92B}" dt="2021-10-05T13:24:44.147" v="5326" actId="478"/>
          <ac:cxnSpMkLst>
            <pc:docMk/>
            <pc:sldMk cId="1526746704" sldId="425"/>
            <ac:cxnSpMk id="137" creationId="{6F259ABD-C9CB-4095-8E03-10DCC9CE9182}"/>
          </ac:cxnSpMkLst>
        </pc:cxnChg>
        <pc:cxnChg chg="del">
          <ac:chgData name="Syphax Ait oubelli" userId="ecf726b1934da71b" providerId="LiveId" clId="{BE4B7AD7-5CD9-4AA3-A110-EDEA56C4C92B}" dt="2021-10-05T13:24:44.147" v="5326" actId="478"/>
          <ac:cxnSpMkLst>
            <pc:docMk/>
            <pc:sldMk cId="1526746704" sldId="425"/>
            <ac:cxnSpMk id="139" creationId="{1B942F9C-15F0-4A49-9758-4FE50FCED2C7}"/>
          </ac:cxnSpMkLst>
        </pc:cxnChg>
        <pc:cxnChg chg="del">
          <ac:chgData name="Syphax Ait oubelli" userId="ecf726b1934da71b" providerId="LiveId" clId="{BE4B7AD7-5CD9-4AA3-A110-EDEA56C4C92B}" dt="2021-10-05T13:24:44.147" v="5326" actId="478"/>
          <ac:cxnSpMkLst>
            <pc:docMk/>
            <pc:sldMk cId="1526746704" sldId="425"/>
            <ac:cxnSpMk id="140" creationId="{3DD1BD15-BCC5-4CB8-BA83-112C9E07319A}"/>
          </ac:cxnSpMkLst>
        </pc:cxnChg>
        <pc:cxnChg chg="del">
          <ac:chgData name="Syphax Ait oubelli" userId="ecf726b1934da71b" providerId="LiveId" clId="{BE4B7AD7-5CD9-4AA3-A110-EDEA56C4C92B}" dt="2021-10-05T13:24:44.147" v="5326" actId="478"/>
          <ac:cxnSpMkLst>
            <pc:docMk/>
            <pc:sldMk cId="1526746704" sldId="425"/>
            <ac:cxnSpMk id="141" creationId="{9295B3E1-1498-4C15-8CB4-82D288FEEB58}"/>
          </ac:cxnSpMkLst>
        </pc:cxnChg>
      </pc:sldChg>
      <pc:sldChg chg="delSp modSp add mod">
        <pc:chgData name="Syphax Ait oubelli" userId="ecf726b1934da71b" providerId="LiveId" clId="{BE4B7AD7-5CD9-4AA3-A110-EDEA56C4C92B}" dt="2021-10-05T13:25:41.235" v="5344" actId="478"/>
        <pc:sldMkLst>
          <pc:docMk/>
          <pc:sldMk cId="3391789823" sldId="426"/>
        </pc:sldMkLst>
        <pc:spChg chg="del">
          <ac:chgData name="Syphax Ait oubelli" userId="ecf726b1934da71b" providerId="LiveId" clId="{BE4B7AD7-5CD9-4AA3-A110-EDEA56C4C92B}" dt="2021-10-05T13:25:41.235" v="5344" actId="478"/>
          <ac:spMkLst>
            <pc:docMk/>
            <pc:sldMk cId="3391789823" sldId="426"/>
            <ac:spMk id="20" creationId="{493A0782-7F0F-4BFB-8FE6-7F3F893AF8C5}"/>
          </ac:spMkLst>
        </pc:spChg>
        <pc:spChg chg="del">
          <ac:chgData name="Syphax Ait oubelli" userId="ecf726b1934da71b" providerId="LiveId" clId="{BE4B7AD7-5CD9-4AA3-A110-EDEA56C4C92B}" dt="2021-10-05T13:25:41.235" v="5344" actId="478"/>
          <ac:spMkLst>
            <pc:docMk/>
            <pc:sldMk cId="3391789823" sldId="426"/>
            <ac:spMk id="21" creationId="{EB454073-732B-4BB5-8F3F-FF7D81DE1B00}"/>
          </ac:spMkLst>
        </pc:spChg>
        <pc:spChg chg="del">
          <ac:chgData name="Syphax Ait oubelli" userId="ecf726b1934da71b" providerId="LiveId" clId="{BE4B7AD7-5CD9-4AA3-A110-EDEA56C4C92B}" dt="2021-10-05T13:25:24.684" v="5337" actId="478"/>
          <ac:spMkLst>
            <pc:docMk/>
            <pc:sldMk cId="3391789823" sldId="426"/>
            <ac:spMk id="23" creationId="{1A12C7D8-AFEA-46D1-88A7-CDC6D1667F8C}"/>
          </ac:spMkLst>
        </pc:spChg>
        <pc:spChg chg="del">
          <ac:chgData name="Syphax Ait oubelli" userId="ecf726b1934da71b" providerId="LiveId" clId="{BE4B7AD7-5CD9-4AA3-A110-EDEA56C4C92B}" dt="2021-10-05T13:25:24.684" v="5337" actId="478"/>
          <ac:spMkLst>
            <pc:docMk/>
            <pc:sldMk cId="3391789823" sldId="426"/>
            <ac:spMk id="24" creationId="{CA9DA269-CE84-44D4-A999-5C23E517F8CE}"/>
          </ac:spMkLst>
        </pc:spChg>
        <pc:spChg chg="del">
          <ac:chgData name="Syphax Ait oubelli" userId="ecf726b1934da71b" providerId="LiveId" clId="{BE4B7AD7-5CD9-4AA3-A110-EDEA56C4C92B}" dt="2021-10-05T13:25:24.684" v="5337" actId="478"/>
          <ac:spMkLst>
            <pc:docMk/>
            <pc:sldMk cId="3391789823" sldId="426"/>
            <ac:spMk id="25" creationId="{13CC0B4E-2111-4B11-B21A-1B3D5A04B704}"/>
          </ac:spMkLst>
        </pc:spChg>
        <pc:spChg chg="del">
          <ac:chgData name="Syphax Ait oubelli" userId="ecf726b1934da71b" providerId="LiveId" clId="{BE4B7AD7-5CD9-4AA3-A110-EDEA56C4C92B}" dt="2021-10-05T13:25:24.684" v="5337" actId="478"/>
          <ac:spMkLst>
            <pc:docMk/>
            <pc:sldMk cId="3391789823" sldId="426"/>
            <ac:spMk id="26" creationId="{668D3E22-2128-4B78-B613-5F2922AD4F65}"/>
          </ac:spMkLst>
        </pc:spChg>
        <pc:spChg chg="del">
          <ac:chgData name="Syphax Ait oubelli" userId="ecf726b1934da71b" providerId="LiveId" clId="{BE4B7AD7-5CD9-4AA3-A110-EDEA56C4C92B}" dt="2021-10-05T13:25:24.684" v="5337" actId="478"/>
          <ac:spMkLst>
            <pc:docMk/>
            <pc:sldMk cId="3391789823" sldId="426"/>
            <ac:spMk id="28" creationId="{62C8454C-00DF-45BD-9ECF-75309A0FFBCC}"/>
          </ac:spMkLst>
        </pc:spChg>
        <pc:spChg chg="del">
          <ac:chgData name="Syphax Ait oubelli" userId="ecf726b1934da71b" providerId="LiveId" clId="{BE4B7AD7-5CD9-4AA3-A110-EDEA56C4C92B}" dt="2021-10-05T13:25:24.684" v="5337" actId="478"/>
          <ac:spMkLst>
            <pc:docMk/>
            <pc:sldMk cId="3391789823" sldId="426"/>
            <ac:spMk id="218" creationId="{CF4BABF2-6CBD-4FAC-93C0-D7960620519F}"/>
          </ac:spMkLst>
        </pc:spChg>
        <pc:spChg chg="del">
          <ac:chgData name="Syphax Ait oubelli" userId="ecf726b1934da71b" providerId="LiveId" clId="{BE4B7AD7-5CD9-4AA3-A110-EDEA56C4C92B}" dt="2021-10-05T13:25:24.684" v="5337" actId="478"/>
          <ac:spMkLst>
            <pc:docMk/>
            <pc:sldMk cId="3391789823" sldId="426"/>
            <ac:spMk id="219" creationId="{AB892154-CB6A-48FB-A789-B758C58D4E1B}"/>
          </ac:spMkLst>
        </pc:spChg>
        <pc:spChg chg="del">
          <ac:chgData name="Syphax Ait oubelli" userId="ecf726b1934da71b" providerId="LiveId" clId="{BE4B7AD7-5CD9-4AA3-A110-EDEA56C4C92B}" dt="2021-10-05T13:25:41.235" v="5344" actId="478"/>
          <ac:spMkLst>
            <pc:docMk/>
            <pc:sldMk cId="3391789823" sldId="426"/>
            <ac:spMk id="220" creationId="{01124D84-2FA3-42FA-A12B-6D028FC5035C}"/>
          </ac:spMkLst>
        </pc:spChg>
        <pc:spChg chg="del">
          <ac:chgData name="Syphax Ait oubelli" userId="ecf726b1934da71b" providerId="LiveId" clId="{BE4B7AD7-5CD9-4AA3-A110-EDEA56C4C92B}" dt="2021-10-05T13:25:41.235" v="5344" actId="478"/>
          <ac:spMkLst>
            <pc:docMk/>
            <pc:sldMk cId="3391789823" sldId="426"/>
            <ac:spMk id="221" creationId="{EAA276C5-F527-4011-B5D8-0B2ADE8A2CBA}"/>
          </ac:spMkLst>
        </pc:spChg>
        <pc:spChg chg="del">
          <ac:chgData name="Syphax Ait oubelli" userId="ecf726b1934da71b" providerId="LiveId" clId="{BE4B7AD7-5CD9-4AA3-A110-EDEA56C4C92B}" dt="2021-10-05T13:25:24.684" v="5337" actId="478"/>
          <ac:spMkLst>
            <pc:docMk/>
            <pc:sldMk cId="3391789823" sldId="426"/>
            <ac:spMk id="223" creationId="{39CB63F8-A33E-4366-8C74-91B04B173528}"/>
          </ac:spMkLst>
        </pc:spChg>
        <pc:spChg chg="del">
          <ac:chgData name="Syphax Ait oubelli" userId="ecf726b1934da71b" providerId="LiveId" clId="{BE4B7AD7-5CD9-4AA3-A110-EDEA56C4C92B}" dt="2021-10-05T13:25:36.459" v="5342" actId="478"/>
          <ac:spMkLst>
            <pc:docMk/>
            <pc:sldMk cId="3391789823" sldId="426"/>
            <ac:spMk id="237" creationId="{5C6B68D9-C861-4B1E-AEF0-182510F96DC4}"/>
          </ac:spMkLst>
        </pc:spChg>
        <pc:spChg chg="del">
          <ac:chgData name="Syphax Ait oubelli" userId="ecf726b1934da71b" providerId="LiveId" clId="{BE4B7AD7-5CD9-4AA3-A110-EDEA56C4C92B}" dt="2021-10-05T13:25:24.684" v="5337" actId="478"/>
          <ac:spMkLst>
            <pc:docMk/>
            <pc:sldMk cId="3391789823" sldId="426"/>
            <ac:spMk id="238" creationId="{82122BA6-1665-415E-8785-2C2F1708D4B6}"/>
          </ac:spMkLst>
        </pc:spChg>
        <pc:spChg chg="del">
          <ac:chgData name="Syphax Ait oubelli" userId="ecf726b1934da71b" providerId="LiveId" clId="{BE4B7AD7-5CD9-4AA3-A110-EDEA56C4C92B}" dt="2021-10-05T13:25:24.684" v="5337" actId="478"/>
          <ac:spMkLst>
            <pc:docMk/>
            <pc:sldMk cId="3391789823" sldId="426"/>
            <ac:spMk id="239" creationId="{554BD976-17C8-4F89-A5E0-2D8B9AE33E7F}"/>
          </ac:spMkLst>
        </pc:spChg>
        <pc:spChg chg="del">
          <ac:chgData name="Syphax Ait oubelli" userId="ecf726b1934da71b" providerId="LiveId" clId="{BE4B7AD7-5CD9-4AA3-A110-EDEA56C4C92B}" dt="2021-10-05T13:25:24.684" v="5337" actId="478"/>
          <ac:spMkLst>
            <pc:docMk/>
            <pc:sldMk cId="3391789823" sldId="426"/>
            <ac:spMk id="240" creationId="{99A21D14-2ED5-4628-9D0E-A9ADF26185A9}"/>
          </ac:spMkLst>
        </pc:spChg>
        <pc:spChg chg="mod">
          <ac:chgData name="Syphax Ait oubelli" userId="ecf726b1934da71b" providerId="LiveId" clId="{BE4B7AD7-5CD9-4AA3-A110-EDEA56C4C92B}" dt="2021-10-05T13:25:39.479" v="5343" actId="1076"/>
          <ac:spMkLst>
            <pc:docMk/>
            <pc:sldMk cId="3391789823" sldId="426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25:24.684" v="5337" actId="478"/>
          <ac:cxnSpMkLst>
            <pc:docMk/>
            <pc:sldMk cId="3391789823" sldId="426"/>
            <ac:cxnSpMk id="106" creationId="{9C2912C9-B003-4660-9B2B-B18AAAF964B7}"/>
          </ac:cxnSpMkLst>
        </pc:cxnChg>
        <pc:cxnChg chg="del">
          <ac:chgData name="Syphax Ait oubelli" userId="ecf726b1934da71b" providerId="LiveId" clId="{BE4B7AD7-5CD9-4AA3-A110-EDEA56C4C92B}" dt="2021-10-05T13:25:24.684" v="5337" actId="478"/>
          <ac:cxnSpMkLst>
            <pc:docMk/>
            <pc:sldMk cId="3391789823" sldId="426"/>
            <ac:cxnSpMk id="124" creationId="{33E4DA4F-0C23-42E4-AEFD-94F91AAB077F}"/>
          </ac:cxnSpMkLst>
        </pc:cxnChg>
        <pc:cxnChg chg="del">
          <ac:chgData name="Syphax Ait oubelli" userId="ecf726b1934da71b" providerId="LiveId" clId="{BE4B7AD7-5CD9-4AA3-A110-EDEA56C4C92B}" dt="2021-10-05T13:25:24.684" v="5337" actId="478"/>
          <ac:cxnSpMkLst>
            <pc:docMk/>
            <pc:sldMk cId="3391789823" sldId="426"/>
            <ac:cxnSpMk id="125" creationId="{A554F1FF-9AAA-4749-AA9E-714C028AF6E9}"/>
          </ac:cxnSpMkLst>
        </pc:cxnChg>
        <pc:cxnChg chg="del">
          <ac:chgData name="Syphax Ait oubelli" userId="ecf726b1934da71b" providerId="LiveId" clId="{BE4B7AD7-5CD9-4AA3-A110-EDEA56C4C92B}" dt="2021-10-05T13:25:41.235" v="5344" actId="478"/>
          <ac:cxnSpMkLst>
            <pc:docMk/>
            <pc:sldMk cId="3391789823" sldId="426"/>
            <ac:cxnSpMk id="137" creationId="{6F259ABD-C9CB-4095-8E03-10DCC9CE9182}"/>
          </ac:cxnSpMkLst>
        </pc:cxnChg>
        <pc:cxnChg chg="del">
          <ac:chgData name="Syphax Ait oubelli" userId="ecf726b1934da71b" providerId="LiveId" clId="{BE4B7AD7-5CD9-4AA3-A110-EDEA56C4C92B}" dt="2021-10-05T13:25:41.235" v="5344" actId="478"/>
          <ac:cxnSpMkLst>
            <pc:docMk/>
            <pc:sldMk cId="3391789823" sldId="426"/>
            <ac:cxnSpMk id="139" creationId="{1B942F9C-15F0-4A49-9758-4FE50FCED2C7}"/>
          </ac:cxnSpMkLst>
        </pc:cxnChg>
        <pc:cxnChg chg="del">
          <ac:chgData name="Syphax Ait oubelli" userId="ecf726b1934da71b" providerId="LiveId" clId="{BE4B7AD7-5CD9-4AA3-A110-EDEA56C4C92B}" dt="2021-10-05T13:25:24.684" v="5337" actId="478"/>
          <ac:cxnSpMkLst>
            <pc:docMk/>
            <pc:sldMk cId="3391789823" sldId="426"/>
            <ac:cxnSpMk id="140" creationId="{3DD1BD15-BCC5-4CB8-BA83-112C9E07319A}"/>
          </ac:cxnSpMkLst>
        </pc:cxnChg>
        <pc:cxnChg chg="del">
          <ac:chgData name="Syphax Ait oubelli" userId="ecf726b1934da71b" providerId="LiveId" clId="{BE4B7AD7-5CD9-4AA3-A110-EDEA56C4C92B}" dt="2021-10-05T13:25:24.684" v="5337" actId="478"/>
          <ac:cxnSpMkLst>
            <pc:docMk/>
            <pc:sldMk cId="3391789823" sldId="426"/>
            <ac:cxnSpMk id="141" creationId="{9295B3E1-1498-4C15-8CB4-82D288FEEB58}"/>
          </ac:cxnSpMkLst>
        </pc:cxnChg>
      </pc:sldChg>
      <pc:sldChg chg="delSp add mod">
        <pc:chgData name="Syphax Ait oubelli" userId="ecf726b1934da71b" providerId="LiveId" clId="{BE4B7AD7-5CD9-4AA3-A110-EDEA56C4C92B}" dt="2021-10-05T13:27:28.882" v="5359" actId="478"/>
        <pc:sldMkLst>
          <pc:docMk/>
          <pc:sldMk cId="1244768358" sldId="427"/>
        </pc:sldMkLst>
        <pc:spChg chg="del">
          <ac:chgData name="Syphax Ait oubelli" userId="ecf726b1934da71b" providerId="LiveId" clId="{BE4B7AD7-5CD9-4AA3-A110-EDEA56C4C92B}" dt="2021-10-05T13:27:27.034" v="5358" actId="478"/>
          <ac:spMkLst>
            <pc:docMk/>
            <pc:sldMk cId="1244768358" sldId="427"/>
            <ac:spMk id="23" creationId="{1A12C7D8-AFEA-46D1-88A7-CDC6D1667F8C}"/>
          </ac:spMkLst>
        </pc:spChg>
        <pc:spChg chg="del">
          <ac:chgData name="Syphax Ait oubelli" userId="ecf726b1934da71b" providerId="LiveId" clId="{BE4B7AD7-5CD9-4AA3-A110-EDEA56C4C92B}" dt="2021-10-05T13:27:27.034" v="5358" actId="478"/>
          <ac:spMkLst>
            <pc:docMk/>
            <pc:sldMk cId="1244768358" sldId="427"/>
            <ac:spMk id="24" creationId="{CA9DA269-CE84-44D4-A999-5C23E517F8CE}"/>
          </ac:spMkLst>
        </pc:spChg>
        <pc:spChg chg="del">
          <ac:chgData name="Syphax Ait oubelli" userId="ecf726b1934da71b" providerId="LiveId" clId="{BE4B7AD7-5CD9-4AA3-A110-EDEA56C4C92B}" dt="2021-10-05T13:27:27.034" v="5358" actId="478"/>
          <ac:spMkLst>
            <pc:docMk/>
            <pc:sldMk cId="1244768358" sldId="427"/>
            <ac:spMk id="25" creationId="{13CC0B4E-2111-4B11-B21A-1B3D5A04B704}"/>
          </ac:spMkLst>
        </pc:spChg>
        <pc:spChg chg="del">
          <ac:chgData name="Syphax Ait oubelli" userId="ecf726b1934da71b" providerId="LiveId" clId="{BE4B7AD7-5CD9-4AA3-A110-EDEA56C4C92B}" dt="2021-10-05T13:27:27.034" v="5358" actId="478"/>
          <ac:spMkLst>
            <pc:docMk/>
            <pc:sldMk cId="1244768358" sldId="427"/>
            <ac:spMk id="26" creationId="{668D3E22-2128-4B78-B613-5F2922AD4F65}"/>
          </ac:spMkLst>
        </pc:spChg>
        <pc:spChg chg="del">
          <ac:chgData name="Syphax Ait oubelli" userId="ecf726b1934da71b" providerId="LiveId" clId="{BE4B7AD7-5CD9-4AA3-A110-EDEA56C4C92B}" dt="2021-10-05T13:27:27.034" v="5358" actId="478"/>
          <ac:spMkLst>
            <pc:docMk/>
            <pc:sldMk cId="1244768358" sldId="427"/>
            <ac:spMk id="28" creationId="{62C8454C-00DF-45BD-9ECF-75309A0FFBCC}"/>
          </ac:spMkLst>
        </pc:spChg>
        <pc:spChg chg="del">
          <ac:chgData name="Syphax Ait oubelli" userId="ecf726b1934da71b" providerId="LiveId" clId="{BE4B7AD7-5CD9-4AA3-A110-EDEA56C4C92B}" dt="2021-10-05T13:27:27.034" v="5358" actId="478"/>
          <ac:spMkLst>
            <pc:docMk/>
            <pc:sldMk cId="1244768358" sldId="427"/>
            <ac:spMk id="218" creationId="{CF4BABF2-6CBD-4FAC-93C0-D7960620519F}"/>
          </ac:spMkLst>
        </pc:spChg>
        <pc:spChg chg="del">
          <ac:chgData name="Syphax Ait oubelli" userId="ecf726b1934da71b" providerId="LiveId" clId="{BE4B7AD7-5CD9-4AA3-A110-EDEA56C4C92B}" dt="2021-10-05T13:27:27.034" v="5358" actId="478"/>
          <ac:spMkLst>
            <pc:docMk/>
            <pc:sldMk cId="1244768358" sldId="427"/>
            <ac:spMk id="219" creationId="{AB892154-CB6A-48FB-A789-B758C58D4E1B}"/>
          </ac:spMkLst>
        </pc:spChg>
        <pc:spChg chg="del">
          <ac:chgData name="Syphax Ait oubelli" userId="ecf726b1934da71b" providerId="LiveId" clId="{BE4B7AD7-5CD9-4AA3-A110-EDEA56C4C92B}" dt="2021-10-05T13:27:27.034" v="5358" actId="478"/>
          <ac:spMkLst>
            <pc:docMk/>
            <pc:sldMk cId="1244768358" sldId="427"/>
            <ac:spMk id="223" creationId="{39CB63F8-A33E-4366-8C74-91B04B173528}"/>
          </ac:spMkLst>
        </pc:spChg>
        <pc:spChg chg="del">
          <ac:chgData name="Syphax Ait oubelli" userId="ecf726b1934da71b" providerId="LiveId" clId="{BE4B7AD7-5CD9-4AA3-A110-EDEA56C4C92B}" dt="2021-10-05T13:27:27.034" v="5358" actId="478"/>
          <ac:spMkLst>
            <pc:docMk/>
            <pc:sldMk cId="1244768358" sldId="427"/>
            <ac:spMk id="238" creationId="{82122BA6-1665-415E-8785-2C2F1708D4B6}"/>
          </ac:spMkLst>
        </pc:spChg>
        <pc:spChg chg="del">
          <ac:chgData name="Syphax Ait oubelli" userId="ecf726b1934da71b" providerId="LiveId" clId="{BE4B7AD7-5CD9-4AA3-A110-EDEA56C4C92B}" dt="2021-10-05T13:27:27.034" v="5358" actId="478"/>
          <ac:spMkLst>
            <pc:docMk/>
            <pc:sldMk cId="1244768358" sldId="427"/>
            <ac:spMk id="240" creationId="{99A21D14-2ED5-4628-9D0E-A9ADF26185A9}"/>
          </ac:spMkLst>
        </pc:spChg>
        <pc:cxnChg chg="del">
          <ac:chgData name="Syphax Ait oubelli" userId="ecf726b1934da71b" providerId="LiveId" clId="{BE4B7AD7-5CD9-4AA3-A110-EDEA56C4C92B}" dt="2021-10-05T13:27:28.882" v="5359" actId="478"/>
          <ac:cxnSpMkLst>
            <pc:docMk/>
            <pc:sldMk cId="1244768358" sldId="427"/>
            <ac:cxnSpMk id="106" creationId="{9C2912C9-B003-4660-9B2B-B18AAAF964B7}"/>
          </ac:cxnSpMkLst>
        </pc:cxnChg>
        <pc:cxnChg chg="del">
          <ac:chgData name="Syphax Ait oubelli" userId="ecf726b1934da71b" providerId="LiveId" clId="{BE4B7AD7-5CD9-4AA3-A110-EDEA56C4C92B}" dt="2021-10-05T13:27:27.034" v="5358" actId="478"/>
          <ac:cxnSpMkLst>
            <pc:docMk/>
            <pc:sldMk cId="1244768358" sldId="427"/>
            <ac:cxnSpMk id="124" creationId="{33E4DA4F-0C23-42E4-AEFD-94F91AAB077F}"/>
          </ac:cxnSpMkLst>
        </pc:cxnChg>
        <pc:cxnChg chg="del">
          <ac:chgData name="Syphax Ait oubelli" userId="ecf726b1934da71b" providerId="LiveId" clId="{BE4B7AD7-5CD9-4AA3-A110-EDEA56C4C92B}" dt="2021-10-05T13:27:27.034" v="5358" actId="478"/>
          <ac:cxnSpMkLst>
            <pc:docMk/>
            <pc:sldMk cId="1244768358" sldId="427"/>
            <ac:cxnSpMk id="125" creationId="{A554F1FF-9AAA-4749-AA9E-714C028AF6E9}"/>
          </ac:cxnSpMkLst>
        </pc:cxnChg>
        <pc:cxnChg chg="del">
          <ac:chgData name="Syphax Ait oubelli" userId="ecf726b1934da71b" providerId="LiveId" clId="{BE4B7AD7-5CD9-4AA3-A110-EDEA56C4C92B}" dt="2021-10-05T13:27:27.034" v="5358" actId="478"/>
          <ac:cxnSpMkLst>
            <pc:docMk/>
            <pc:sldMk cId="1244768358" sldId="427"/>
            <ac:cxnSpMk id="140" creationId="{3DD1BD15-BCC5-4CB8-BA83-112C9E07319A}"/>
          </ac:cxnSpMkLst>
        </pc:cxnChg>
        <pc:cxnChg chg="del">
          <ac:chgData name="Syphax Ait oubelli" userId="ecf726b1934da71b" providerId="LiveId" clId="{BE4B7AD7-5CD9-4AA3-A110-EDEA56C4C92B}" dt="2021-10-05T13:27:27.034" v="5358" actId="478"/>
          <ac:cxnSpMkLst>
            <pc:docMk/>
            <pc:sldMk cId="1244768358" sldId="427"/>
            <ac:cxnSpMk id="141" creationId="{9295B3E1-1498-4C15-8CB4-82D288FEEB58}"/>
          </ac:cxnSpMkLst>
        </pc:cxnChg>
      </pc:sldChg>
      <pc:sldChg chg="delSp modSp add mod">
        <pc:chgData name="Syphax Ait oubelli" userId="ecf726b1934da71b" providerId="LiveId" clId="{BE4B7AD7-5CD9-4AA3-A110-EDEA56C4C92B}" dt="2021-10-05T13:28:00.850" v="5371" actId="478"/>
        <pc:sldMkLst>
          <pc:docMk/>
          <pc:sldMk cId="3819879686" sldId="428"/>
        </pc:sldMkLst>
        <pc:spChg chg="del">
          <ac:chgData name="Syphax Ait oubelli" userId="ecf726b1934da71b" providerId="LiveId" clId="{BE4B7AD7-5CD9-4AA3-A110-EDEA56C4C92B}" dt="2021-10-05T13:28:00.850" v="5371" actId="478"/>
          <ac:spMkLst>
            <pc:docMk/>
            <pc:sldMk cId="3819879686" sldId="428"/>
            <ac:spMk id="24" creationId="{CA9DA269-CE84-44D4-A999-5C23E517F8CE}"/>
          </ac:spMkLst>
        </pc:spChg>
        <pc:spChg chg="del">
          <ac:chgData name="Syphax Ait oubelli" userId="ecf726b1934da71b" providerId="LiveId" clId="{BE4B7AD7-5CD9-4AA3-A110-EDEA56C4C92B}" dt="2021-10-05T13:28:00.850" v="5371" actId="478"/>
          <ac:spMkLst>
            <pc:docMk/>
            <pc:sldMk cId="3819879686" sldId="428"/>
            <ac:spMk id="25" creationId="{13CC0B4E-2111-4B11-B21A-1B3D5A04B704}"/>
          </ac:spMkLst>
        </pc:spChg>
        <pc:spChg chg="del">
          <ac:chgData name="Syphax Ait oubelli" userId="ecf726b1934da71b" providerId="LiveId" clId="{BE4B7AD7-5CD9-4AA3-A110-EDEA56C4C92B}" dt="2021-10-05T13:28:00.850" v="5371" actId="478"/>
          <ac:spMkLst>
            <pc:docMk/>
            <pc:sldMk cId="3819879686" sldId="428"/>
            <ac:spMk id="26" creationId="{668D3E22-2128-4B78-B613-5F2922AD4F65}"/>
          </ac:spMkLst>
        </pc:spChg>
        <pc:spChg chg="del">
          <ac:chgData name="Syphax Ait oubelli" userId="ecf726b1934da71b" providerId="LiveId" clId="{BE4B7AD7-5CD9-4AA3-A110-EDEA56C4C92B}" dt="2021-10-05T13:28:00.850" v="5371" actId="478"/>
          <ac:spMkLst>
            <pc:docMk/>
            <pc:sldMk cId="3819879686" sldId="428"/>
            <ac:spMk id="28" creationId="{62C8454C-00DF-45BD-9ECF-75309A0FFBCC}"/>
          </ac:spMkLst>
        </pc:spChg>
        <pc:spChg chg="del">
          <ac:chgData name="Syphax Ait oubelli" userId="ecf726b1934da71b" providerId="LiveId" clId="{BE4B7AD7-5CD9-4AA3-A110-EDEA56C4C92B}" dt="2021-10-05T13:28:00.850" v="5371" actId="478"/>
          <ac:spMkLst>
            <pc:docMk/>
            <pc:sldMk cId="3819879686" sldId="428"/>
            <ac:spMk id="218" creationId="{CF4BABF2-6CBD-4FAC-93C0-D7960620519F}"/>
          </ac:spMkLst>
        </pc:spChg>
        <pc:spChg chg="del">
          <ac:chgData name="Syphax Ait oubelli" userId="ecf726b1934da71b" providerId="LiveId" clId="{BE4B7AD7-5CD9-4AA3-A110-EDEA56C4C92B}" dt="2021-10-05T13:28:00.850" v="5371" actId="478"/>
          <ac:spMkLst>
            <pc:docMk/>
            <pc:sldMk cId="3819879686" sldId="428"/>
            <ac:spMk id="219" creationId="{AB892154-CB6A-48FB-A789-B758C58D4E1B}"/>
          </ac:spMkLst>
        </pc:spChg>
        <pc:spChg chg="del">
          <ac:chgData name="Syphax Ait oubelli" userId="ecf726b1934da71b" providerId="LiveId" clId="{BE4B7AD7-5CD9-4AA3-A110-EDEA56C4C92B}" dt="2021-10-05T13:28:00.850" v="5371" actId="478"/>
          <ac:spMkLst>
            <pc:docMk/>
            <pc:sldMk cId="3819879686" sldId="428"/>
            <ac:spMk id="223" creationId="{39CB63F8-A33E-4366-8C74-91B04B173528}"/>
          </ac:spMkLst>
        </pc:spChg>
        <pc:spChg chg="del">
          <ac:chgData name="Syphax Ait oubelli" userId="ecf726b1934da71b" providerId="LiveId" clId="{BE4B7AD7-5CD9-4AA3-A110-EDEA56C4C92B}" dt="2021-10-05T13:28:00.850" v="5371" actId="478"/>
          <ac:spMkLst>
            <pc:docMk/>
            <pc:sldMk cId="3819879686" sldId="428"/>
            <ac:spMk id="238" creationId="{82122BA6-1665-415E-8785-2C2F1708D4B6}"/>
          </ac:spMkLst>
        </pc:spChg>
        <pc:spChg chg="del">
          <ac:chgData name="Syphax Ait oubelli" userId="ecf726b1934da71b" providerId="LiveId" clId="{BE4B7AD7-5CD9-4AA3-A110-EDEA56C4C92B}" dt="2021-10-05T13:27:36.284" v="5361" actId="478"/>
          <ac:spMkLst>
            <pc:docMk/>
            <pc:sldMk cId="3819879686" sldId="428"/>
            <ac:spMk id="240" creationId="{99A21D14-2ED5-4628-9D0E-A9ADF26185A9}"/>
          </ac:spMkLst>
        </pc:spChg>
        <pc:spChg chg="mod">
          <ac:chgData name="Syphax Ait oubelli" userId="ecf726b1934da71b" providerId="LiveId" clId="{BE4B7AD7-5CD9-4AA3-A110-EDEA56C4C92B}" dt="2021-10-05T13:27:34.290" v="5360" actId="1076"/>
          <ac:spMkLst>
            <pc:docMk/>
            <pc:sldMk cId="3819879686" sldId="428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28:00.850" v="5371" actId="478"/>
          <ac:cxnSpMkLst>
            <pc:docMk/>
            <pc:sldMk cId="3819879686" sldId="428"/>
            <ac:cxnSpMk id="124" creationId="{33E4DA4F-0C23-42E4-AEFD-94F91AAB077F}"/>
          </ac:cxnSpMkLst>
        </pc:cxnChg>
        <pc:cxnChg chg="del">
          <ac:chgData name="Syphax Ait oubelli" userId="ecf726b1934da71b" providerId="LiveId" clId="{BE4B7AD7-5CD9-4AA3-A110-EDEA56C4C92B}" dt="2021-10-05T13:28:00.850" v="5371" actId="478"/>
          <ac:cxnSpMkLst>
            <pc:docMk/>
            <pc:sldMk cId="3819879686" sldId="428"/>
            <ac:cxnSpMk id="125" creationId="{A554F1FF-9AAA-4749-AA9E-714C028AF6E9}"/>
          </ac:cxnSpMkLst>
        </pc:cxnChg>
        <pc:cxnChg chg="del">
          <ac:chgData name="Syphax Ait oubelli" userId="ecf726b1934da71b" providerId="LiveId" clId="{BE4B7AD7-5CD9-4AA3-A110-EDEA56C4C92B}" dt="2021-10-05T13:28:00.850" v="5371" actId="478"/>
          <ac:cxnSpMkLst>
            <pc:docMk/>
            <pc:sldMk cId="3819879686" sldId="428"/>
            <ac:cxnSpMk id="140" creationId="{3DD1BD15-BCC5-4CB8-BA83-112C9E07319A}"/>
          </ac:cxnSpMkLst>
        </pc:cxnChg>
        <pc:cxnChg chg="del">
          <ac:chgData name="Syphax Ait oubelli" userId="ecf726b1934da71b" providerId="LiveId" clId="{BE4B7AD7-5CD9-4AA3-A110-EDEA56C4C92B}" dt="2021-10-05T13:28:00.850" v="5371" actId="478"/>
          <ac:cxnSpMkLst>
            <pc:docMk/>
            <pc:sldMk cId="3819879686" sldId="428"/>
            <ac:cxnSpMk id="141" creationId="{9295B3E1-1498-4C15-8CB4-82D288FEEB58}"/>
          </ac:cxnSpMkLst>
        </pc:cxnChg>
      </pc:sldChg>
      <pc:sldChg chg="addSp delSp modSp add mod">
        <pc:chgData name="Syphax Ait oubelli" userId="ecf726b1934da71b" providerId="LiveId" clId="{BE4B7AD7-5CD9-4AA3-A110-EDEA56C4C92B}" dt="2021-10-05T13:25:11.308" v="5335" actId="478"/>
        <pc:sldMkLst>
          <pc:docMk/>
          <pc:sldMk cId="2755107844" sldId="429"/>
        </pc:sldMkLst>
        <pc:spChg chg="add mod">
          <ac:chgData name="Syphax Ait oubelli" userId="ecf726b1934da71b" providerId="LiveId" clId="{BE4B7AD7-5CD9-4AA3-A110-EDEA56C4C92B}" dt="2021-10-05T13:25:04.878" v="5332"/>
          <ac:spMkLst>
            <pc:docMk/>
            <pc:sldMk cId="2755107844" sldId="429"/>
            <ac:spMk id="25" creationId="{EF2A10AF-ED65-40E7-9F40-0A3970C25B6D}"/>
          </ac:spMkLst>
        </pc:spChg>
        <pc:spChg chg="add del">
          <ac:chgData name="Syphax Ait oubelli" userId="ecf726b1934da71b" providerId="LiveId" clId="{BE4B7AD7-5CD9-4AA3-A110-EDEA56C4C92B}" dt="2021-10-05T13:25:08.677" v="5334" actId="478"/>
          <ac:spMkLst>
            <pc:docMk/>
            <pc:sldMk cId="2755107844" sldId="429"/>
            <ac:spMk id="222" creationId="{F71A91DE-6635-488C-880C-44195C84082B}"/>
          </ac:spMkLst>
        </pc:spChg>
        <pc:spChg chg="add del">
          <ac:chgData name="Syphax Ait oubelli" userId="ecf726b1934da71b" providerId="LiveId" clId="{BE4B7AD7-5CD9-4AA3-A110-EDEA56C4C92B}" dt="2021-10-05T13:25:11.308" v="5335" actId="478"/>
          <ac:spMkLst>
            <pc:docMk/>
            <pc:sldMk cId="2755107844" sldId="429"/>
            <ac:spMk id="239" creationId="{554BD976-17C8-4F89-A5E0-2D8B9AE33E7F}"/>
          </ac:spMkLst>
        </pc:spChg>
        <pc:spChg chg="del">
          <ac:chgData name="Syphax Ait oubelli" userId="ecf726b1934da71b" providerId="LiveId" clId="{BE4B7AD7-5CD9-4AA3-A110-EDEA56C4C92B}" dt="2021-10-05T13:25:11.308" v="5335" actId="478"/>
          <ac:spMkLst>
            <pc:docMk/>
            <pc:sldMk cId="2755107844" sldId="429"/>
            <ac:spMk id="256" creationId="{2C1ADC4D-EB1B-4C5E-8EB3-FE444B84FCCD}"/>
          </ac:spMkLst>
        </pc:spChg>
      </pc:sldChg>
      <pc:sldChg chg="delSp modSp add mod">
        <pc:chgData name="Syphax Ait oubelli" userId="ecf726b1934da71b" providerId="LiveId" clId="{BE4B7AD7-5CD9-4AA3-A110-EDEA56C4C92B}" dt="2021-10-05T13:25:49.699" v="5347" actId="478"/>
        <pc:sldMkLst>
          <pc:docMk/>
          <pc:sldMk cId="3365003404" sldId="430"/>
        </pc:sldMkLst>
        <pc:spChg chg="del">
          <ac:chgData name="Syphax Ait oubelli" userId="ecf726b1934da71b" providerId="LiveId" clId="{BE4B7AD7-5CD9-4AA3-A110-EDEA56C4C92B}" dt="2021-10-05T13:25:47.426" v="5346" actId="478"/>
          <ac:spMkLst>
            <pc:docMk/>
            <pc:sldMk cId="3365003404" sldId="430"/>
            <ac:spMk id="21" creationId="{EB454073-732B-4BB5-8F3F-FF7D81DE1B00}"/>
          </ac:spMkLst>
        </pc:spChg>
        <pc:spChg chg="del">
          <ac:chgData name="Syphax Ait oubelli" userId="ecf726b1934da71b" providerId="LiveId" clId="{BE4B7AD7-5CD9-4AA3-A110-EDEA56C4C92B}" dt="2021-10-05T13:25:47.426" v="5346" actId="478"/>
          <ac:spMkLst>
            <pc:docMk/>
            <pc:sldMk cId="3365003404" sldId="430"/>
            <ac:spMk id="220" creationId="{01124D84-2FA3-42FA-A12B-6D028FC5035C}"/>
          </ac:spMkLst>
        </pc:spChg>
        <pc:spChg chg="del">
          <ac:chgData name="Syphax Ait oubelli" userId="ecf726b1934da71b" providerId="LiveId" clId="{BE4B7AD7-5CD9-4AA3-A110-EDEA56C4C92B}" dt="2021-10-05T13:25:47.426" v="5346" actId="478"/>
          <ac:spMkLst>
            <pc:docMk/>
            <pc:sldMk cId="3365003404" sldId="430"/>
            <ac:spMk id="221" creationId="{EAA276C5-F527-4011-B5D8-0B2ADE8A2CBA}"/>
          </ac:spMkLst>
        </pc:spChg>
        <pc:spChg chg="del">
          <ac:chgData name="Syphax Ait oubelli" userId="ecf726b1934da71b" providerId="LiveId" clId="{BE4B7AD7-5CD9-4AA3-A110-EDEA56C4C92B}" dt="2021-10-05T13:25:49.699" v="5347" actId="478"/>
          <ac:spMkLst>
            <pc:docMk/>
            <pc:sldMk cId="3365003404" sldId="430"/>
            <ac:spMk id="237" creationId="{5C6B68D9-C861-4B1E-AEF0-182510F96DC4}"/>
          </ac:spMkLst>
        </pc:spChg>
        <pc:spChg chg="mod">
          <ac:chgData name="Syphax Ait oubelli" userId="ecf726b1934da71b" providerId="LiveId" clId="{BE4B7AD7-5CD9-4AA3-A110-EDEA56C4C92B}" dt="2021-10-05T13:25:45.198" v="5345" actId="1076"/>
          <ac:spMkLst>
            <pc:docMk/>
            <pc:sldMk cId="3365003404" sldId="430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25:49.699" v="5347" actId="478"/>
          <ac:cxnSpMkLst>
            <pc:docMk/>
            <pc:sldMk cId="3365003404" sldId="430"/>
            <ac:cxnSpMk id="137" creationId="{6F259ABD-C9CB-4095-8E03-10DCC9CE9182}"/>
          </ac:cxnSpMkLst>
        </pc:cxnChg>
      </pc:sldChg>
      <pc:sldChg chg="delSp modSp add mod">
        <pc:chgData name="Syphax Ait oubelli" userId="ecf726b1934da71b" providerId="LiveId" clId="{BE4B7AD7-5CD9-4AA3-A110-EDEA56C4C92B}" dt="2021-10-05T13:26:09.327" v="5351" actId="1076"/>
        <pc:sldMkLst>
          <pc:docMk/>
          <pc:sldMk cId="949389151" sldId="431"/>
        </pc:sldMkLst>
        <pc:spChg chg="del">
          <ac:chgData name="Syphax Ait oubelli" userId="ecf726b1934da71b" providerId="LiveId" clId="{BE4B7AD7-5CD9-4AA3-A110-EDEA56C4C92B}" dt="2021-10-05T13:26:01.676" v="5349" actId="478"/>
          <ac:spMkLst>
            <pc:docMk/>
            <pc:sldMk cId="949389151" sldId="431"/>
            <ac:spMk id="21" creationId="{EB454073-732B-4BB5-8F3F-FF7D81DE1B00}"/>
          </ac:spMkLst>
        </pc:spChg>
        <pc:spChg chg="del">
          <ac:chgData name="Syphax Ait oubelli" userId="ecf726b1934da71b" providerId="LiveId" clId="{BE4B7AD7-5CD9-4AA3-A110-EDEA56C4C92B}" dt="2021-10-05T13:26:01.676" v="5349" actId="478"/>
          <ac:spMkLst>
            <pc:docMk/>
            <pc:sldMk cId="949389151" sldId="431"/>
            <ac:spMk id="220" creationId="{01124D84-2FA3-42FA-A12B-6D028FC5035C}"/>
          </ac:spMkLst>
        </pc:spChg>
        <pc:spChg chg="del">
          <ac:chgData name="Syphax Ait oubelli" userId="ecf726b1934da71b" providerId="LiveId" clId="{BE4B7AD7-5CD9-4AA3-A110-EDEA56C4C92B}" dt="2021-10-05T13:26:01.676" v="5349" actId="478"/>
          <ac:spMkLst>
            <pc:docMk/>
            <pc:sldMk cId="949389151" sldId="431"/>
            <ac:spMk id="237" creationId="{5C6B68D9-C861-4B1E-AEF0-182510F96DC4}"/>
          </ac:spMkLst>
        </pc:spChg>
        <pc:spChg chg="mod">
          <ac:chgData name="Syphax Ait oubelli" userId="ecf726b1934da71b" providerId="LiveId" clId="{BE4B7AD7-5CD9-4AA3-A110-EDEA56C4C92B}" dt="2021-10-05T13:26:09.327" v="5351" actId="1076"/>
          <ac:spMkLst>
            <pc:docMk/>
            <pc:sldMk cId="949389151" sldId="431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26:03.372" v="5350" actId="478"/>
          <ac:cxnSpMkLst>
            <pc:docMk/>
            <pc:sldMk cId="949389151" sldId="431"/>
            <ac:cxnSpMk id="137" creationId="{6F259ABD-C9CB-4095-8E03-10DCC9CE9182}"/>
          </ac:cxnSpMkLst>
        </pc:cxnChg>
      </pc:sldChg>
      <pc:sldChg chg="addSp delSp modSp add mod">
        <pc:chgData name="Syphax Ait oubelli" userId="ecf726b1934da71b" providerId="LiveId" clId="{BE4B7AD7-5CD9-4AA3-A110-EDEA56C4C92B}" dt="2021-10-05T14:11:52.268" v="5691" actId="20577"/>
        <pc:sldMkLst>
          <pc:docMk/>
          <pc:sldMk cId="462789669" sldId="432"/>
        </pc:sldMkLst>
        <pc:spChg chg="add mod">
          <ac:chgData name="Syphax Ait oubelli" userId="ecf726b1934da71b" providerId="LiveId" clId="{BE4B7AD7-5CD9-4AA3-A110-EDEA56C4C92B}" dt="2021-10-05T14:11:52.268" v="5691" actId="20577"/>
          <ac:spMkLst>
            <pc:docMk/>
            <pc:sldMk cId="462789669" sldId="432"/>
            <ac:spMk id="33" creationId="{9977B750-AE1F-40CA-A271-745F7F0A3D22}"/>
          </ac:spMkLst>
        </pc:spChg>
        <pc:spChg chg="del">
          <ac:chgData name="Syphax Ait oubelli" userId="ecf726b1934da71b" providerId="LiveId" clId="{BE4B7AD7-5CD9-4AA3-A110-EDEA56C4C92B}" dt="2021-10-05T13:26:32.955" v="5355" actId="478"/>
          <ac:spMkLst>
            <pc:docMk/>
            <pc:sldMk cId="462789669" sldId="432"/>
            <ac:spMk id="237" creationId="{5C6B68D9-C861-4B1E-AEF0-182510F96DC4}"/>
          </ac:spMkLst>
        </pc:spChg>
        <pc:spChg chg="mod">
          <ac:chgData name="Syphax Ait oubelli" userId="ecf726b1934da71b" providerId="LiveId" clId="{BE4B7AD7-5CD9-4AA3-A110-EDEA56C4C92B}" dt="2021-10-05T13:26:45.547" v="5357" actId="1076"/>
          <ac:spMkLst>
            <pc:docMk/>
            <pc:sldMk cId="462789669" sldId="432"/>
            <ac:spMk id="256" creationId="{2C1ADC4D-EB1B-4C5E-8EB3-FE444B84FCCD}"/>
          </ac:spMkLst>
        </pc:spChg>
      </pc:sldChg>
      <pc:sldChg chg="addSp delSp modSp add mod">
        <pc:chgData name="Syphax Ait oubelli" userId="ecf726b1934da71b" providerId="LiveId" clId="{BE4B7AD7-5CD9-4AA3-A110-EDEA56C4C92B}" dt="2021-10-05T14:13:07.999" v="5710" actId="20577"/>
        <pc:sldMkLst>
          <pc:docMk/>
          <pc:sldMk cId="25939442" sldId="433"/>
        </pc:sldMkLst>
        <pc:spChg chg="add del mod">
          <ac:chgData name="Syphax Ait oubelli" userId="ecf726b1934da71b" providerId="LiveId" clId="{BE4B7AD7-5CD9-4AA3-A110-EDEA56C4C92B}" dt="2021-10-05T14:11:20.066" v="5678" actId="21"/>
          <ac:spMkLst>
            <pc:docMk/>
            <pc:sldMk cId="25939442" sldId="433"/>
            <ac:spMk id="33" creationId="{21DBC6A4-D295-43AE-A5A6-A91247A4B1FE}"/>
          </ac:spMkLst>
        </pc:spChg>
        <pc:spChg chg="add mod">
          <ac:chgData name="Syphax Ait oubelli" userId="ecf726b1934da71b" providerId="LiveId" clId="{BE4B7AD7-5CD9-4AA3-A110-EDEA56C4C92B}" dt="2021-10-05T14:13:07.999" v="5710" actId="20577"/>
          <ac:spMkLst>
            <pc:docMk/>
            <pc:sldMk cId="25939442" sldId="433"/>
            <ac:spMk id="34" creationId="{CDB57C7D-9A62-4F04-B664-17D52F96DBEA}"/>
          </ac:spMkLst>
        </pc:spChg>
      </pc:sldChg>
      <pc:sldChg chg="delSp modSp add mod">
        <pc:chgData name="Syphax Ait oubelli" userId="ecf726b1934da71b" providerId="LiveId" clId="{BE4B7AD7-5CD9-4AA3-A110-EDEA56C4C92B}" dt="2021-10-05T13:26:30.140" v="5354" actId="478"/>
        <pc:sldMkLst>
          <pc:docMk/>
          <pc:sldMk cId="939637365" sldId="434"/>
        </pc:sldMkLst>
        <pc:spChg chg="del">
          <ac:chgData name="Syphax Ait oubelli" userId="ecf726b1934da71b" providerId="LiveId" clId="{BE4B7AD7-5CD9-4AA3-A110-EDEA56C4C92B}" dt="2021-10-05T13:26:30.140" v="5354" actId="478"/>
          <ac:spMkLst>
            <pc:docMk/>
            <pc:sldMk cId="939637365" sldId="434"/>
            <ac:spMk id="220" creationId="{01124D84-2FA3-42FA-A12B-6D028FC5035C}"/>
          </ac:spMkLst>
        </pc:spChg>
        <pc:spChg chg="del">
          <ac:chgData name="Syphax Ait oubelli" userId="ecf726b1934da71b" providerId="LiveId" clId="{BE4B7AD7-5CD9-4AA3-A110-EDEA56C4C92B}" dt="2021-10-05T13:26:24.531" v="5352" actId="478"/>
          <ac:spMkLst>
            <pc:docMk/>
            <pc:sldMk cId="939637365" sldId="434"/>
            <ac:spMk id="237" creationId="{5C6B68D9-C861-4B1E-AEF0-182510F96DC4}"/>
          </ac:spMkLst>
        </pc:spChg>
        <pc:spChg chg="mod">
          <ac:chgData name="Syphax Ait oubelli" userId="ecf726b1934da71b" providerId="LiveId" clId="{BE4B7AD7-5CD9-4AA3-A110-EDEA56C4C92B}" dt="2021-10-05T13:26:28.446" v="5353" actId="1076"/>
          <ac:spMkLst>
            <pc:docMk/>
            <pc:sldMk cId="939637365" sldId="434"/>
            <ac:spMk id="256" creationId="{2C1ADC4D-EB1B-4C5E-8EB3-FE444B84FCCD}"/>
          </ac:spMkLst>
        </pc:spChg>
      </pc:sldChg>
      <pc:sldChg chg="delSp modSp add mod">
        <pc:chgData name="Syphax Ait oubelli" userId="ecf726b1934da71b" providerId="LiveId" clId="{BE4B7AD7-5CD9-4AA3-A110-EDEA56C4C92B}" dt="2021-10-05T13:27:53.679" v="5370" actId="1076"/>
        <pc:sldMkLst>
          <pc:docMk/>
          <pc:sldMk cId="1661126857" sldId="435"/>
        </pc:sldMkLst>
        <pc:spChg chg="mod">
          <ac:chgData name="Syphax Ait oubelli" userId="ecf726b1934da71b" providerId="LiveId" clId="{BE4B7AD7-5CD9-4AA3-A110-EDEA56C4C92B}" dt="2021-10-05T13:27:43.851" v="5366" actId="1076"/>
          <ac:spMkLst>
            <pc:docMk/>
            <pc:sldMk cId="1661126857" sldId="435"/>
            <ac:spMk id="21" creationId="{EB454073-732B-4BB5-8F3F-FF7D81DE1B00}"/>
          </ac:spMkLst>
        </pc:spChg>
        <pc:spChg chg="del">
          <ac:chgData name="Syphax Ait oubelli" userId="ecf726b1934da71b" providerId="LiveId" clId="{BE4B7AD7-5CD9-4AA3-A110-EDEA56C4C92B}" dt="2021-10-05T13:27:46.394" v="5367" actId="478"/>
          <ac:spMkLst>
            <pc:docMk/>
            <pc:sldMk cId="1661126857" sldId="435"/>
            <ac:spMk id="25" creationId="{13CC0B4E-2111-4B11-B21A-1B3D5A04B704}"/>
          </ac:spMkLst>
        </pc:spChg>
        <pc:spChg chg="del">
          <ac:chgData name="Syphax Ait oubelli" userId="ecf726b1934da71b" providerId="LiveId" clId="{BE4B7AD7-5CD9-4AA3-A110-EDEA56C4C92B}" dt="2021-10-05T13:27:46.394" v="5367" actId="478"/>
          <ac:spMkLst>
            <pc:docMk/>
            <pc:sldMk cId="1661126857" sldId="435"/>
            <ac:spMk id="26" creationId="{668D3E22-2128-4B78-B613-5F2922AD4F65}"/>
          </ac:spMkLst>
        </pc:spChg>
        <pc:spChg chg="del">
          <ac:chgData name="Syphax Ait oubelli" userId="ecf726b1934da71b" providerId="LiveId" clId="{BE4B7AD7-5CD9-4AA3-A110-EDEA56C4C92B}" dt="2021-10-05T13:27:46.394" v="5367" actId="478"/>
          <ac:spMkLst>
            <pc:docMk/>
            <pc:sldMk cId="1661126857" sldId="435"/>
            <ac:spMk id="28" creationId="{62C8454C-00DF-45BD-9ECF-75309A0FFBCC}"/>
          </ac:spMkLst>
        </pc:spChg>
        <pc:spChg chg="del">
          <ac:chgData name="Syphax Ait oubelli" userId="ecf726b1934da71b" providerId="LiveId" clId="{BE4B7AD7-5CD9-4AA3-A110-EDEA56C4C92B}" dt="2021-10-05T13:27:46.394" v="5367" actId="478"/>
          <ac:spMkLst>
            <pc:docMk/>
            <pc:sldMk cId="1661126857" sldId="435"/>
            <ac:spMk id="218" creationId="{CF4BABF2-6CBD-4FAC-93C0-D7960620519F}"/>
          </ac:spMkLst>
        </pc:spChg>
        <pc:spChg chg="del">
          <ac:chgData name="Syphax Ait oubelli" userId="ecf726b1934da71b" providerId="LiveId" clId="{BE4B7AD7-5CD9-4AA3-A110-EDEA56C4C92B}" dt="2021-10-05T13:27:46.394" v="5367" actId="478"/>
          <ac:spMkLst>
            <pc:docMk/>
            <pc:sldMk cId="1661126857" sldId="435"/>
            <ac:spMk id="219" creationId="{AB892154-CB6A-48FB-A789-B758C58D4E1B}"/>
          </ac:spMkLst>
        </pc:spChg>
        <pc:spChg chg="del">
          <ac:chgData name="Syphax Ait oubelli" userId="ecf726b1934da71b" providerId="LiveId" clId="{BE4B7AD7-5CD9-4AA3-A110-EDEA56C4C92B}" dt="2021-10-05T13:27:48.620" v="5368" actId="478"/>
          <ac:spMkLst>
            <pc:docMk/>
            <pc:sldMk cId="1661126857" sldId="435"/>
            <ac:spMk id="223" creationId="{39CB63F8-A33E-4366-8C74-91B04B173528}"/>
          </ac:spMkLst>
        </pc:spChg>
        <pc:spChg chg="del">
          <ac:chgData name="Syphax Ait oubelli" userId="ecf726b1934da71b" providerId="LiveId" clId="{BE4B7AD7-5CD9-4AA3-A110-EDEA56C4C92B}" dt="2021-10-05T13:27:50.084" v="5369" actId="478"/>
          <ac:spMkLst>
            <pc:docMk/>
            <pc:sldMk cId="1661126857" sldId="435"/>
            <ac:spMk id="238" creationId="{82122BA6-1665-415E-8785-2C2F1708D4B6}"/>
          </ac:spMkLst>
        </pc:spChg>
        <pc:spChg chg="mod">
          <ac:chgData name="Syphax Ait oubelli" userId="ecf726b1934da71b" providerId="LiveId" clId="{BE4B7AD7-5CD9-4AA3-A110-EDEA56C4C92B}" dt="2021-10-05T13:27:53.679" v="5370" actId="1076"/>
          <ac:spMkLst>
            <pc:docMk/>
            <pc:sldMk cId="1661126857" sldId="435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27:48.620" v="5368" actId="478"/>
          <ac:cxnSpMkLst>
            <pc:docMk/>
            <pc:sldMk cId="1661126857" sldId="435"/>
            <ac:cxnSpMk id="124" creationId="{33E4DA4F-0C23-42E4-AEFD-94F91AAB077F}"/>
          </ac:cxnSpMkLst>
        </pc:cxnChg>
        <pc:cxnChg chg="del">
          <ac:chgData name="Syphax Ait oubelli" userId="ecf726b1934da71b" providerId="LiveId" clId="{BE4B7AD7-5CD9-4AA3-A110-EDEA56C4C92B}" dt="2021-10-05T13:27:46.394" v="5367" actId="478"/>
          <ac:cxnSpMkLst>
            <pc:docMk/>
            <pc:sldMk cId="1661126857" sldId="435"/>
            <ac:cxnSpMk id="140" creationId="{3DD1BD15-BCC5-4CB8-BA83-112C9E07319A}"/>
          </ac:cxnSpMkLst>
        </pc:cxnChg>
        <pc:cxnChg chg="del">
          <ac:chgData name="Syphax Ait oubelli" userId="ecf726b1934da71b" providerId="LiveId" clId="{BE4B7AD7-5CD9-4AA3-A110-EDEA56C4C92B}" dt="2021-10-05T13:27:46.394" v="5367" actId="478"/>
          <ac:cxnSpMkLst>
            <pc:docMk/>
            <pc:sldMk cId="1661126857" sldId="435"/>
            <ac:cxnSpMk id="141" creationId="{9295B3E1-1498-4C15-8CB4-82D288FEEB58}"/>
          </ac:cxnSpMkLst>
        </pc:cxnChg>
      </pc:sldChg>
      <pc:sldChg chg="delSp modSp add mod">
        <pc:chgData name="Syphax Ait oubelli" userId="ecf726b1934da71b" providerId="LiveId" clId="{BE4B7AD7-5CD9-4AA3-A110-EDEA56C4C92B}" dt="2021-10-05T13:28:21.141" v="5378" actId="478"/>
        <pc:sldMkLst>
          <pc:docMk/>
          <pc:sldMk cId="692222904" sldId="436"/>
        </pc:sldMkLst>
        <pc:spChg chg="del">
          <ac:chgData name="Syphax Ait oubelli" userId="ecf726b1934da71b" providerId="LiveId" clId="{BE4B7AD7-5CD9-4AA3-A110-EDEA56C4C92B}" dt="2021-10-05T13:28:19.691" v="5377" actId="478"/>
          <ac:spMkLst>
            <pc:docMk/>
            <pc:sldMk cId="692222904" sldId="436"/>
            <ac:spMk id="26" creationId="{668D3E22-2128-4B78-B613-5F2922AD4F65}"/>
          </ac:spMkLst>
        </pc:spChg>
        <pc:spChg chg="del">
          <ac:chgData name="Syphax Ait oubelli" userId="ecf726b1934da71b" providerId="LiveId" clId="{BE4B7AD7-5CD9-4AA3-A110-EDEA56C4C92B}" dt="2021-10-05T13:28:06.707" v="5372" actId="478"/>
          <ac:spMkLst>
            <pc:docMk/>
            <pc:sldMk cId="692222904" sldId="436"/>
            <ac:spMk id="28" creationId="{62C8454C-00DF-45BD-9ECF-75309A0FFBCC}"/>
          </ac:spMkLst>
        </pc:spChg>
        <pc:spChg chg="del">
          <ac:chgData name="Syphax Ait oubelli" userId="ecf726b1934da71b" providerId="LiveId" clId="{BE4B7AD7-5CD9-4AA3-A110-EDEA56C4C92B}" dt="2021-10-05T13:28:19.691" v="5377" actId="478"/>
          <ac:spMkLst>
            <pc:docMk/>
            <pc:sldMk cId="692222904" sldId="436"/>
            <ac:spMk id="218" creationId="{CF4BABF2-6CBD-4FAC-93C0-D7960620519F}"/>
          </ac:spMkLst>
        </pc:spChg>
        <pc:spChg chg="del">
          <ac:chgData name="Syphax Ait oubelli" userId="ecf726b1934da71b" providerId="LiveId" clId="{BE4B7AD7-5CD9-4AA3-A110-EDEA56C4C92B}" dt="2021-10-05T13:28:19.691" v="5377" actId="478"/>
          <ac:spMkLst>
            <pc:docMk/>
            <pc:sldMk cId="692222904" sldId="436"/>
            <ac:spMk id="219" creationId="{AB892154-CB6A-48FB-A789-B758C58D4E1B}"/>
          </ac:spMkLst>
        </pc:spChg>
        <pc:spChg chg="del">
          <ac:chgData name="Syphax Ait oubelli" userId="ecf726b1934da71b" providerId="LiveId" clId="{BE4B7AD7-5CD9-4AA3-A110-EDEA56C4C92B}" dt="2021-10-05T13:28:06.707" v="5372" actId="478"/>
          <ac:spMkLst>
            <pc:docMk/>
            <pc:sldMk cId="692222904" sldId="436"/>
            <ac:spMk id="223" creationId="{39CB63F8-A33E-4366-8C74-91B04B173528}"/>
          </ac:spMkLst>
        </pc:spChg>
        <pc:spChg chg="del">
          <ac:chgData name="Syphax Ait oubelli" userId="ecf726b1934da71b" providerId="LiveId" clId="{BE4B7AD7-5CD9-4AA3-A110-EDEA56C4C92B}" dt="2021-10-05T13:28:06.707" v="5372" actId="478"/>
          <ac:spMkLst>
            <pc:docMk/>
            <pc:sldMk cId="692222904" sldId="436"/>
            <ac:spMk id="238" creationId="{82122BA6-1665-415E-8785-2C2F1708D4B6}"/>
          </ac:spMkLst>
        </pc:spChg>
        <pc:spChg chg="mod">
          <ac:chgData name="Syphax Ait oubelli" userId="ecf726b1934da71b" providerId="LiveId" clId="{BE4B7AD7-5CD9-4AA3-A110-EDEA56C4C92B}" dt="2021-10-05T13:28:13.876" v="5374" actId="1076"/>
          <ac:spMkLst>
            <pc:docMk/>
            <pc:sldMk cId="692222904" sldId="436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28:07.995" v="5373" actId="478"/>
          <ac:cxnSpMkLst>
            <pc:docMk/>
            <pc:sldMk cId="692222904" sldId="436"/>
            <ac:cxnSpMk id="124" creationId="{33E4DA4F-0C23-42E4-AEFD-94F91AAB077F}"/>
          </ac:cxnSpMkLst>
        </pc:cxnChg>
        <pc:cxnChg chg="del">
          <ac:chgData name="Syphax Ait oubelli" userId="ecf726b1934da71b" providerId="LiveId" clId="{BE4B7AD7-5CD9-4AA3-A110-EDEA56C4C92B}" dt="2021-10-05T13:28:21.141" v="5378" actId="478"/>
          <ac:cxnSpMkLst>
            <pc:docMk/>
            <pc:sldMk cId="692222904" sldId="436"/>
            <ac:cxnSpMk id="140" creationId="{3DD1BD15-BCC5-4CB8-BA83-112C9E07319A}"/>
          </ac:cxnSpMkLst>
        </pc:cxnChg>
      </pc:sldChg>
      <pc:sldChg chg="delSp add mod">
        <pc:chgData name="Syphax Ait oubelli" userId="ecf726b1934da71b" providerId="LiveId" clId="{BE4B7AD7-5CD9-4AA3-A110-EDEA56C4C92B}" dt="2021-10-05T13:29:07.500" v="5390" actId="478"/>
        <pc:sldMkLst>
          <pc:docMk/>
          <pc:sldMk cId="1425489806" sldId="437"/>
        </pc:sldMkLst>
        <pc:spChg chg="del">
          <ac:chgData name="Syphax Ait oubelli" userId="ecf726b1934da71b" providerId="LiveId" clId="{BE4B7AD7-5CD9-4AA3-A110-EDEA56C4C92B}" dt="2021-10-05T13:29:05.875" v="5389" actId="478"/>
          <ac:spMkLst>
            <pc:docMk/>
            <pc:sldMk cId="1425489806" sldId="437"/>
            <ac:spMk id="28" creationId="{62C8454C-00DF-45BD-9ECF-75309A0FFBCC}"/>
          </ac:spMkLst>
        </pc:spChg>
        <pc:spChg chg="del">
          <ac:chgData name="Syphax Ait oubelli" userId="ecf726b1934da71b" providerId="LiveId" clId="{BE4B7AD7-5CD9-4AA3-A110-EDEA56C4C92B}" dt="2021-10-05T13:29:05.875" v="5389" actId="478"/>
          <ac:spMkLst>
            <pc:docMk/>
            <pc:sldMk cId="1425489806" sldId="437"/>
            <ac:spMk id="223" creationId="{39CB63F8-A33E-4366-8C74-91B04B173528}"/>
          </ac:spMkLst>
        </pc:spChg>
        <pc:cxnChg chg="del">
          <ac:chgData name="Syphax Ait oubelli" userId="ecf726b1934da71b" providerId="LiveId" clId="{BE4B7AD7-5CD9-4AA3-A110-EDEA56C4C92B}" dt="2021-10-05T13:29:07.500" v="5390" actId="478"/>
          <ac:cxnSpMkLst>
            <pc:docMk/>
            <pc:sldMk cId="1425489806" sldId="437"/>
            <ac:cxnSpMk id="124" creationId="{33E4DA4F-0C23-42E4-AEFD-94F91AAB077F}"/>
          </ac:cxnSpMkLst>
        </pc:cxnChg>
      </pc:sldChg>
      <pc:sldChg chg="delSp modSp add mod">
        <pc:chgData name="Syphax Ait oubelli" userId="ecf726b1934da71b" providerId="LiveId" clId="{BE4B7AD7-5CD9-4AA3-A110-EDEA56C4C92B}" dt="2021-10-05T13:28:31.589" v="5382" actId="478"/>
        <pc:sldMkLst>
          <pc:docMk/>
          <pc:sldMk cId="4277637457" sldId="438"/>
        </pc:sldMkLst>
        <pc:spChg chg="del">
          <ac:chgData name="Syphax Ait oubelli" userId="ecf726b1934da71b" providerId="LiveId" clId="{BE4B7AD7-5CD9-4AA3-A110-EDEA56C4C92B}" dt="2021-10-05T13:28:30.292" v="5381" actId="478"/>
          <ac:spMkLst>
            <pc:docMk/>
            <pc:sldMk cId="4277637457" sldId="438"/>
            <ac:spMk id="26" creationId="{668D3E22-2128-4B78-B613-5F2922AD4F65}"/>
          </ac:spMkLst>
        </pc:spChg>
        <pc:spChg chg="del">
          <ac:chgData name="Syphax Ait oubelli" userId="ecf726b1934da71b" providerId="LiveId" clId="{BE4B7AD7-5CD9-4AA3-A110-EDEA56C4C92B}" dt="2021-10-05T13:28:30.292" v="5381" actId="478"/>
          <ac:spMkLst>
            <pc:docMk/>
            <pc:sldMk cId="4277637457" sldId="438"/>
            <ac:spMk id="218" creationId="{CF4BABF2-6CBD-4FAC-93C0-D7960620519F}"/>
          </ac:spMkLst>
        </pc:spChg>
        <pc:spChg chg="mod">
          <ac:chgData name="Syphax Ait oubelli" userId="ecf726b1934da71b" providerId="LiveId" clId="{BE4B7AD7-5CD9-4AA3-A110-EDEA56C4C92B}" dt="2021-10-05T13:28:25.793" v="5379" actId="1076"/>
          <ac:spMkLst>
            <pc:docMk/>
            <pc:sldMk cId="4277637457" sldId="438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28:31.589" v="5382" actId="478"/>
          <ac:cxnSpMkLst>
            <pc:docMk/>
            <pc:sldMk cId="4277637457" sldId="438"/>
            <ac:cxnSpMk id="140" creationId="{3DD1BD15-BCC5-4CB8-BA83-112C9E07319A}"/>
          </ac:cxnSpMkLst>
        </pc:cxnChg>
      </pc:sldChg>
      <pc:sldChg chg="add del">
        <pc:chgData name="Syphax Ait oubelli" userId="ecf726b1934da71b" providerId="LiveId" clId="{BE4B7AD7-5CD9-4AA3-A110-EDEA56C4C92B}" dt="2021-10-05T13:28:44.730" v="5386" actId="47"/>
        <pc:sldMkLst>
          <pc:docMk/>
          <pc:sldMk cId="2194973213" sldId="439"/>
        </pc:sldMkLst>
      </pc:sldChg>
      <pc:sldChg chg="delSp modSp add mod">
        <pc:chgData name="Syphax Ait oubelli" userId="ecf726b1934da71b" providerId="LiveId" clId="{BE4B7AD7-5CD9-4AA3-A110-EDEA56C4C92B}" dt="2021-10-05T13:28:40.707" v="5385" actId="478"/>
        <pc:sldMkLst>
          <pc:docMk/>
          <pc:sldMk cId="141690707" sldId="440"/>
        </pc:sldMkLst>
        <pc:spChg chg="del">
          <ac:chgData name="Syphax Ait oubelli" userId="ecf726b1934da71b" providerId="LiveId" clId="{BE4B7AD7-5CD9-4AA3-A110-EDEA56C4C92B}" dt="2021-10-05T13:28:40.707" v="5385" actId="478"/>
          <ac:spMkLst>
            <pc:docMk/>
            <pc:sldMk cId="141690707" sldId="440"/>
            <ac:spMk id="218" creationId="{CF4BABF2-6CBD-4FAC-93C0-D7960620519F}"/>
          </ac:spMkLst>
        </pc:spChg>
        <pc:spChg chg="mod">
          <ac:chgData name="Syphax Ait oubelli" userId="ecf726b1934da71b" providerId="LiveId" clId="{BE4B7AD7-5CD9-4AA3-A110-EDEA56C4C92B}" dt="2021-10-05T13:28:39.347" v="5384" actId="1076"/>
          <ac:spMkLst>
            <pc:docMk/>
            <pc:sldMk cId="141690707" sldId="440"/>
            <ac:spMk id="256" creationId="{2C1ADC4D-EB1B-4C5E-8EB3-FE444B84FCCD}"/>
          </ac:spMkLst>
        </pc:spChg>
      </pc:sldChg>
      <pc:sldChg chg="addSp modSp add">
        <pc:chgData name="Syphax Ait oubelli" userId="ecf726b1934da71b" providerId="LiveId" clId="{BE4B7AD7-5CD9-4AA3-A110-EDEA56C4C92B}" dt="2021-10-05T14:14:05.567" v="5719" actId="6549"/>
        <pc:sldMkLst>
          <pc:docMk/>
          <pc:sldMk cId="2307943554" sldId="441"/>
        </pc:sldMkLst>
        <pc:spChg chg="add mod">
          <ac:chgData name="Syphax Ait oubelli" userId="ecf726b1934da71b" providerId="LiveId" clId="{BE4B7AD7-5CD9-4AA3-A110-EDEA56C4C92B}" dt="2021-10-05T14:14:05.567" v="5719" actId="6549"/>
          <ac:spMkLst>
            <pc:docMk/>
            <pc:sldMk cId="2307943554" sldId="441"/>
            <ac:spMk id="44" creationId="{CDD82D55-7213-48F2-A902-EC333B1F5C69}"/>
          </ac:spMkLst>
        </pc:spChg>
      </pc:sldChg>
      <pc:sldChg chg="delSp modSp add mod">
        <pc:chgData name="Syphax Ait oubelli" userId="ecf726b1934da71b" providerId="LiveId" clId="{BE4B7AD7-5CD9-4AA3-A110-EDEA56C4C92B}" dt="2021-10-05T13:29:15.323" v="5393" actId="478"/>
        <pc:sldMkLst>
          <pc:docMk/>
          <pc:sldMk cId="2767374737" sldId="442"/>
        </pc:sldMkLst>
        <pc:spChg chg="del">
          <ac:chgData name="Syphax Ait oubelli" userId="ecf726b1934da71b" providerId="LiveId" clId="{BE4B7AD7-5CD9-4AA3-A110-EDEA56C4C92B}" dt="2021-10-05T13:29:15.323" v="5393" actId="478"/>
          <ac:spMkLst>
            <pc:docMk/>
            <pc:sldMk cId="2767374737" sldId="442"/>
            <ac:spMk id="223" creationId="{39CB63F8-A33E-4366-8C74-91B04B173528}"/>
          </ac:spMkLst>
        </pc:spChg>
        <pc:spChg chg="mod">
          <ac:chgData name="Syphax Ait oubelli" userId="ecf726b1934da71b" providerId="LiveId" clId="{BE4B7AD7-5CD9-4AA3-A110-EDEA56C4C92B}" dt="2021-10-05T13:29:13.987" v="5392" actId="1076"/>
          <ac:spMkLst>
            <pc:docMk/>
            <pc:sldMk cId="2767374737" sldId="442"/>
            <ac:spMk id="256" creationId="{2C1ADC4D-EB1B-4C5E-8EB3-FE444B84FCCD}"/>
          </ac:spMkLst>
        </pc:spChg>
      </pc:sldChg>
      <pc:sldChg chg="addSp modSp add">
        <pc:chgData name="Syphax Ait oubelli" userId="ecf726b1934da71b" providerId="LiveId" clId="{BE4B7AD7-5CD9-4AA3-A110-EDEA56C4C92B}" dt="2021-10-05T14:15:11.481" v="5738" actId="20577"/>
        <pc:sldMkLst>
          <pc:docMk/>
          <pc:sldMk cId="1933368042" sldId="443"/>
        </pc:sldMkLst>
        <pc:spChg chg="add mod">
          <ac:chgData name="Syphax Ait oubelli" userId="ecf726b1934da71b" providerId="LiveId" clId="{BE4B7AD7-5CD9-4AA3-A110-EDEA56C4C92B}" dt="2021-10-05T14:15:11.481" v="5738" actId="20577"/>
          <ac:spMkLst>
            <pc:docMk/>
            <pc:sldMk cId="1933368042" sldId="443"/>
            <ac:spMk id="49" creationId="{61F9EC39-4189-431F-A9E4-5508570657A8}"/>
          </ac:spMkLst>
        </pc:spChg>
      </pc:sldChg>
      <pc:sldChg chg="addSp modSp add">
        <pc:chgData name="Syphax Ait oubelli" userId="ecf726b1934da71b" providerId="LiveId" clId="{BE4B7AD7-5CD9-4AA3-A110-EDEA56C4C92B}" dt="2021-10-05T14:16:37.391" v="5807" actId="20577"/>
        <pc:sldMkLst>
          <pc:docMk/>
          <pc:sldMk cId="3974080697" sldId="444"/>
        </pc:sldMkLst>
        <pc:spChg chg="add mod">
          <ac:chgData name="Syphax Ait oubelli" userId="ecf726b1934da71b" providerId="LiveId" clId="{BE4B7AD7-5CD9-4AA3-A110-EDEA56C4C92B}" dt="2021-10-05T14:16:37.391" v="5807" actId="20577"/>
          <ac:spMkLst>
            <pc:docMk/>
            <pc:sldMk cId="3974080697" sldId="444"/>
            <ac:spMk id="50" creationId="{30A4398E-03CC-4DC6-912C-342DEFEF584F}"/>
          </ac:spMkLst>
        </pc:spChg>
      </pc:sldChg>
      <pc:sldChg chg="delSp modSp add mod ord">
        <pc:chgData name="Syphax Ait oubelli" userId="ecf726b1934da71b" providerId="LiveId" clId="{BE4B7AD7-5CD9-4AA3-A110-EDEA56C4C92B}" dt="2021-10-05T13:35:57.414" v="5413" actId="478"/>
        <pc:sldMkLst>
          <pc:docMk/>
          <pc:sldMk cId="3093985495" sldId="445"/>
        </pc:sldMkLst>
        <pc:spChg chg="del">
          <ac:chgData name="Syphax Ait oubelli" userId="ecf726b1934da71b" providerId="LiveId" clId="{BE4B7AD7-5CD9-4AA3-A110-EDEA56C4C92B}" dt="2021-10-05T13:35:57.414" v="5413" actId="478"/>
          <ac:spMkLst>
            <pc:docMk/>
            <pc:sldMk cId="3093985495" sldId="445"/>
            <ac:spMk id="10" creationId="{2160BC86-2FAE-4F9B-80B9-95F936C19B08}"/>
          </ac:spMkLst>
        </pc:spChg>
        <pc:spChg chg="del">
          <ac:chgData name="Syphax Ait oubelli" userId="ecf726b1934da71b" providerId="LiveId" clId="{BE4B7AD7-5CD9-4AA3-A110-EDEA56C4C92B}" dt="2021-10-05T13:35:57.414" v="5413" actId="478"/>
          <ac:spMkLst>
            <pc:docMk/>
            <pc:sldMk cId="3093985495" sldId="445"/>
            <ac:spMk id="29" creationId="{A0F0ED10-BEFE-4B2E-8E10-97D0499232F4}"/>
          </ac:spMkLst>
        </pc:spChg>
        <pc:spChg chg="del">
          <ac:chgData name="Syphax Ait oubelli" userId="ecf726b1934da71b" providerId="LiveId" clId="{BE4B7AD7-5CD9-4AA3-A110-EDEA56C4C92B}" dt="2021-10-05T13:35:57.414" v="5413" actId="478"/>
          <ac:spMkLst>
            <pc:docMk/>
            <pc:sldMk cId="3093985495" sldId="445"/>
            <ac:spMk id="30" creationId="{1B89B45A-8948-405D-9742-7AD130F302A7}"/>
          </ac:spMkLst>
        </pc:spChg>
        <pc:spChg chg="del">
          <ac:chgData name="Syphax Ait oubelli" userId="ecf726b1934da71b" providerId="LiveId" clId="{BE4B7AD7-5CD9-4AA3-A110-EDEA56C4C92B}" dt="2021-10-05T13:35:57.414" v="5413" actId="478"/>
          <ac:spMkLst>
            <pc:docMk/>
            <pc:sldMk cId="3093985495" sldId="445"/>
            <ac:spMk id="43" creationId="{ACD4B215-3446-4E91-8215-C12EB434BA17}"/>
          </ac:spMkLst>
        </pc:spChg>
        <pc:spChg chg="del">
          <ac:chgData name="Syphax Ait oubelli" userId="ecf726b1934da71b" providerId="LiveId" clId="{BE4B7AD7-5CD9-4AA3-A110-EDEA56C4C92B}" dt="2021-10-05T13:35:57.414" v="5413" actId="478"/>
          <ac:spMkLst>
            <pc:docMk/>
            <pc:sldMk cId="3093985495" sldId="445"/>
            <ac:spMk id="44" creationId="{0A084F1B-31F7-4D6D-8892-372AD9B5EF8A}"/>
          </ac:spMkLst>
        </pc:spChg>
        <pc:spChg chg="del">
          <ac:chgData name="Syphax Ait oubelli" userId="ecf726b1934da71b" providerId="LiveId" clId="{BE4B7AD7-5CD9-4AA3-A110-EDEA56C4C92B}" dt="2021-10-05T13:35:57.414" v="5413" actId="478"/>
          <ac:spMkLst>
            <pc:docMk/>
            <pc:sldMk cId="3093985495" sldId="445"/>
            <ac:spMk id="45" creationId="{7BA38E75-CEB0-4815-B9C1-558EE0601760}"/>
          </ac:spMkLst>
        </pc:spChg>
        <pc:spChg chg="del">
          <ac:chgData name="Syphax Ait oubelli" userId="ecf726b1934da71b" providerId="LiveId" clId="{BE4B7AD7-5CD9-4AA3-A110-EDEA56C4C92B}" dt="2021-10-05T13:35:57.414" v="5413" actId="478"/>
          <ac:spMkLst>
            <pc:docMk/>
            <pc:sldMk cId="3093985495" sldId="445"/>
            <ac:spMk id="46" creationId="{F8D26C22-AC8E-463C-AB0C-740BA99C9C14}"/>
          </ac:spMkLst>
        </pc:spChg>
        <pc:spChg chg="del">
          <ac:chgData name="Syphax Ait oubelli" userId="ecf726b1934da71b" providerId="LiveId" clId="{BE4B7AD7-5CD9-4AA3-A110-EDEA56C4C92B}" dt="2021-10-05T13:35:57.414" v="5413" actId="478"/>
          <ac:spMkLst>
            <pc:docMk/>
            <pc:sldMk cId="3093985495" sldId="445"/>
            <ac:spMk id="232" creationId="{68A94B9D-A5A4-4EB6-8C21-27612CE89BCC}"/>
          </ac:spMkLst>
        </pc:spChg>
        <pc:spChg chg="del">
          <ac:chgData name="Syphax Ait oubelli" userId="ecf726b1934da71b" providerId="LiveId" clId="{BE4B7AD7-5CD9-4AA3-A110-EDEA56C4C92B}" dt="2021-10-05T13:35:57.414" v="5413" actId="478"/>
          <ac:spMkLst>
            <pc:docMk/>
            <pc:sldMk cId="3093985495" sldId="445"/>
            <ac:spMk id="233" creationId="{188E170F-9699-49EA-82AA-F682DA3E3DBE}"/>
          </ac:spMkLst>
        </pc:spChg>
        <pc:spChg chg="del">
          <ac:chgData name="Syphax Ait oubelli" userId="ecf726b1934da71b" providerId="LiveId" clId="{BE4B7AD7-5CD9-4AA3-A110-EDEA56C4C92B}" dt="2021-10-05T13:35:57.414" v="5413" actId="478"/>
          <ac:spMkLst>
            <pc:docMk/>
            <pc:sldMk cId="3093985495" sldId="445"/>
            <ac:spMk id="234" creationId="{210443D7-65DF-4ADB-A743-0EE6ECBF1F8A}"/>
          </ac:spMkLst>
        </pc:spChg>
        <pc:spChg chg="del">
          <ac:chgData name="Syphax Ait oubelli" userId="ecf726b1934da71b" providerId="LiveId" clId="{BE4B7AD7-5CD9-4AA3-A110-EDEA56C4C92B}" dt="2021-10-05T13:35:57.414" v="5413" actId="478"/>
          <ac:spMkLst>
            <pc:docMk/>
            <pc:sldMk cId="3093985495" sldId="445"/>
            <ac:spMk id="235" creationId="{FF81AC06-6552-49AD-B22F-42CC45911259}"/>
          </ac:spMkLst>
        </pc:spChg>
        <pc:spChg chg="del">
          <ac:chgData name="Syphax Ait oubelli" userId="ecf726b1934da71b" providerId="LiveId" clId="{BE4B7AD7-5CD9-4AA3-A110-EDEA56C4C92B}" dt="2021-10-05T13:35:57.414" v="5413" actId="478"/>
          <ac:spMkLst>
            <pc:docMk/>
            <pc:sldMk cId="3093985495" sldId="445"/>
            <ac:spMk id="242" creationId="{311B50F2-E537-47D1-A040-19DB71E30D13}"/>
          </ac:spMkLst>
        </pc:spChg>
        <pc:spChg chg="del">
          <ac:chgData name="Syphax Ait oubelli" userId="ecf726b1934da71b" providerId="LiveId" clId="{BE4B7AD7-5CD9-4AA3-A110-EDEA56C4C92B}" dt="2021-10-05T13:35:57.414" v="5413" actId="478"/>
          <ac:spMkLst>
            <pc:docMk/>
            <pc:sldMk cId="3093985495" sldId="445"/>
            <ac:spMk id="243" creationId="{6EAB6FCE-CA41-41EA-8BE6-274BBB678AA5}"/>
          </ac:spMkLst>
        </pc:spChg>
        <pc:spChg chg="del">
          <ac:chgData name="Syphax Ait oubelli" userId="ecf726b1934da71b" providerId="LiveId" clId="{BE4B7AD7-5CD9-4AA3-A110-EDEA56C4C92B}" dt="2021-10-05T13:35:57.414" v="5413" actId="478"/>
          <ac:spMkLst>
            <pc:docMk/>
            <pc:sldMk cId="3093985495" sldId="445"/>
            <ac:spMk id="247" creationId="{678279FB-2275-482D-B43A-576E058A7638}"/>
          </ac:spMkLst>
        </pc:spChg>
        <pc:cxnChg chg="del mod">
          <ac:chgData name="Syphax Ait oubelli" userId="ecf726b1934da71b" providerId="LiveId" clId="{BE4B7AD7-5CD9-4AA3-A110-EDEA56C4C92B}" dt="2021-10-05T13:35:57.414" v="5413" actId="478"/>
          <ac:cxnSpMkLst>
            <pc:docMk/>
            <pc:sldMk cId="3093985495" sldId="445"/>
            <ac:cxnSpMk id="57" creationId="{E16A9C0F-2A3C-4531-9290-114069ED24D3}"/>
          </ac:cxnSpMkLst>
        </pc:cxnChg>
        <pc:cxnChg chg="del">
          <ac:chgData name="Syphax Ait oubelli" userId="ecf726b1934da71b" providerId="LiveId" clId="{BE4B7AD7-5CD9-4AA3-A110-EDEA56C4C92B}" dt="2021-10-05T13:35:57.414" v="5413" actId="478"/>
          <ac:cxnSpMkLst>
            <pc:docMk/>
            <pc:sldMk cId="3093985495" sldId="445"/>
            <ac:cxnSpMk id="65" creationId="{BA548553-0F77-45F0-A101-DB766C2A4590}"/>
          </ac:cxnSpMkLst>
        </pc:cxnChg>
        <pc:cxnChg chg="del">
          <ac:chgData name="Syphax Ait oubelli" userId="ecf726b1934da71b" providerId="LiveId" clId="{BE4B7AD7-5CD9-4AA3-A110-EDEA56C4C92B}" dt="2021-10-05T13:35:57.414" v="5413" actId="478"/>
          <ac:cxnSpMkLst>
            <pc:docMk/>
            <pc:sldMk cId="3093985495" sldId="445"/>
            <ac:cxnSpMk id="68" creationId="{E558D4B3-498A-496B-90B6-F21FF58C33A2}"/>
          </ac:cxnSpMkLst>
        </pc:cxnChg>
        <pc:cxnChg chg="del">
          <ac:chgData name="Syphax Ait oubelli" userId="ecf726b1934da71b" providerId="LiveId" clId="{BE4B7AD7-5CD9-4AA3-A110-EDEA56C4C92B}" dt="2021-10-05T13:35:57.414" v="5413" actId="478"/>
          <ac:cxnSpMkLst>
            <pc:docMk/>
            <pc:sldMk cId="3093985495" sldId="445"/>
            <ac:cxnSpMk id="72" creationId="{E99ED72A-EAB5-48DE-8489-FA9183DA963E}"/>
          </ac:cxnSpMkLst>
        </pc:cxnChg>
        <pc:cxnChg chg="del">
          <ac:chgData name="Syphax Ait oubelli" userId="ecf726b1934da71b" providerId="LiveId" clId="{BE4B7AD7-5CD9-4AA3-A110-EDEA56C4C92B}" dt="2021-10-05T13:35:57.414" v="5413" actId="478"/>
          <ac:cxnSpMkLst>
            <pc:docMk/>
            <pc:sldMk cId="3093985495" sldId="445"/>
            <ac:cxnSpMk id="78" creationId="{DF296232-FC17-4702-8D74-1448B91A7F7F}"/>
          </ac:cxnSpMkLst>
        </pc:cxnChg>
        <pc:cxnChg chg="del">
          <ac:chgData name="Syphax Ait oubelli" userId="ecf726b1934da71b" providerId="LiveId" clId="{BE4B7AD7-5CD9-4AA3-A110-EDEA56C4C92B}" dt="2021-10-05T13:35:57.414" v="5413" actId="478"/>
          <ac:cxnSpMkLst>
            <pc:docMk/>
            <pc:sldMk cId="3093985495" sldId="445"/>
            <ac:cxnSpMk id="79" creationId="{83500659-FE15-4D10-801B-68BB5E6F1D9A}"/>
          </ac:cxnSpMkLst>
        </pc:cxnChg>
        <pc:cxnChg chg="del">
          <ac:chgData name="Syphax Ait oubelli" userId="ecf726b1934da71b" providerId="LiveId" clId="{BE4B7AD7-5CD9-4AA3-A110-EDEA56C4C92B}" dt="2021-10-05T13:35:57.414" v="5413" actId="478"/>
          <ac:cxnSpMkLst>
            <pc:docMk/>
            <pc:sldMk cId="3093985495" sldId="445"/>
            <ac:cxnSpMk id="80" creationId="{7C3E9D92-67E4-4102-9C51-BB77D7BE8414}"/>
          </ac:cxnSpMkLst>
        </pc:cxnChg>
      </pc:sldChg>
      <pc:sldChg chg="add">
        <pc:chgData name="Syphax Ait oubelli" userId="ecf726b1934da71b" providerId="LiveId" clId="{BE4B7AD7-5CD9-4AA3-A110-EDEA56C4C92B}" dt="2021-10-05T13:35:38.676" v="5401" actId="2890"/>
        <pc:sldMkLst>
          <pc:docMk/>
          <pc:sldMk cId="4184888683" sldId="446"/>
        </pc:sldMkLst>
      </pc:sldChg>
      <pc:sldChg chg="add del">
        <pc:chgData name="Syphax Ait oubelli" userId="ecf726b1934da71b" providerId="LiveId" clId="{BE4B7AD7-5CD9-4AA3-A110-EDEA56C4C92B}" dt="2021-10-05T13:38:40.995" v="5452" actId="47"/>
        <pc:sldMkLst>
          <pc:docMk/>
          <pc:sldMk cId="1941201312" sldId="447"/>
        </pc:sldMkLst>
      </pc:sldChg>
      <pc:sldChg chg="delSp modSp add mod">
        <pc:chgData name="Syphax Ait oubelli" userId="ecf726b1934da71b" providerId="LiveId" clId="{BE4B7AD7-5CD9-4AA3-A110-EDEA56C4C92B}" dt="2021-10-05T13:36:24.588" v="5423" actId="478"/>
        <pc:sldMkLst>
          <pc:docMk/>
          <pc:sldMk cId="3464397609" sldId="448"/>
        </pc:sldMkLst>
        <pc:spChg chg="del">
          <ac:chgData name="Syphax Ait oubelli" userId="ecf726b1934da71b" providerId="LiveId" clId="{BE4B7AD7-5CD9-4AA3-A110-EDEA56C4C92B}" dt="2021-10-05T13:36:10.676" v="5418" actId="478"/>
          <ac:spMkLst>
            <pc:docMk/>
            <pc:sldMk cId="3464397609" sldId="448"/>
            <ac:spMk id="29" creationId="{A0F0ED10-BEFE-4B2E-8E10-97D0499232F4}"/>
          </ac:spMkLst>
        </pc:spChg>
        <pc:spChg chg="del">
          <ac:chgData name="Syphax Ait oubelli" userId="ecf726b1934da71b" providerId="LiveId" clId="{BE4B7AD7-5CD9-4AA3-A110-EDEA56C4C92B}" dt="2021-10-05T13:36:24.588" v="5423" actId="478"/>
          <ac:spMkLst>
            <pc:docMk/>
            <pc:sldMk cId="3464397609" sldId="448"/>
            <ac:spMk id="43" creationId="{ACD4B215-3446-4E91-8215-C12EB434BA17}"/>
          </ac:spMkLst>
        </pc:spChg>
        <pc:spChg chg="del">
          <ac:chgData name="Syphax Ait oubelli" userId="ecf726b1934da71b" providerId="LiveId" clId="{BE4B7AD7-5CD9-4AA3-A110-EDEA56C4C92B}" dt="2021-10-05T13:36:24.588" v="5423" actId="478"/>
          <ac:spMkLst>
            <pc:docMk/>
            <pc:sldMk cId="3464397609" sldId="448"/>
            <ac:spMk id="44" creationId="{0A084F1B-31F7-4D6D-8892-372AD9B5EF8A}"/>
          </ac:spMkLst>
        </pc:spChg>
        <pc:spChg chg="del">
          <ac:chgData name="Syphax Ait oubelli" userId="ecf726b1934da71b" providerId="LiveId" clId="{BE4B7AD7-5CD9-4AA3-A110-EDEA56C4C92B}" dt="2021-10-05T13:36:10.676" v="5418" actId="478"/>
          <ac:spMkLst>
            <pc:docMk/>
            <pc:sldMk cId="3464397609" sldId="448"/>
            <ac:spMk id="45" creationId="{7BA38E75-CEB0-4815-B9C1-558EE0601760}"/>
          </ac:spMkLst>
        </pc:spChg>
        <pc:spChg chg="del">
          <ac:chgData name="Syphax Ait oubelli" userId="ecf726b1934da71b" providerId="LiveId" clId="{BE4B7AD7-5CD9-4AA3-A110-EDEA56C4C92B}" dt="2021-10-05T13:36:10.676" v="5418" actId="478"/>
          <ac:spMkLst>
            <pc:docMk/>
            <pc:sldMk cId="3464397609" sldId="448"/>
            <ac:spMk id="46" creationId="{F8D26C22-AC8E-463C-AB0C-740BA99C9C14}"/>
          </ac:spMkLst>
        </pc:spChg>
        <pc:spChg chg="del">
          <ac:chgData name="Syphax Ait oubelli" userId="ecf726b1934da71b" providerId="LiveId" clId="{BE4B7AD7-5CD9-4AA3-A110-EDEA56C4C92B}" dt="2021-10-05T13:36:10.676" v="5418" actId="478"/>
          <ac:spMkLst>
            <pc:docMk/>
            <pc:sldMk cId="3464397609" sldId="448"/>
            <ac:spMk id="232" creationId="{68A94B9D-A5A4-4EB6-8C21-27612CE89BCC}"/>
          </ac:spMkLst>
        </pc:spChg>
        <pc:spChg chg="del">
          <ac:chgData name="Syphax Ait oubelli" userId="ecf726b1934da71b" providerId="LiveId" clId="{BE4B7AD7-5CD9-4AA3-A110-EDEA56C4C92B}" dt="2021-10-05T13:36:10.676" v="5418" actId="478"/>
          <ac:spMkLst>
            <pc:docMk/>
            <pc:sldMk cId="3464397609" sldId="448"/>
            <ac:spMk id="233" creationId="{188E170F-9699-49EA-82AA-F682DA3E3DBE}"/>
          </ac:spMkLst>
        </pc:spChg>
        <pc:spChg chg="del">
          <ac:chgData name="Syphax Ait oubelli" userId="ecf726b1934da71b" providerId="LiveId" clId="{BE4B7AD7-5CD9-4AA3-A110-EDEA56C4C92B}" dt="2021-10-05T13:36:24.588" v="5423" actId="478"/>
          <ac:spMkLst>
            <pc:docMk/>
            <pc:sldMk cId="3464397609" sldId="448"/>
            <ac:spMk id="234" creationId="{210443D7-65DF-4ADB-A743-0EE6ECBF1F8A}"/>
          </ac:spMkLst>
        </pc:spChg>
        <pc:spChg chg="del">
          <ac:chgData name="Syphax Ait oubelli" userId="ecf726b1934da71b" providerId="LiveId" clId="{BE4B7AD7-5CD9-4AA3-A110-EDEA56C4C92B}" dt="2021-10-05T13:36:24.588" v="5423" actId="478"/>
          <ac:spMkLst>
            <pc:docMk/>
            <pc:sldMk cId="3464397609" sldId="448"/>
            <ac:spMk id="235" creationId="{FF81AC06-6552-49AD-B22F-42CC45911259}"/>
          </ac:spMkLst>
        </pc:spChg>
        <pc:spChg chg="del">
          <ac:chgData name="Syphax Ait oubelli" userId="ecf726b1934da71b" providerId="LiveId" clId="{BE4B7AD7-5CD9-4AA3-A110-EDEA56C4C92B}" dt="2021-10-05T13:36:10.676" v="5418" actId="478"/>
          <ac:spMkLst>
            <pc:docMk/>
            <pc:sldMk cId="3464397609" sldId="448"/>
            <ac:spMk id="242" creationId="{311B50F2-E537-47D1-A040-19DB71E30D13}"/>
          </ac:spMkLst>
        </pc:spChg>
        <pc:spChg chg="del">
          <ac:chgData name="Syphax Ait oubelli" userId="ecf726b1934da71b" providerId="LiveId" clId="{BE4B7AD7-5CD9-4AA3-A110-EDEA56C4C92B}" dt="2021-10-05T13:36:12.251" v="5419" actId="478"/>
          <ac:spMkLst>
            <pc:docMk/>
            <pc:sldMk cId="3464397609" sldId="448"/>
            <ac:spMk id="243" creationId="{6EAB6FCE-CA41-41EA-8BE6-274BBB678AA5}"/>
          </ac:spMkLst>
        </pc:spChg>
        <pc:spChg chg="mod">
          <ac:chgData name="Syphax Ait oubelli" userId="ecf726b1934da71b" providerId="LiveId" clId="{BE4B7AD7-5CD9-4AA3-A110-EDEA56C4C92B}" dt="2021-10-05T13:36:17.073" v="5420" actId="1076"/>
          <ac:spMkLst>
            <pc:docMk/>
            <pc:sldMk cId="3464397609" sldId="448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36:10.676" v="5418" actId="478"/>
          <ac:cxnSpMkLst>
            <pc:docMk/>
            <pc:sldMk cId="3464397609" sldId="448"/>
            <ac:cxnSpMk id="68" creationId="{E558D4B3-498A-496B-90B6-F21FF58C33A2}"/>
          </ac:cxnSpMkLst>
        </pc:cxnChg>
        <pc:cxnChg chg="del">
          <ac:chgData name="Syphax Ait oubelli" userId="ecf726b1934da71b" providerId="LiveId" clId="{BE4B7AD7-5CD9-4AA3-A110-EDEA56C4C92B}" dt="2021-10-05T13:36:10.676" v="5418" actId="478"/>
          <ac:cxnSpMkLst>
            <pc:docMk/>
            <pc:sldMk cId="3464397609" sldId="448"/>
            <ac:cxnSpMk id="72" creationId="{E99ED72A-EAB5-48DE-8489-FA9183DA963E}"/>
          </ac:cxnSpMkLst>
        </pc:cxnChg>
        <pc:cxnChg chg="del">
          <ac:chgData name="Syphax Ait oubelli" userId="ecf726b1934da71b" providerId="LiveId" clId="{BE4B7AD7-5CD9-4AA3-A110-EDEA56C4C92B}" dt="2021-10-05T13:36:10.676" v="5418" actId="478"/>
          <ac:cxnSpMkLst>
            <pc:docMk/>
            <pc:sldMk cId="3464397609" sldId="448"/>
            <ac:cxnSpMk id="78" creationId="{DF296232-FC17-4702-8D74-1448B91A7F7F}"/>
          </ac:cxnSpMkLst>
        </pc:cxnChg>
        <pc:cxnChg chg="del">
          <ac:chgData name="Syphax Ait oubelli" userId="ecf726b1934da71b" providerId="LiveId" clId="{BE4B7AD7-5CD9-4AA3-A110-EDEA56C4C92B}" dt="2021-10-05T13:36:24.588" v="5423" actId="478"/>
          <ac:cxnSpMkLst>
            <pc:docMk/>
            <pc:sldMk cId="3464397609" sldId="448"/>
            <ac:cxnSpMk id="79" creationId="{83500659-FE15-4D10-801B-68BB5E6F1D9A}"/>
          </ac:cxnSpMkLst>
        </pc:cxnChg>
        <pc:cxnChg chg="del">
          <ac:chgData name="Syphax Ait oubelli" userId="ecf726b1934da71b" providerId="LiveId" clId="{BE4B7AD7-5CD9-4AA3-A110-EDEA56C4C92B}" dt="2021-10-05T13:36:24.588" v="5423" actId="478"/>
          <ac:cxnSpMkLst>
            <pc:docMk/>
            <pc:sldMk cId="3464397609" sldId="448"/>
            <ac:cxnSpMk id="80" creationId="{7C3E9D92-67E4-4102-9C51-BB77D7BE8414}"/>
          </ac:cxnSpMkLst>
        </pc:cxnChg>
      </pc:sldChg>
      <pc:sldChg chg="delSp add mod">
        <pc:chgData name="Syphax Ait oubelli" userId="ecf726b1934da71b" providerId="LiveId" clId="{BE4B7AD7-5CD9-4AA3-A110-EDEA56C4C92B}" dt="2021-10-05T13:37:36.875" v="5434" actId="478"/>
        <pc:sldMkLst>
          <pc:docMk/>
          <pc:sldMk cId="3358020186" sldId="449"/>
        </pc:sldMkLst>
        <pc:spChg chg="del">
          <ac:chgData name="Syphax Ait oubelli" userId="ecf726b1934da71b" providerId="LiveId" clId="{BE4B7AD7-5CD9-4AA3-A110-EDEA56C4C92B}" dt="2021-10-05T13:37:00.651" v="5433" actId="478"/>
          <ac:spMkLst>
            <pc:docMk/>
            <pc:sldMk cId="3358020186" sldId="449"/>
            <ac:spMk id="29" creationId="{A0F0ED10-BEFE-4B2E-8E10-97D0499232F4}"/>
          </ac:spMkLst>
        </pc:spChg>
        <pc:spChg chg="del">
          <ac:chgData name="Syphax Ait oubelli" userId="ecf726b1934da71b" providerId="LiveId" clId="{BE4B7AD7-5CD9-4AA3-A110-EDEA56C4C92B}" dt="2021-10-05T13:37:00.651" v="5433" actId="478"/>
          <ac:spMkLst>
            <pc:docMk/>
            <pc:sldMk cId="3358020186" sldId="449"/>
            <ac:spMk id="45" creationId="{7BA38E75-CEB0-4815-B9C1-558EE0601760}"/>
          </ac:spMkLst>
        </pc:spChg>
        <pc:spChg chg="del">
          <ac:chgData name="Syphax Ait oubelli" userId="ecf726b1934da71b" providerId="LiveId" clId="{BE4B7AD7-5CD9-4AA3-A110-EDEA56C4C92B}" dt="2021-10-05T13:37:00.651" v="5433" actId="478"/>
          <ac:spMkLst>
            <pc:docMk/>
            <pc:sldMk cId="3358020186" sldId="449"/>
            <ac:spMk id="46" creationId="{F8D26C22-AC8E-463C-AB0C-740BA99C9C14}"/>
          </ac:spMkLst>
        </pc:spChg>
        <pc:spChg chg="del">
          <ac:chgData name="Syphax Ait oubelli" userId="ecf726b1934da71b" providerId="LiveId" clId="{BE4B7AD7-5CD9-4AA3-A110-EDEA56C4C92B}" dt="2021-10-05T13:37:00.651" v="5433" actId="478"/>
          <ac:spMkLst>
            <pc:docMk/>
            <pc:sldMk cId="3358020186" sldId="449"/>
            <ac:spMk id="232" creationId="{68A94B9D-A5A4-4EB6-8C21-27612CE89BCC}"/>
          </ac:spMkLst>
        </pc:spChg>
        <pc:spChg chg="del">
          <ac:chgData name="Syphax Ait oubelli" userId="ecf726b1934da71b" providerId="LiveId" clId="{BE4B7AD7-5CD9-4AA3-A110-EDEA56C4C92B}" dt="2021-10-05T13:37:00.651" v="5433" actId="478"/>
          <ac:spMkLst>
            <pc:docMk/>
            <pc:sldMk cId="3358020186" sldId="449"/>
            <ac:spMk id="233" creationId="{188E170F-9699-49EA-82AA-F682DA3E3DBE}"/>
          </ac:spMkLst>
        </pc:spChg>
        <pc:spChg chg="del">
          <ac:chgData name="Syphax Ait oubelli" userId="ecf726b1934da71b" providerId="LiveId" clId="{BE4B7AD7-5CD9-4AA3-A110-EDEA56C4C92B}" dt="2021-10-05T13:37:36.875" v="5434" actId="478"/>
          <ac:spMkLst>
            <pc:docMk/>
            <pc:sldMk cId="3358020186" sldId="449"/>
            <ac:spMk id="242" creationId="{311B50F2-E537-47D1-A040-19DB71E30D13}"/>
          </ac:spMkLst>
        </pc:spChg>
        <pc:cxnChg chg="del">
          <ac:chgData name="Syphax Ait oubelli" userId="ecf726b1934da71b" providerId="LiveId" clId="{BE4B7AD7-5CD9-4AA3-A110-EDEA56C4C92B}" dt="2021-10-05T13:37:36.875" v="5434" actId="478"/>
          <ac:cxnSpMkLst>
            <pc:docMk/>
            <pc:sldMk cId="3358020186" sldId="449"/>
            <ac:cxnSpMk id="68" creationId="{E558D4B3-498A-496B-90B6-F21FF58C33A2}"/>
          </ac:cxnSpMkLst>
        </pc:cxnChg>
        <pc:cxnChg chg="del">
          <ac:chgData name="Syphax Ait oubelli" userId="ecf726b1934da71b" providerId="LiveId" clId="{BE4B7AD7-5CD9-4AA3-A110-EDEA56C4C92B}" dt="2021-10-05T13:37:00.651" v="5433" actId="478"/>
          <ac:cxnSpMkLst>
            <pc:docMk/>
            <pc:sldMk cId="3358020186" sldId="449"/>
            <ac:cxnSpMk id="72" creationId="{E99ED72A-EAB5-48DE-8489-FA9183DA963E}"/>
          </ac:cxnSpMkLst>
        </pc:cxnChg>
        <pc:cxnChg chg="del">
          <ac:chgData name="Syphax Ait oubelli" userId="ecf726b1934da71b" providerId="LiveId" clId="{BE4B7AD7-5CD9-4AA3-A110-EDEA56C4C92B}" dt="2021-10-05T13:37:00.651" v="5433" actId="478"/>
          <ac:cxnSpMkLst>
            <pc:docMk/>
            <pc:sldMk cId="3358020186" sldId="449"/>
            <ac:cxnSpMk id="78" creationId="{DF296232-FC17-4702-8D74-1448B91A7F7F}"/>
          </ac:cxnSpMkLst>
        </pc:cxnChg>
      </pc:sldChg>
      <pc:sldChg chg="delSp modSp add mod">
        <pc:chgData name="Syphax Ait oubelli" userId="ecf726b1934da71b" providerId="LiveId" clId="{BE4B7AD7-5CD9-4AA3-A110-EDEA56C4C92B}" dt="2021-10-05T13:37:56.772" v="5441" actId="478"/>
        <pc:sldMkLst>
          <pc:docMk/>
          <pc:sldMk cId="1735708198" sldId="450"/>
        </pc:sldMkLst>
        <pc:spChg chg="del">
          <ac:chgData name="Syphax Ait oubelli" userId="ecf726b1934da71b" providerId="LiveId" clId="{BE4B7AD7-5CD9-4AA3-A110-EDEA56C4C92B}" dt="2021-10-05T13:37:54.379" v="5440" actId="478"/>
          <ac:spMkLst>
            <pc:docMk/>
            <pc:sldMk cId="1735708198" sldId="450"/>
            <ac:spMk id="45" creationId="{7BA38E75-CEB0-4815-B9C1-558EE0601760}"/>
          </ac:spMkLst>
        </pc:spChg>
        <pc:spChg chg="del">
          <ac:chgData name="Syphax Ait oubelli" userId="ecf726b1934da71b" providerId="LiveId" clId="{BE4B7AD7-5CD9-4AA3-A110-EDEA56C4C92B}" dt="2021-10-05T13:37:54.379" v="5440" actId="478"/>
          <ac:spMkLst>
            <pc:docMk/>
            <pc:sldMk cId="1735708198" sldId="450"/>
            <ac:spMk id="46" creationId="{F8D26C22-AC8E-463C-AB0C-740BA99C9C14}"/>
          </ac:spMkLst>
        </pc:spChg>
        <pc:spChg chg="del">
          <ac:chgData name="Syphax Ait oubelli" userId="ecf726b1934da71b" providerId="LiveId" clId="{BE4B7AD7-5CD9-4AA3-A110-EDEA56C4C92B}" dt="2021-10-05T13:37:56.772" v="5441" actId="478"/>
          <ac:spMkLst>
            <pc:docMk/>
            <pc:sldMk cId="1735708198" sldId="450"/>
            <ac:spMk id="232" creationId="{68A94B9D-A5A4-4EB6-8C21-27612CE89BCC}"/>
          </ac:spMkLst>
        </pc:spChg>
        <pc:spChg chg="del">
          <ac:chgData name="Syphax Ait oubelli" userId="ecf726b1934da71b" providerId="LiveId" clId="{BE4B7AD7-5CD9-4AA3-A110-EDEA56C4C92B}" dt="2021-10-05T13:37:54.379" v="5440" actId="478"/>
          <ac:spMkLst>
            <pc:docMk/>
            <pc:sldMk cId="1735708198" sldId="450"/>
            <ac:spMk id="233" creationId="{188E170F-9699-49EA-82AA-F682DA3E3DBE}"/>
          </ac:spMkLst>
        </pc:spChg>
        <pc:spChg chg="del">
          <ac:chgData name="Syphax Ait oubelli" userId="ecf726b1934da71b" providerId="LiveId" clId="{BE4B7AD7-5CD9-4AA3-A110-EDEA56C4C92B}" dt="2021-10-05T13:37:48.198" v="5437" actId="478"/>
          <ac:spMkLst>
            <pc:docMk/>
            <pc:sldMk cId="1735708198" sldId="450"/>
            <ac:spMk id="242" creationId="{311B50F2-E537-47D1-A040-19DB71E30D13}"/>
          </ac:spMkLst>
        </pc:spChg>
        <pc:spChg chg="mod">
          <ac:chgData name="Syphax Ait oubelli" userId="ecf726b1934da71b" providerId="LiveId" clId="{BE4B7AD7-5CD9-4AA3-A110-EDEA56C4C92B}" dt="2021-10-05T13:37:46.771" v="5436" actId="1076"/>
          <ac:spMkLst>
            <pc:docMk/>
            <pc:sldMk cId="1735708198" sldId="450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37:56.772" v="5441" actId="478"/>
          <ac:cxnSpMkLst>
            <pc:docMk/>
            <pc:sldMk cId="1735708198" sldId="450"/>
            <ac:cxnSpMk id="72" creationId="{E99ED72A-EAB5-48DE-8489-FA9183DA963E}"/>
          </ac:cxnSpMkLst>
        </pc:cxnChg>
        <pc:cxnChg chg="del">
          <ac:chgData name="Syphax Ait oubelli" userId="ecf726b1934da71b" providerId="LiveId" clId="{BE4B7AD7-5CD9-4AA3-A110-EDEA56C4C92B}" dt="2021-10-05T13:37:56.772" v="5441" actId="478"/>
          <ac:cxnSpMkLst>
            <pc:docMk/>
            <pc:sldMk cId="1735708198" sldId="450"/>
            <ac:cxnSpMk id="78" creationId="{DF296232-FC17-4702-8D74-1448B91A7F7F}"/>
          </ac:cxnSpMkLst>
        </pc:cxnChg>
      </pc:sldChg>
      <pc:sldChg chg="delSp modSp add mod">
        <pc:chgData name="Syphax Ait oubelli" userId="ecf726b1934da71b" providerId="LiveId" clId="{BE4B7AD7-5CD9-4AA3-A110-EDEA56C4C92B}" dt="2021-10-05T13:36:33.492" v="5426" actId="478"/>
        <pc:sldMkLst>
          <pc:docMk/>
          <pc:sldMk cId="3068826792" sldId="451"/>
        </pc:sldMkLst>
        <pc:spChg chg="del">
          <ac:chgData name="Syphax Ait oubelli" userId="ecf726b1934da71b" providerId="LiveId" clId="{BE4B7AD7-5CD9-4AA3-A110-EDEA56C4C92B}" dt="2021-10-05T13:36:31.643" v="5425" actId="478"/>
          <ac:spMkLst>
            <pc:docMk/>
            <pc:sldMk cId="3068826792" sldId="451"/>
            <ac:spMk id="44" creationId="{0A084F1B-31F7-4D6D-8892-372AD9B5EF8A}"/>
          </ac:spMkLst>
        </pc:spChg>
        <pc:spChg chg="del">
          <ac:chgData name="Syphax Ait oubelli" userId="ecf726b1934da71b" providerId="LiveId" clId="{BE4B7AD7-5CD9-4AA3-A110-EDEA56C4C92B}" dt="2021-10-05T13:36:33.492" v="5426" actId="478"/>
          <ac:spMkLst>
            <pc:docMk/>
            <pc:sldMk cId="3068826792" sldId="451"/>
            <ac:spMk id="234" creationId="{210443D7-65DF-4ADB-A743-0EE6ECBF1F8A}"/>
          </ac:spMkLst>
        </pc:spChg>
        <pc:spChg chg="del">
          <ac:chgData name="Syphax Ait oubelli" userId="ecf726b1934da71b" providerId="LiveId" clId="{BE4B7AD7-5CD9-4AA3-A110-EDEA56C4C92B}" dt="2021-10-05T13:36:31.643" v="5425" actId="478"/>
          <ac:spMkLst>
            <pc:docMk/>
            <pc:sldMk cId="3068826792" sldId="451"/>
            <ac:spMk id="235" creationId="{FF81AC06-6552-49AD-B22F-42CC45911259}"/>
          </ac:spMkLst>
        </pc:spChg>
        <pc:spChg chg="mod">
          <ac:chgData name="Syphax Ait oubelli" userId="ecf726b1934da71b" providerId="LiveId" clId="{BE4B7AD7-5CD9-4AA3-A110-EDEA56C4C92B}" dt="2021-10-05T13:36:29.194" v="5424" actId="1076"/>
          <ac:spMkLst>
            <pc:docMk/>
            <pc:sldMk cId="3068826792" sldId="451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36:33.492" v="5426" actId="478"/>
          <ac:cxnSpMkLst>
            <pc:docMk/>
            <pc:sldMk cId="3068826792" sldId="451"/>
            <ac:cxnSpMk id="79" creationId="{83500659-FE15-4D10-801B-68BB5E6F1D9A}"/>
          </ac:cxnSpMkLst>
        </pc:cxnChg>
      </pc:sldChg>
      <pc:sldChg chg="delSp add mod">
        <pc:chgData name="Syphax Ait oubelli" userId="ecf726b1934da71b" providerId="LiveId" clId="{BE4B7AD7-5CD9-4AA3-A110-EDEA56C4C92B}" dt="2021-10-05T13:36:42.915" v="5430" actId="478"/>
        <pc:sldMkLst>
          <pc:docMk/>
          <pc:sldMk cId="1653698934" sldId="452"/>
        </pc:sldMkLst>
        <pc:spChg chg="del">
          <ac:chgData name="Syphax Ait oubelli" userId="ecf726b1934da71b" providerId="LiveId" clId="{BE4B7AD7-5CD9-4AA3-A110-EDEA56C4C92B}" dt="2021-10-05T13:36:41.947" v="5429" actId="478"/>
          <ac:spMkLst>
            <pc:docMk/>
            <pc:sldMk cId="1653698934" sldId="452"/>
            <ac:spMk id="44" creationId="{0A084F1B-31F7-4D6D-8892-372AD9B5EF8A}"/>
          </ac:spMkLst>
        </pc:spChg>
        <pc:spChg chg="del">
          <ac:chgData name="Syphax Ait oubelli" userId="ecf726b1934da71b" providerId="LiveId" clId="{BE4B7AD7-5CD9-4AA3-A110-EDEA56C4C92B}" dt="2021-10-05T13:36:41.947" v="5429" actId="478"/>
          <ac:spMkLst>
            <pc:docMk/>
            <pc:sldMk cId="1653698934" sldId="452"/>
            <ac:spMk id="235" creationId="{FF81AC06-6552-49AD-B22F-42CC45911259}"/>
          </ac:spMkLst>
        </pc:spChg>
        <pc:cxnChg chg="del">
          <ac:chgData name="Syphax Ait oubelli" userId="ecf726b1934da71b" providerId="LiveId" clId="{BE4B7AD7-5CD9-4AA3-A110-EDEA56C4C92B}" dt="2021-10-05T13:36:42.915" v="5430" actId="478"/>
          <ac:cxnSpMkLst>
            <pc:docMk/>
            <pc:sldMk cId="1653698934" sldId="452"/>
            <ac:cxnSpMk id="79" creationId="{83500659-FE15-4D10-801B-68BB5E6F1D9A}"/>
          </ac:cxnSpMkLst>
        </pc:cxnChg>
      </pc:sldChg>
      <pc:sldChg chg="delSp modSp add mod">
        <pc:chgData name="Syphax Ait oubelli" userId="ecf726b1934da71b" providerId="LiveId" clId="{BE4B7AD7-5CD9-4AA3-A110-EDEA56C4C92B}" dt="2021-10-05T13:36:48.555" v="5432" actId="478"/>
        <pc:sldMkLst>
          <pc:docMk/>
          <pc:sldMk cId="1787212712" sldId="453"/>
        </pc:sldMkLst>
        <pc:spChg chg="del">
          <ac:chgData name="Syphax Ait oubelli" userId="ecf726b1934da71b" providerId="LiveId" clId="{BE4B7AD7-5CD9-4AA3-A110-EDEA56C4C92B}" dt="2021-10-05T13:36:48.555" v="5432" actId="478"/>
          <ac:spMkLst>
            <pc:docMk/>
            <pc:sldMk cId="1787212712" sldId="453"/>
            <ac:spMk id="235" creationId="{FF81AC06-6552-49AD-B22F-42CC45911259}"/>
          </ac:spMkLst>
        </pc:spChg>
        <pc:spChg chg="mod">
          <ac:chgData name="Syphax Ait oubelli" userId="ecf726b1934da71b" providerId="LiveId" clId="{BE4B7AD7-5CD9-4AA3-A110-EDEA56C4C92B}" dt="2021-10-05T13:36:47" v="5431" actId="1076"/>
          <ac:spMkLst>
            <pc:docMk/>
            <pc:sldMk cId="1787212712" sldId="453"/>
            <ac:spMk id="256" creationId="{2C1ADC4D-EB1B-4C5E-8EB3-FE444B84FCCD}"/>
          </ac:spMkLst>
        </pc:spChg>
      </pc:sldChg>
      <pc:sldChg chg="addSp modSp add">
        <pc:chgData name="Syphax Ait oubelli" userId="ecf726b1934da71b" providerId="LiveId" clId="{BE4B7AD7-5CD9-4AA3-A110-EDEA56C4C92B}" dt="2021-10-05T14:18:19.324" v="5819" actId="20577"/>
        <pc:sldMkLst>
          <pc:docMk/>
          <pc:sldMk cId="420866537" sldId="454"/>
        </pc:sldMkLst>
        <pc:spChg chg="add mod">
          <ac:chgData name="Syphax Ait oubelli" userId="ecf726b1934da71b" providerId="LiveId" clId="{BE4B7AD7-5CD9-4AA3-A110-EDEA56C4C92B}" dt="2021-10-05T14:18:19.324" v="5819" actId="20577"/>
          <ac:spMkLst>
            <pc:docMk/>
            <pc:sldMk cId="420866537" sldId="454"/>
            <ac:spMk id="61" creationId="{6605B9EF-F3A3-4A21-9A0F-D9A1B52E7664}"/>
          </ac:spMkLst>
        </pc:spChg>
      </pc:sldChg>
      <pc:sldChg chg="addSp modSp add mod">
        <pc:chgData name="Syphax Ait oubelli" userId="ecf726b1934da71b" providerId="LiveId" clId="{BE4B7AD7-5CD9-4AA3-A110-EDEA56C4C92B}" dt="2021-10-05T14:19:58.449" v="5866" actId="12788"/>
        <pc:sldMkLst>
          <pc:docMk/>
          <pc:sldMk cId="3624739348" sldId="455"/>
        </pc:sldMkLst>
        <pc:spChg chg="add mod">
          <ac:chgData name="Syphax Ait oubelli" userId="ecf726b1934da71b" providerId="LiveId" clId="{BE4B7AD7-5CD9-4AA3-A110-EDEA56C4C92B}" dt="2021-10-05T14:19:58.449" v="5866" actId="12788"/>
          <ac:spMkLst>
            <pc:docMk/>
            <pc:sldMk cId="3624739348" sldId="455"/>
            <ac:spMk id="71" creationId="{669A425F-7085-42B9-8241-18056898D3E9}"/>
          </ac:spMkLst>
        </pc:spChg>
      </pc:sldChg>
      <pc:sldChg chg="delSp modSp add mod">
        <pc:chgData name="Syphax Ait oubelli" userId="ecf726b1934da71b" providerId="LiveId" clId="{BE4B7AD7-5CD9-4AA3-A110-EDEA56C4C92B}" dt="2021-10-05T13:38:05.357" v="5444" actId="478"/>
        <pc:sldMkLst>
          <pc:docMk/>
          <pc:sldMk cId="1475253670" sldId="456"/>
        </pc:sldMkLst>
        <pc:spChg chg="del">
          <ac:chgData name="Syphax Ait oubelli" userId="ecf726b1934da71b" providerId="LiveId" clId="{BE4B7AD7-5CD9-4AA3-A110-EDEA56C4C92B}" dt="2021-10-05T13:38:03.813" v="5443" actId="478"/>
          <ac:spMkLst>
            <pc:docMk/>
            <pc:sldMk cId="1475253670" sldId="456"/>
            <ac:spMk id="46" creationId="{F8D26C22-AC8E-463C-AB0C-740BA99C9C14}"/>
          </ac:spMkLst>
        </pc:spChg>
        <pc:spChg chg="del">
          <ac:chgData name="Syphax Ait oubelli" userId="ecf726b1934da71b" providerId="LiveId" clId="{BE4B7AD7-5CD9-4AA3-A110-EDEA56C4C92B}" dt="2021-10-05T13:38:03.813" v="5443" actId="478"/>
          <ac:spMkLst>
            <pc:docMk/>
            <pc:sldMk cId="1475253670" sldId="456"/>
            <ac:spMk id="232" creationId="{68A94B9D-A5A4-4EB6-8C21-27612CE89BCC}"/>
          </ac:spMkLst>
        </pc:spChg>
        <pc:spChg chg="del">
          <ac:chgData name="Syphax Ait oubelli" userId="ecf726b1934da71b" providerId="LiveId" clId="{BE4B7AD7-5CD9-4AA3-A110-EDEA56C4C92B}" dt="2021-10-05T13:38:03.813" v="5443" actId="478"/>
          <ac:spMkLst>
            <pc:docMk/>
            <pc:sldMk cId="1475253670" sldId="456"/>
            <ac:spMk id="233" creationId="{188E170F-9699-49EA-82AA-F682DA3E3DBE}"/>
          </ac:spMkLst>
        </pc:spChg>
        <pc:spChg chg="mod">
          <ac:chgData name="Syphax Ait oubelli" userId="ecf726b1934da71b" providerId="LiveId" clId="{BE4B7AD7-5CD9-4AA3-A110-EDEA56C4C92B}" dt="2021-10-05T13:38:02.300" v="5442" actId="1076"/>
          <ac:spMkLst>
            <pc:docMk/>
            <pc:sldMk cId="1475253670" sldId="456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38:05.357" v="5444" actId="478"/>
          <ac:cxnSpMkLst>
            <pc:docMk/>
            <pc:sldMk cId="1475253670" sldId="456"/>
            <ac:cxnSpMk id="72" creationId="{E99ED72A-EAB5-48DE-8489-FA9183DA963E}"/>
          </ac:cxnSpMkLst>
        </pc:cxnChg>
      </pc:sldChg>
      <pc:sldChg chg="delSp add mod">
        <pc:chgData name="Syphax Ait oubelli" userId="ecf726b1934da71b" providerId="LiveId" clId="{BE4B7AD7-5CD9-4AA3-A110-EDEA56C4C92B}" dt="2021-10-05T13:38:12.788" v="5448" actId="478"/>
        <pc:sldMkLst>
          <pc:docMk/>
          <pc:sldMk cId="4020679510" sldId="457"/>
        </pc:sldMkLst>
        <pc:spChg chg="del">
          <ac:chgData name="Syphax Ait oubelli" userId="ecf726b1934da71b" providerId="LiveId" clId="{BE4B7AD7-5CD9-4AA3-A110-EDEA56C4C92B}" dt="2021-10-05T13:38:11.109" v="5447" actId="478"/>
          <ac:spMkLst>
            <pc:docMk/>
            <pc:sldMk cId="4020679510" sldId="457"/>
            <ac:spMk id="46" creationId="{F8D26C22-AC8E-463C-AB0C-740BA99C9C14}"/>
          </ac:spMkLst>
        </pc:spChg>
        <pc:spChg chg="del">
          <ac:chgData name="Syphax Ait oubelli" userId="ecf726b1934da71b" providerId="LiveId" clId="{BE4B7AD7-5CD9-4AA3-A110-EDEA56C4C92B}" dt="2021-10-05T13:38:11.109" v="5447" actId="478"/>
          <ac:spMkLst>
            <pc:docMk/>
            <pc:sldMk cId="4020679510" sldId="457"/>
            <ac:spMk id="233" creationId="{188E170F-9699-49EA-82AA-F682DA3E3DBE}"/>
          </ac:spMkLst>
        </pc:spChg>
        <pc:cxnChg chg="del">
          <ac:chgData name="Syphax Ait oubelli" userId="ecf726b1934da71b" providerId="LiveId" clId="{BE4B7AD7-5CD9-4AA3-A110-EDEA56C4C92B}" dt="2021-10-05T13:38:12.788" v="5448" actId="478"/>
          <ac:cxnSpMkLst>
            <pc:docMk/>
            <pc:sldMk cId="4020679510" sldId="457"/>
            <ac:cxnSpMk id="72" creationId="{E99ED72A-EAB5-48DE-8489-FA9183DA963E}"/>
          </ac:cxnSpMkLst>
        </pc:cxnChg>
      </pc:sldChg>
      <pc:sldChg chg="delSp modSp add mod">
        <pc:chgData name="Syphax Ait oubelli" userId="ecf726b1934da71b" providerId="LiveId" clId="{BE4B7AD7-5CD9-4AA3-A110-EDEA56C4C92B}" dt="2021-10-05T13:38:25.051" v="5451" actId="1076"/>
        <pc:sldMkLst>
          <pc:docMk/>
          <pc:sldMk cId="2696237182" sldId="458"/>
        </pc:sldMkLst>
        <pc:spChg chg="del">
          <ac:chgData name="Syphax Ait oubelli" userId="ecf726b1934da71b" providerId="LiveId" clId="{BE4B7AD7-5CD9-4AA3-A110-EDEA56C4C92B}" dt="2021-10-05T13:38:20.483" v="5450" actId="478"/>
          <ac:spMkLst>
            <pc:docMk/>
            <pc:sldMk cId="2696237182" sldId="458"/>
            <ac:spMk id="233" creationId="{188E170F-9699-49EA-82AA-F682DA3E3DBE}"/>
          </ac:spMkLst>
        </pc:spChg>
        <pc:spChg chg="mod">
          <ac:chgData name="Syphax Ait oubelli" userId="ecf726b1934da71b" providerId="LiveId" clId="{BE4B7AD7-5CD9-4AA3-A110-EDEA56C4C92B}" dt="2021-10-05T13:38:25.051" v="5451" actId="1076"/>
          <ac:spMkLst>
            <pc:docMk/>
            <pc:sldMk cId="2696237182" sldId="458"/>
            <ac:spMk id="256" creationId="{2C1ADC4D-EB1B-4C5E-8EB3-FE444B84FCCD}"/>
          </ac:spMkLst>
        </pc:spChg>
      </pc:sldChg>
      <pc:sldChg chg="addSp modSp add">
        <pc:chgData name="Syphax Ait oubelli" userId="ecf726b1934da71b" providerId="LiveId" clId="{BE4B7AD7-5CD9-4AA3-A110-EDEA56C4C92B}" dt="2021-10-05T14:19:02.182" v="5835" actId="20577"/>
        <pc:sldMkLst>
          <pc:docMk/>
          <pc:sldMk cId="2926560894" sldId="459"/>
        </pc:sldMkLst>
        <pc:spChg chg="add mod">
          <ac:chgData name="Syphax Ait oubelli" userId="ecf726b1934da71b" providerId="LiveId" clId="{BE4B7AD7-5CD9-4AA3-A110-EDEA56C4C92B}" dt="2021-10-05T14:19:02.182" v="5835" actId="20577"/>
          <ac:spMkLst>
            <pc:docMk/>
            <pc:sldMk cId="2926560894" sldId="459"/>
            <ac:spMk id="70" creationId="{05FAD026-1C14-4EA9-8D59-1D4E82D2E586}"/>
          </ac:spMkLst>
        </pc:spChg>
      </pc:sldChg>
      <pc:sldChg chg="delSp modSp add mod">
        <pc:chgData name="Syphax Ait oubelli" userId="ecf726b1934da71b" providerId="LiveId" clId="{BE4B7AD7-5CD9-4AA3-A110-EDEA56C4C92B}" dt="2021-10-05T13:42:16.100" v="5460" actId="478"/>
        <pc:sldMkLst>
          <pc:docMk/>
          <pc:sldMk cId="811304038" sldId="460"/>
        </pc:sldMkLst>
        <pc:spChg chg="del">
          <ac:chgData name="Syphax Ait oubelli" userId="ecf726b1934da71b" providerId="LiveId" clId="{BE4B7AD7-5CD9-4AA3-A110-EDEA56C4C92B}" dt="2021-10-05T13:42:16.100" v="5460" actId="478"/>
          <ac:spMkLst>
            <pc:docMk/>
            <pc:sldMk cId="811304038" sldId="460"/>
            <ac:spMk id="31" creationId="{99841D32-8C2A-4812-ABDD-22E3767F5581}"/>
          </ac:spMkLst>
        </pc:spChg>
        <pc:spChg chg="del">
          <ac:chgData name="Syphax Ait oubelli" userId="ecf726b1934da71b" providerId="LiveId" clId="{BE4B7AD7-5CD9-4AA3-A110-EDEA56C4C92B}" dt="2021-10-05T13:42:16.100" v="5460" actId="478"/>
          <ac:spMkLst>
            <pc:docMk/>
            <pc:sldMk cId="811304038" sldId="460"/>
            <ac:spMk id="32" creationId="{30FEB709-CB53-4595-B369-64EFC433CB02}"/>
          </ac:spMkLst>
        </pc:spChg>
        <pc:spChg chg="del">
          <ac:chgData name="Syphax Ait oubelli" userId="ecf726b1934da71b" providerId="LiveId" clId="{BE4B7AD7-5CD9-4AA3-A110-EDEA56C4C92B}" dt="2021-10-05T13:42:16.100" v="5460" actId="478"/>
          <ac:spMkLst>
            <pc:docMk/>
            <pc:sldMk cId="811304038" sldId="460"/>
            <ac:spMk id="33" creationId="{BD0DC200-C05E-49EF-A1BB-1003992314DE}"/>
          </ac:spMkLst>
        </pc:spChg>
        <pc:spChg chg="del">
          <ac:chgData name="Syphax Ait oubelli" userId="ecf726b1934da71b" providerId="LiveId" clId="{BE4B7AD7-5CD9-4AA3-A110-EDEA56C4C92B}" dt="2021-10-05T13:42:16.100" v="5460" actId="478"/>
          <ac:spMkLst>
            <pc:docMk/>
            <pc:sldMk cId="811304038" sldId="460"/>
            <ac:spMk id="34" creationId="{19B3B6D2-A4C6-4335-8285-0A7F93D1F18C}"/>
          </ac:spMkLst>
        </pc:spChg>
        <pc:spChg chg="del">
          <ac:chgData name="Syphax Ait oubelli" userId="ecf726b1934da71b" providerId="LiveId" clId="{BE4B7AD7-5CD9-4AA3-A110-EDEA56C4C92B}" dt="2021-10-05T13:42:16.100" v="5460" actId="478"/>
          <ac:spMkLst>
            <pc:docMk/>
            <pc:sldMk cId="811304038" sldId="460"/>
            <ac:spMk id="35" creationId="{C9A4A302-1BF0-42F0-9509-4B37CF612228}"/>
          </ac:spMkLst>
        </pc:spChg>
        <pc:spChg chg="del">
          <ac:chgData name="Syphax Ait oubelli" userId="ecf726b1934da71b" providerId="LiveId" clId="{BE4B7AD7-5CD9-4AA3-A110-EDEA56C4C92B}" dt="2021-10-05T13:42:16.100" v="5460" actId="478"/>
          <ac:spMkLst>
            <pc:docMk/>
            <pc:sldMk cId="811304038" sldId="460"/>
            <ac:spMk id="37" creationId="{CE0147F3-17A6-4095-948D-8FB992F96D04}"/>
          </ac:spMkLst>
        </pc:spChg>
        <pc:spChg chg="del">
          <ac:chgData name="Syphax Ait oubelli" userId="ecf726b1934da71b" providerId="LiveId" clId="{BE4B7AD7-5CD9-4AA3-A110-EDEA56C4C92B}" dt="2021-10-05T13:42:16.100" v="5460" actId="478"/>
          <ac:spMkLst>
            <pc:docMk/>
            <pc:sldMk cId="811304038" sldId="460"/>
            <ac:spMk id="38" creationId="{46A75D14-0153-4902-A445-12A8E517AEAF}"/>
          </ac:spMkLst>
        </pc:spChg>
        <pc:spChg chg="del">
          <ac:chgData name="Syphax Ait oubelli" userId="ecf726b1934da71b" providerId="LiveId" clId="{BE4B7AD7-5CD9-4AA3-A110-EDEA56C4C92B}" dt="2021-10-05T13:42:16.100" v="5460" actId="478"/>
          <ac:spMkLst>
            <pc:docMk/>
            <pc:sldMk cId="811304038" sldId="460"/>
            <ac:spMk id="39" creationId="{6AF79C70-3A21-4DC5-B9ED-73BBED67A2AE}"/>
          </ac:spMkLst>
        </pc:spChg>
        <pc:spChg chg="del">
          <ac:chgData name="Syphax Ait oubelli" userId="ecf726b1934da71b" providerId="LiveId" clId="{BE4B7AD7-5CD9-4AA3-A110-EDEA56C4C92B}" dt="2021-10-05T13:42:16.100" v="5460" actId="478"/>
          <ac:spMkLst>
            <pc:docMk/>
            <pc:sldMk cId="811304038" sldId="460"/>
            <ac:spMk id="40" creationId="{B5881354-0A68-4764-8B3E-C330D23ED435}"/>
          </ac:spMkLst>
        </pc:spChg>
        <pc:spChg chg="del">
          <ac:chgData name="Syphax Ait oubelli" userId="ecf726b1934da71b" providerId="LiveId" clId="{BE4B7AD7-5CD9-4AA3-A110-EDEA56C4C92B}" dt="2021-10-05T13:42:16.100" v="5460" actId="478"/>
          <ac:spMkLst>
            <pc:docMk/>
            <pc:sldMk cId="811304038" sldId="460"/>
            <ac:spMk id="41" creationId="{D9502C43-F411-436D-B391-29BA34D1F80C}"/>
          </ac:spMkLst>
        </pc:spChg>
        <pc:spChg chg="del">
          <ac:chgData name="Syphax Ait oubelli" userId="ecf726b1934da71b" providerId="LiveId" clId="{BE4B7AD7-5CD9-4AA3-A110-EDEA56C4C92B}" dt="2021-10-05T13:42:10.652" v="5458" actId="478"/>
          <ac:spMkLst>
            <pc:docMk/>
            <pc:sldMk cId="811304038" sldId="460"/>
            <ac:spMk id="42" creationId="{7B664716-718C-4F6A-8156-A9B8209C23D6}"/>
          </ac:spMkLst>
        </pc:spChg>
        <pc:spChg chg="del">
          <ac:chgData name="Syphax Ait oubelli" userId="ecf726b1934da71b" providerId="LiveId" clId="{BE4B7AD7-5CD9-4AA3-A110-EDEA56C4C92B}" dt="2021-10-05T13:42:16.100" v="5460" actId="478"/>
          <ac:spMkLst>
            <pc:docMk/>
            <pc:sldMk cId="811304038" sldId="460"/>
            <ac:spMk id="224" creationId="{F9588B6C-F049-484A-ADBE-7A54D58227E1}"/>
          </ac:spMkLst>
        </pc:spChg>
        <pc:spChg chg="del">
          <ac:chgData name="Syphax Ait oubelli" userId="ecf726b1934da71b" providerId="LiveId" clId="{BE4B7AD7-5CD9-4AA3-A110-EDEA56C4C92B}" dt="2021-10-05T13:42:16.100" v="5460" actId="478"/>
          <ac:spMkLst>
            <pc:docMk/>
            <pc:sldMk cId="811304038" sldId="460"/>
            <ac:spMk id="225" creationId="{919632EB-FD76-473F-8DD2-30919BCB834B}"/>
          </ac:spMkLst>
        </pc:spChg>
        <pc:spChg chg="del">
          <ac:chgData name="Syphax Ait oubelli" userId="ecf726b1934da71b" providerId="LiveId" clId="{BE4B7AD7-5CD9-4AA3-A110-EDEA56C4C92B}" dt="2021-10-05T13:42:16.100" v="5460" actId="478"/>
          <ac:spMkLst>
            <pc:docMk/>
            <pc:sldMk cId="811304038" sldId="460"/>
            <ac:spMk id="226" creationId="{9E494B17-E036-46FB-B06C-37D972CC14B0}"/>
          </ac:spMkLst>
        </pc:spChg>
        <pc:spChg chg="del">
          <ac:chgData name="Syphax Ait oubelli" userId="ecf726b1934da71b" providerId="LiveId" clId="{BE4B7AD7-5CD9-4AA3-A110-EDEA56C4C92B}" dt="2021-10-05T13:42:16.100" v="5460" actId="478"/>
          <ac:spMkLst>
            <pc:docMk/>
            <pc:sldMk cId="811304038" sldId="460"/>
            <ac:spMk id="227" creationId="{C927715F-7074-45DB-8965-C113776C2F1A}"/>
          </ac:spMkLst>
        </pc:spChg>
        <pc:spChg chg="del">
          <ac:chgData name="Syphax Ait oubelli" userId="ecf726b1934da71b" providerId="LiveId" clId="{BE4B7AD7-5CD9-4AA3-A110-EDEA56C4C92B}" dt="2021-10-05T13:42:16.100" v="5460" actId="478"/>
          <ac:spMkLst>
            <pc:docMk/>
            <pc:sldMk cId="811304038" sldId="460"/>
            <ac:spMk id="228" creationId="{653047FE-5D61-45FC-8A0F-19B46521A7BB}"/>
          </ac:spMkLst>
        </pc:spChg>
        <pc:spChg chg="del">
          <ac:chgData name="Syphax Ait oubelli" userId="ecf726b1934da71b" providerId="LiveId" clId="{BE4B7AD7-5CD9-4AA3-A110-EDEA56C4C92B}" dt="2021-10-05T13:42:16.100" v="5460" actId="478"/>
          <ac:spMkLst>
            <pc:docMk/>
            <pc:sldMk cId="811304038" sldId="460"/>
            <ac:spMk id="229" creationId="{B7072394-EDAD-48E4-9360-08E0D328C9CE}"/>
          </ac:spMkLst>
        </pc:spChg>
        <pc:spChg chg="del">
          <ac:chgData name="Syphax Ait oubelli" userId="ecf726b1934da71b" providerId="LiveId" clId="{BE4B7AD7-5CD9-4AA3-A110-EDEA56C4C92B}" dt="2021-10-05T13:42:10.652" v="5458" actId="478"/>
          <ac:spMkLst>
            <pc:docMk/>
            <pc:sldMk cId="811304038" sldId="460"/>
            <ac:spMk id="230" creationId="{CF935F12-7A60-497D-931A-1589ED5BE543}"/>
          </ac:spMkLst>
        </pc:spChg>
        <pc:spChg chg="del">
          <ac:chgData name="Syphax Ait oubelli" userId="ecf726b1934da71b" providerId="LiveId" clId="{BE4B7AD7-5CD9-4AA3-A110-EDEA56C4C92B}" dt="2021-10-05T13:42:16.100" v="5460" actId="478"/>
          <ac:spMkLst>
            <pc:docMk/>
            <pc:sldMk cId="811304038" sldId="460"/>
            <ac:spMk id="246" creationId="{66507AEA-B820-4979-A1DA-31433CDE7C76}"/>
          </ac:spMkLst>
        </pc:spChg>
        <pc:spChg chg="del">
          <ac:chgData name="Syphax Ait oubelli" userId="ecf726b1934da71b" providerId="LiveId" clId="{BE4B7AD7-5CD9-4AA3-A110-EDEA56C4C92B}" dt="2021-10-05T13:42:16.100" v="5460" actId="478"/>
          <ac:spMkLst>
            <pc:docMk/>
            <pc:sldMk cId="811304038" sldId="460"/>
            <ac:spMk id="249" creationId="{540FA924-8BD5-4181-AEBC-C1D473D3790D}"/>
          </ac:spMkLst>
        </pc:spChg>
        <pc:spChg chg="del">
          <ac:chgData name="Syphax Ait oubelli" userId="ecf726b1934da71b" providerId="LiveId" clId="{BE4B7AD7-5CD9-4AA3-A110-EDEA56C4C92B}" dt="2021-10-05T13:42:16.100" v="5460" actId="478"/>
          <ac:spMkLst>
            <pc:docMk/>
            <pc:sldMk cId="811304038" sldId="460"/>
            <ac:spMk id="250" creationId="{FA6FFB98-8EF3-4FFB-8569-E19CA18F848A}"/>
          </ac:spMkLst>
        </pc:spChg>
        <pc:spChg chg="del">
          <ac:chgData name="Syphax Ait oubelli" userId="ecf726b1934da71b" providerId="LiveId" clId="{BE4B7AD7-5CD9-4AA3-A110-EDEA56C4C92B}" dt="2021-10-05T13:42:16.100" v="5460" actId="478"/>
          <ac:spMkLst>
            <pc:docMk/>
            <pc:sldMk cId="811304038" sldId="460"/>
            <ac:spMk id="251" creationId="{8267605B-2649-40CC-9E07-AAB1856B5DB1}"/>
          </ac:spMkLst>
        </pc:spChg>
        <pc:spChg chg="del">
          <ac:chgData name="Syphax Ait oubelli" userId="ecf726b1934da71b" providerId="LiveId" clId="{BE4B7AD7-5CD9-4AA3-A110-EDEA56C4C92B}" dt="2021-10-05T13:42:10.652" v="5458" actId="478"/>
          <ac:spMkLst>
            <pc:docMk/>
            <pc:sldMk cId="811304038" sldId="460"/>
            <ac:spMk id="252" creationId="{4D573759-8DBD-42A1-B6F3-B8EE38A44389}"/>
          </ac:spMkLst>
        </pc:spChg>
        <pc:spChg chg="mod">
          <ac:chgData name="Syphax Ait oubelli" userId="ecf726b1934da71b" providerId="LiveId" clId="{BE4B7AD7-5CD9-4AA3-A110-EDEA56C4C92B}" dt="2021-10-05T13:42:08.060" v="5457" actId="1076"/>
          <ac:spMkLst>
            <pc:docMk/>
            <pc:sldMk cId="811304038" sldId="460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42:10.652" v="5458" actId="478"/>
          <ac:cxnSpMkLst>
            <pc:docMk/>
            <pc:sldMk cId="811304038" sldId="460"/>
            <ac:cxnSpMk id="85" creationId="{E2F258CD-3564-4ABB-A061-C5CF7A2B1392}"/>
          </ac:cxnSpMkLst>
        </pc:cxnChg>
        <pc:cxnChg chg="del">
          <ac:chgData name="Syphax Ait oubelli" userId="ecf726b1934da71b" providerId="LiveId" clId="{BE4B7AD7-5CD9-4AA3-A110-EDEA56C4C92B}" dt="2021-10-05T13:42:16.100" v="5460" actId="478"/>
          <ac:cxnSpMkLst>
            <pc:docMk/>
            <pc:sldMk cId="811304038" sldId="460"/>
            <ac:cxnSpMk id="88" creationId="{42931ACB-48D8-43D7-8F11-92A7A8E29EBF}"/>
          </ac:cxnSpMkLst>
        </pc:cxnChg>
        <pc:cxnChg chg="del">
          <ac:chgData name="Syphax Ait oubelli" userId="ecf726b1934da71b" providerId="LiveId" clId="{BE4B7AD7-5CD9-4AA3-A110-EDEA56C4C92B}" dt="2021-10-05T13:42:16.100" v="5460" actId="478"/>
          <ac:cxnSpMkLst>
            <pc:docMk/>
            <pc:sldMk cId="811304038" sldId="460"/>
            <ac:cxnSpMk id="93" creationId="{8C461455-9673-48F9-A5A9-565E574F788E}"/>
          </ac:cxnSpMkLst>
        </pc:cxnChg>
        <pc:cxnChg chg="del">
          <ac:chgData name="Syphax Ait oubelli" userId="ecf726b1934da71b" providerId="LiveId" clId="{BE4B7AD7-5CD9-4AA3-A110-EDEA56C4C92B}" dt="2021-10-05T13:42:16.100" v="5460" actId="478"/>
          <ac:cxnSpMkLst>
            <pc:docMk/>
            <pc:sldMk cId="811304038" sldId="460"/>
            <ac:cxnSpMk id="130" creationId="{F2F19BA3-3AF4-4686-96D3-F701E77B715D}"/>
          </ac:cxnSpMkLst>
        </pc:cxnChg>
        <pc:cxnChg chg="del">
          <ac:chgData name="Syphax Ait oubelli" userId="ecf726b1934da71b" providerId="LiveId" clId="{BE4B7AD7-5CD9-4AA3-A110-EDEA56C4C92B}" dt="2021-10-05T13:42:16.100" v="5460" actId="478"/>
          <ac:cxnSpMkLst>
            <pc:docMk/>
            <pc:sldMk cId="811304038" sldId="460"/>
            <ac:cxnSpMk id="131" creationId="{D4749D1C-A0B6-4D10-BE76-70CAB9C55F42}"/>
          </ac:cxnSpMkLst>
        </pc:cxnChg>
        <pc:cxnChg chg="del">
          <ac:chgData name="Syphax Ait oubelli" userId="ecf726b1934da71b" providerId="LiveId" clId="{BE4B7AD7-5CD9-4AA3-A110-EDEA56C4C92B}" dt="2021-10-05T13:42:16.100" v="5460" actId="478"/>
          <ac:cxnSpMkLst>
            <pc:docMk/>
            <pc:sldMk cId="811304038" sldId="460"/>
            <ac:cxnSpMk id="132" creationId="{47647868-A77C-4223-87A6-D14449EC97B9}"/>
          </ac:cxnSpMkLst>
        </pc:cxnChg>
        <pc:cxnChg chg="del">
          <ac:chgData name="Syphax Ait oubelli" userId="ecf726b1934da71b" providerId="LiveId" clId="{BE4B7AD7-5CD9-4AA3-A110-EDEA56C4C92B}" dt="2021-10-05T13:42:16.100" v="5460" actId="478"/>
          <ac:cxnSpMkLst>
            <pc:docMk/>
            <pc:sldMk cId="811304038" sldId="460"/>
            <ac:cxnSpMk id="133" creationId="{0D29E100-9B74-4661-88D8-B8DFE37C3646}"/>
          </ac:cxnSpMkLst>
        </pc:cxnChg>
        <pc:cxnChg chg="del">
          <ac:chgData name="Syphax Ait oubelli" userId="ecf726b1934da71b" providerId="LiveId" clId="{BE4B7AD7-5CD9-4AA3-A110-EDEA56C4C92B}" dt="2021-10-05T13:42:16.100" v="5460" actId="478"/>
          <ac:cxnSpMkLst>
            <pc:docMk/>
            <pc:sldMk cId="811304038" sldId="460"/>
            <ac:cxnSpMk id="142" creationId="{184BCA94-57F5-451A-8C43-AD3D454F614A}"/>
          </ac:cxnSpMkLst>
        </pc:cxnChg>
        <pc:cxnChg chg="del">
          <ac:chgData name="Syphax Ait oubelli" userId="ecf726b1934da71b" providerId="LiveId" clId="{BE4B7AD7-5CD9-4AA3-A110-EDEA56C4C92B}" dt="2021-10-05T13:42:16.100" v="5460" actId="478"/>
          <ac:cxnSpMkLst>
            <pc:docMk/>
            <pc:sldMk cId="811304038" sldId="460"/>
            <ac:cxnSpMk id="143" creationId="{FA481792-1F54-482C-B8C1-2CC49246F876}"/>
          </ac:cxnSpMkLst>
        </pc:cxnChg>
        <pc:cxnChg chg="del">
          <ac:chgData name="Syphax Ait oubelli" userId="ecf726b1934da71b" providerId="LiveId" clId="{BE4B7AD7-5CD9-4AA3-A110-EDEA56C4C92B}" dt="2021-10-05T13:42:16.100" v="5460" actId="478"/>
          <ac:cxnSpMkLst>
            <pc:docMk/>
            <pc:sldMk cId="811304038" sldId="460"/>
            <ac:cxnSpMk id="144" creationId="{6932828D-B1FD-4267-9678-8B73693C45DC}"/>
          </ac:cxnSpMkLst>
        </pc:cxnChg>
        <pc:cxnChg chg="del">
          <ac:chgData name="Syphax Ait oubelli" userId="ecf726b1934da71b" providerId="LiveId" clId="{BE4B7AD7-5CD9-4AA3-A110-EDEA56C4C92B}" dt="2021-10-05T13:42:16.100" v="5460" actId="478"/>
          <ac:cxnSpMkLst>
            <pc:docMk/>
            <pc:sldMk cId="811304038" sldId="460"/>
            <ac:cxnSpMk id="145" creationId="{03E279EE-DB2D-495A-A386-E4B1AF4802E8}"/>
          </ac:cxnSpMkLst>
        </pc:cxnChg>
      </pc:sldChg>
      <pc:sldChg chg="delSp modSp add mod">
        <pc:chgData name="Syphax Ait oubelli" userId="ecf726b1934da71b" providerId="LiveId" clId="{BE4B7AD7-5CD9-4AA3-A110-EDEA56C4C92B}" dt="2021-10-05T13:42:35.745" v="5464" actId="478"/>
        <pc:sldMkLst>
          <pc:docMk/>
          <pc:sldMk cId="3135717118" sldId="461"/>
        </pc:sldMkLst>
        <pc:spChg chg="del">
          <ac:chgData name="Syphax Ait oubelli" userId="ecf726b1934da71b" providerId="LiveId" clId="{BE4B7AD7-5CD9-4AA3-A110-EDEA56C4C92B}" dt="2021-10-05T13:42:35.745" v="5464" actId="478"/>
          <ac:spMkLst>
            <pc:docMk/>
            <pc:sldMk cId="3135717118" sldId="461"/>
            <ac:spMk id="32" creationId="{30FEB709-CB53-4595-B369-64EFC433CB02}"/>
          </ac:spMkLst>
        </pc:spChg>
        <pc:spChg chg="del">
          <ac:chgData name="Syphax Ait oubelli" userId="ecf726b1934da71b" providerId="LiveId" clId="{BE4B7AD7-5CD9-4AA3-A110-EDEA56C4C92B}" dt="2021-10-05T13:42:35.745" v="5464" actId="478"/>
          <ac:spMkLst>
            <pc:docMk/>
            <pc:sldMk cId="3135717118" sldId="461"/>
            <ac:spMk id="33" creationId="{BD0DC200-C05E-49EF-A1BB-1003992314DE}"/>
          </ac:spMkLst>
        </pc:spChg>
        <pc:spChg chg="del">
          <ac:chgData name="Syphax Ait oubelli" userId="ecf726b1934da71b" providerId="LiveId" clId="{BE4B7AD7-5CD9-4AA3-A110-EDEA56C4C92B}" dt="2021-10-05T13:42:35.745" v="5464" actId="478"/>
          <ac:spMkLst>
            <pc:docMk/>
            <pc:sldMk cId="3135717118" sldId="461"/>
            <ac:spMk id="34" creationId="{19B3B6D2-A4C6-4335-8285-0A7F93D1F18C}"/>
          </ac:spMkLst>
        </pc:spChg>
        <pc:spChg chg="del">
          <ac:chgData name="Syphax Ait oubelli" userId="ecf726b1934da71b" providerId="LiveId" clId="{BE4B7AD7-5CD9-4AA3-A110-EDEA56C4C92B}" dt="2021-10-05T13:42:35.745" v="5464" actId="478"/>
          <ac:spMkLst>
            <pc:docMk/>
            <pc:sldMk cId="3135717118" sldId="461"/>
            <ac:spMk id="35" creationId="{C9A4A302-1BF0-42F0-9509-4B37CF612228}"/>
          </ac:spMkLst>
        </pc:spChg>
        <pc:spChg chg="del">
          <ac:chgData name="Syphax Ait oubelli" userId="ecf726b1934da71b" providerId="LiveId" clId="{BE4B7AD7-5CD9-4AA3-A110-EDEA56C4C92B}" dt="2021-10-05T13:42:28.149" v="5462" actId="478"/>
          <ac:spMkLst>
            <pc:docMk/>
            <pc:sldMk cId="3135717118" sldId="461"/>
            <ac:spMk id="37" creationId="{CE0147F3-17A6-4095-948D-8FB992F96D04}"/>
          </ac:spMkLst>
        </pc:spChg>
        <pc:spChg chg="del">
          <ac:chgData name="Syphax Ait oubelli" userId="ecf726b1934da71b" providerId="LiveId" clId="{BE4B7AD7-5CD9-4AA3-A110-EDEA56C4C92B}" dt="2021-10-05T13:42:28.149" v="5462" actId="478"/>
          <ac:spMkLst>
            <pc:docMk/>
            <pc:sldMk cId="3135717118" sldId="461"/>
            <ac:spMk id="38" creationId="{46A75D14-0153-4902-A445-12A8E517AEAF}"/>
          </ac:spMkLst>
        </pc:spChg>
        <pc:spChg chg="del">
          <ac:chgData name="Syphax Ait oubelli" userId="ecf726b1934da71b" providerId="LiveId" clId="{BE4B7AD7-5CD9-4AA3-A110-EDEA56C4C92B}" dt="2021-10-05T13:42:28.149" v="5462" actId="478"/>
          <ac:spMkLst>
            <pc:docMk/>
            <pc:sldMk cId="3135717118" sldId="461"/>
            <ac:spMk id="39" creationId="{6AF79C70-3A21-4DC5-B9ED-73BBED67A2AE}"/>
          </ac:spMkLst>
        </pc:spChg>
        <pc:spChg chg="del">
          <ac:chgData name="Syphax Ait oubelli" userId="ecf726b1934da71b" providerId="LiveId" clId="{BE4B7AD7-5CD9-4AA3-A110-EDEA56C4C92B}" dt="2021-10-05T13:42:28.149" v="5462" actId="478"/>
          <ac:spMkLst>
            <pc:docMk/>
            <pc:sldMk cId="3135717118" sldId="461"/>
            <ac:spMk id="40" creationId="{B5881354-0A68-4764-8B3E-C330D23ED435}"/>
          </ac:spMkLst>
        </pc:spChg>
        <pc:spChg chg="del">
          <ac:chgData name="Syphax Ait oubelli" userId="ecf726b1934da71b" providerId="LiveId" clId="{BE4B7AD7-5CD9-4AA3-A110-EDEA56C4C92B}" dt="2021-10-05T13:42:28.149" v="5462" actId="478"/>
          <ac:spMkLst>
            <pc:docMk/>
            <pc:sldMk cId="3135717118" sldId="461"/>
            <ac:spMk id="41" creationId="{D9502C43-F411-436D-B391-29BA34D1F80C}"/>
          </ac:spMkLst>
        </pc:spChg>
        <pc:spChg chg="del">
          <ac:chgData name="Syphax Ait oubelli" userId="ecf726b1934da71b" providerId="LiveId" clId="{BE4B7AD7-5CD9-4AA3-A110-EDEA56C4C92B}" dt="2021-10-05T13:42:28.149" v="5462" actId="478"/>
          <ac:spMkLst>
            <pc:docMk/>
            <pc:sldMk cId="3135717118" sldId="461"/>
            <ac:spMk id="224" creationId="{F9588B6C-F049-484A-ADBE-7A54D58227E1}"/>
          </ac:spMkLst>
        </pc:spChg>
        <pc:spChg chg="del">
          <ac:chgData name="Syphax Ait oubelli" userId="ecf726b1934da71b" providerId="LiveId" clId="{BE4B7AD7-5CD9-4AA3-A110-EDEA56C4C92B}" dt="2021-10-05T13:42:28.149" v="5462" actId="478"/>
          <ac:spMkLst>
            <pc:docMk/>
            <pc:sldMk cId="3135717118" sldId="461"/>
            <ac:spMk id="225" creationId="{919632EB-FD76-473F-8DD2-30919BCB834B}"/>
          </ac:spMkLst>
        </pc:spChg>
        <pc:spChg chg="del">
          <ac:chgData name="Syphax Ait oubelli" userId="ecf726b1934da71b" providerId="LiveId" clId="{BE4B7AD7-5CD9-4AA3-A110-EDEA56C4C92B}" dt="2021-10-05T13:42:35.745" v="5464" actId="478"/>
          <ac:spMkLst>
            <pc:docMk/>
            <pc:sldMk cId="3135717118" sldId="461"/>
            <ac:spMk id="226" creationId="{9E494B17-E036-46FB-B06C-37D972CC14B0}"/>
          </ac:spMkLst>
        </pc:spChg>
        <pc:spChg chg="del">
          <ac:chgData name="Syphax Ait oubelli" userId="ecf726b1934da71b" providerId="LiveId" clId="{BE4B7AD7-5CD9-4AA3-A110-EDEA56C4C92B}" dt="2021-10-05T13:42:35.745" v="5464" actId="478"/>
          <ac:spMkLst>
            <pc:docMk/>
            <pc:sldMk cId="3135717118" sldId="461"/>
            <ac:spMk id="227" creationId="{C927715F-7074-45DB-8965-C113776C2F1A}"/>
          </ac:spMkLst>
        </pc:spChg>
        <pc:spChg chg="del">
          <ac:chgData name="Syphax Ait oubelli" userId="ecf726b1934da71b" providerId="LiveId" clId="{BE4B7AD7-5CD9-4AA3-A110-EDEA56C4C92B}" dt="2021-10-05T13:42:35.745" v="5464" actId="478"/>
          <ac:spMkLst>
            <pc:docMk/>
            <pc:sldMk cId="3135717118" sldId="461"/>
            <ac:spMk id="228" creationId="{653047FE-5D61-45FC-8A0F-19B46521A7BB}"/>
          </ac:spMkLst>
        </pc:spChg>
        <pc:spChg chg="del">
          <ac:chgData name="Syphax Ait oubelli" userId="ecf726b1934da71b" providerId="LiveId" clId="{BE4B7AD7-5CD9-4AA3-A110-EDEA56C4C92B}" dt="2021-10-05T13:42:28.149" v="5462" actId="478"/>
          <ac:spMkLst>
            <pc:docMk/>
            <pc:sldMk cId="3135717118" sldId="461"/>
            <ac:spMk id="229" creationId="{B7072394-EDAD-48E4-9360-08E0D328C9CE}"/>
          </ac:spMkLst>
        </pc:spChg>
        <pc:spChg chg="del">
          <ac:chgData name="Syphax Ait oubelli" userId="ecf726b1934da71b" providerId="LiveId" clId="{BE4B7AD7-5CD9-4AA3-A110-EDEA56C4C92B}" dt="2021-10-05T13:42:35.745" v="5464" actId="478"/>
          <ac:spMkLst>
            <pc:docMk/>
            <pc:sldMk cId="3135717118" sldId="461"/>
            <ac:spMk id="246" creationId="{66507AEA-B820-4979-A1DA-31433CDE7C76}"/>
          </ac:spMkLst>
        </pc:spChg>
        <pc:spChg chg="del">
          <ac:chgData name="Syphax Ait oubelli" userId="ecf726b1934da71b" providerId="LiveId" clId="{BE4B7AD7-5CD9-4AA3-A110-EDEA56C4C92B}" dt="2021-10-05T13:42:28.149" v="5462" actId="478"/>
          <ac:spMkLst>
            <pc:docMk/>
            <pc:sldMk cId="3135717118" sldId="461"/>
            <ac:spMk id="249" creationId="{540FA924-8BD5-4181-AEBC-C1D473D3790D}"/>
          </ac:spMkLst>
        </pc:spChg>
        <pc:spChg chg="del">
          <ac:chgData name="Syphax Ait oubelli" userId="ecf726b1934da71b" providerId="LiveId" clId="{BE4B7AD7-5CD9-4AA3-A110-EDEA56C4C92B}" dt="2021-10-05T13:42:28.149" v="5462" actId="478"/>
          <ac:spMkLst>
            <pc:docMk/>
            <pc:sldMk cId="3135717118" sldId="461"/>
            <ac:spMk id="250" creationId="{FA6FFB98-8EF3-4FFB-8569-E19CA18F848A}"/>
          </ac:spMkLst>
        </pc:spChg>
        <pc:spChg chg="del">
          <ac:chgData name="Syphax Ait oubelli" userId="ecf726b1934da71b" providerId="LiveId" clId="{BE4B7AD7-5CD9-4AA3-A110-EDEA56C4C92B}" dt="2021-10-05T13:42:28.149" v="5462" actId="478"/>
          <ac:spMkLst>
            <pc:docMk/>
            <pc:sldMk cId="3135717118" sldId="461"/>
            <ac:spMk id="251" creationId="{8267605B-2649-40CC-9E07-AAB1856B5DB1}"/>
          </ac:spMkLst>
        </pc:spChg>
        <pc:spChg chg="mod">
          <ac:chgData name="Syphax Ait oubelli" userId="ecf726b1934da71b" providerId="LiveId" clId="{BE4B7AD7-5CD9-4AA3-A110-EDEA56C4C92B}" dt="2021-10-05T13:42:25.582" v="5461" actId="1076"/>
          <ac:spMkLst>
            <pc:docMk/>
            <pc:sldMk cId="3135717118" sldId="461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42:28.149" v="5462" actId="478"/>
          <ac:cxnSpMkLst>
            <pc:docMk/>
            <pc:sldMk cId="3135717118" sldId="461"/>
            <ac:cxnSpMk id="93" creationId="{8C461455-9673-48F9-A5A9-565E574F788E}"/>
          </ac:cxnSpMkLst>
        </pc:cxnChg>
        <pc:cxnChg chg="del">
          <ac:chgData name="Syphax Ait oubelli" userId="ecf726b1934da71b" providerId="LiveId" clId="{BE4B7AD7-5CD9-4AA3-A110-EDEA56C4C92B}" dt="2021-10-05T13:42:35.745" v="5464" actId="478"/>
          <ac:cxnSpMkLst>
            <pc:docMk/>
            <pc:sldMk cId="3135717118" sldId="461"/>
            <ac:cxnSpMk id="130" creationId="{F2F19BA3-3AF4-4686-96D3-F701E77B715D}"/>
          </ac:cxnSpMkLst>
        </pc:cxnChg>
        <pc:cxnChg chg="del">
          <ac:chgData name="Syphax Ait oubelli" userId="ecf726b1934da71b" providerId="LiveId" clId="{BE4B7AD7-5CD9-4AA3-A110-EDEA56C4C92B}" dt="2021-10-05T13:42:35.745" v="5464" actId="478"/>
          <ac:cxnSpMkLst>
            <pc:docMk/>
            <pc:sldMk cId="3135717118" sldId="461"/>
            <ac:cxnSpMk id="131" creationId="{D4749D1C-A0B6-4D10-BE76-70CAB9C55F42}"/>
          </ac:cxnSpMkLst>
        </pc:cxnChg>
        <pc:cxnChg chg="del">
          <ac:chgData name="Syphax Ait oubelli" userId="ecf726b1934da71b" providerId="LiveId" clId="{BE4B7AD7-5CD9-4AA3-A110-EDEA56C4C92B}" dt="2021-10-05T13:42:28.149" v="5462" actId="478"/>
          <ac:cxnSpMkLst>
            <pc:docMk/>
            <pc:sldMk cId="3135717118" sldId="461"/>
            <ac:cxnSpMk id="132" creationId="{47647868-A77C-4223-87A6-D14449EC97B9}"/>
          </ac:cxnSpMkLst>
        </pc:cxnChg>
        <pc:cxnChg chg="del">
          <ac:chgData name="Syphax Ait oubelli" userId="ecf726b1934da71b" providerId="LiveId" clId="{BE4B7AD7-5CD9-4AA3-A110-EDEA56C4C92B}" dt="2021-10-05T13:42:28.149" v="5462" actId="478"/>
          <ac:cxnSpMkLst>
            <pc:docMk/>
            <pc:sldMk cId="3135717118" sldId="461"/>
            <ac:cxnSpMk id="133" creationId="{0D29E100-9B74-4661-88D8-B8DFE37C3646}"/>
          </ac:cxnSpMkLst>
        </pc:cxnChg>
        <pc:cxnChg chg="del">
          <ac:chgData name="Syphax Ait oubelli" userId="ecf726b1934da71b" providerId="LiveId" clId="{BE4B7AD7-5CD9-4AA3-A110-EDEA56C4C92B}" dt="2021-10-05T13:42:35.745" v="5464" actId="478"/>
          <ac:cxnSpMkLst>
            <pc:docMk/>
            <pc:sldMk cId="3135717118" sldId="461"/>
            <ac:cxnSpMk id="142" creationId="{184BCA94-57F5-451A-8C43-AD3D454F614A}"/>
          </ac:cxnSpMkLst>
        </pc:cxnChg>
        <pc:cxnChg chg="del">
          <ac:chgData name="Syphax Ait oubelli" userId="ecf726b1934da71b" providerId="LiveId" clId="{BE4B7AD7-5CD9-4AA3-A110-EDEA56C4C92B}" dt="2021-10-05T13:42:35.745" v="5464" actId="478"/>
          <ac:cxnSpMkLst>
            <pc:docMk/>
            <pc:sldMk cId="3135717118" sldId="461"/>
            <ac:cxnSpMk id="143" creationId="{FA481792-1F54-482C-B8C1-2CC49246F876}"/>
          </ac:cxnSpMkLst>
        </pc:cxnChg>
        <pc:cxnChg chg="del">
          <ac:chgData name="Syphax Ait oubelli" userId="ecf726b1934da71b" providerId="LiveId" clId="{BE4B7AD7-5CD9-4AA3-A110-EDEA56C4C92B}" dt="2021-10-05T13:42:28.149" v="5462" actId="478"/>
          <ac:cxnSpMkLst>
            <pc:docMk/>
            <pc:sldMk cId="3135717118" sldId="461"/>
            <ac:cxnSpMk id="144" creationId="{6932828D-B1FD-4267-9678-8B73693C45DC}"/>
          </ac:cxnSpMkLst>
        </pc:cxnChg>
        <pc:cxnChg chg="del">
          <ac:chgData name="Syphax Ait oubelli" userId="ecf726b1934da71b" providerId="LiveId" clId="{BE4B7AD7-5CD9-4AA3-A110-EDEA56C4C92B}" dt="2021-10-05T13:42:28.149" v="5462" actId="478"/>
          <ac:cxnSpMkLst>
            <pc:docMk/>
            <pc:sldMk cId="3135717118" sldId="461"/>
            <ac:cxnSpMk id="145" creationId="{03E279EE-DB2D-495A-A386-E4B1AF4802E8}"/>
          </ac:cxnSpMkLst>
        </pc:cxnChg>
      </pc:sldChg>
      <pc:sldChg chg="delSp modSp add mod">
        <pc:chgData name="Syphax Ait oubelli" userId="ecf726b1934da71b" providerId="LiveId" clId="{BE4B7AD7-5CD9-4AA3-A110-EDEA56C4C92B}" dt="2021-10-05T13:42:43.397" v="5467" actId="478"/>
        <pc:sldMkLst>
          <pc:docMk/>
          <pc:sldMk cId="1881666273" sldId="462"/>
        </pc:sldMkLst>
        <pc:spChg chg="del">
          <ac:chgData name="Syphax Ait oubelli" userId="ecf726b1934da71b" providerId="LiveId" clId="{BE4B7AD7-5CD9-4AA3-A110-EDEA56C4C92B}" dt="2021-10-05T13:42:43.397" v="5467" actId="478"/>
          <ac:spMkLst>
            <pc:docMk/>
            <pc:sldMk cId="1881666273" sldId="462"/>
            <ac:spMk id="33" creationId="{BD0DC200-C05E-49EF-A1BB-1003992314DE}"/>
          </ac:spMkLst>
        </pc:spChg>
        <pc:spChg chg="del">
          <ac:chgData name="Syphax Ait oubelli" userId="ecf726b1934da71b" providerId="LiveId" clId="{BE4B7AD7-5CD9-4AA3-A110-EDEA56C4C92B}" dt="2021-10-05T13:42:43.397" v="5467" actId="478"/>
          <ac:spMkLst>
            <pc:docMk/>
            <pc:sldMk cId="1881666273" sldId="462"/>
            <ac:spMk id="34" creationId="{19B3B6D2-A4C6-4335-8285-0A7F93D1F18C}"/>
          </ac:spMkLst>
        </pc:spChg>
        <pc:spChg chg="del">
          <ac:chgData name="Syphax Ait oubelli" userId="ecf726b1934da71b" providerId="LiveId" clId="{BE4B7AD7-5CD9-4AA3-A110-EDEA56C4C92B}" dt="2021-10-05T13:42:43.397" v="5467" actId="478"/>
          <ac:spMkLst>
            <pc:docMk/>
            <pc:sldMk cId="1881666273" sldId="462"/>
            <ac:spMk id="35" creationId="{C9A4A302-1BF0-42F0-9509-4B37CF612228}"/>
          </ac:spMkLst>
        </pc:spChg>
        <pc:spChg chg="del">
          <ac:chgData name="Syphax Ait oubelli" userId="ecf726b1934da71b" providerId="LiveId" clId="{BE4B7AD7-5CD9-4AA3-A110-EDEA56C4C92B}" dt="2021-10-05T13:42:43.397" v="5467" actId="478"/>
          <ac:spMkLst>
            <pc:docMk/>
            <pc:sldMk cId="1881666273" sldId="462"/>
            <ac:spMk id="226" creationId="{9E494B17-E036-46FB-B06C-37D972CC14B0}"/>
          </ac:spMkLst>
        </pc:spChg>
        <pc:spChg chg="del">
          <ac:chgData name="Syphax Ait oubelli" userId="ecf726b1934da71b" providerId="LiveId" clId="{BE4B7AD7-5CD9-4AA3-A110-EDEA56C4C92B}" dt="2021-10-05T13:42:43.397" v="5467" actId="478"/>
          <ac:spMkLst>
            <pc:docMk/>
            <pc:sldMk cId="1881666273" sldId="462"/>
            <ac:spMk id="227" creationId="{C927715F-7074-45DB-8965-C113776C2F1A}"/>
          </ac:spMkLst>
        </pc:spChg>
        <pc:spChg chg="del">
          <ac:chgData name="Syphax Ait oubelli" userId="ecf726b1934da71b" providerId="LiveId" clId="{BE4B7AD7-5CD9-4AA3-A110-EDEA56C4C92B}" dt="2021-10-05T13:42:43.397" v="5467" actId="478"/>
          <ac:spMkLst>
            <pc:docMk/>
            <pc:sldMk cId="1881666273" sldId="462"/>
            <ac:spMk id="228" creationId="{653047FE-5D61-45FC-8A0F-19B46521A7BB}"/>
          </ac:spMkLst>
        </pc:spChg>
        <pc:spChg chg="del">
          <ac:chgData name="Syphax Ait oubelli" userId="ecf726b1934da71b" providerId="LiveId" clId="{BE4B7AD7-5CD9-4AA3-A110-EDEA56C4C92B}" dt="2021-10-05T13:42:43.397" v="5467" actId="478"/>
          <ac:spMkLst>
            <pc:docMk/>
            <pc:sldMk cId="1881666273" sldId="462"/>
            <ac:spMk id="246" creationId="{66507AEA-B820-4979-A1DA-31433CDE7C76}"/>
          </ac:spMkLst>
        </pc:spChg>
        <pc:spChg chg="mod">
          <ac:chgData name="Syphax Ait oubelli" userId="ecf726b1934da71b" providerId="LiveId" clId="{BE4B7AD7-5CD9-4AA3-A110-EDEA56C4C92B}" dt="2021-10-05T13:42:40.766" v="5466" actId="1076"/>
          <ac:spMkLst>
            <pc:docMk/>
            <pc:sldMk cId="1881666273" sldId="462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42:43.397" v="5467" actId="478"/>
          <ac:cxnSpMkLst>
            <pc:docMk/>
            <pc:sldMk cId="1881666273" sldId="462"/>
            <ac:cxnSpMk id="130" creationId="{F2F19BA3-3AF4-4686-96D3-F701E77B715D}"/>
          </ac:cxnSpMkLst>
        </pc:cxnChg>
        <pc:cxnChg chg="del">
          <ac:chgData name="Syphax Ait oubelli" userId="ecf726b1934da71b" providerId="LiveId" clId="{BE4B7AD7-5CD9-4AA3-A110-EDEA56C4C92B}" dt="2021-10-05T13:42:43.397" v="5467" actId="478"/>
          <ac:cxnSpMkLst>
            <pc:docMk/>
            <pc:sldMk cId="1881666273" sldId="462"/>
            <ac:cxnSpMk id="142" creationId="{184BCA94-57F5-451A-8C43-AD3D454F614A}"/>
          </ac:cxnSpMkLst>
        </pc:cxnChg>
        <pc:cxnChg chg="del">
          <ac:chgData name="Syphax Ait oubelli" userId="ecf726b1934da71b" providerId="LiveId" clId="{BE4B7AD7-5CD9-4AA3-A110-EDEA56C4C92B}" dt="2021-10-05T13:42:43.397" v="5467" actId="478"/>
          <ac:cxnSpMkLst>
            <pc:docMk/>
            <pc:sldMk cId="1881666273" sldId="462"/>
            <ac:cxnSpMk id="143" creationId="{FA481792-1F54-482C-B8C1-2CC49246F876}"/>
          </ac:cxnSpMkLst>
        </pc:cxnChg>
      </pc:sldChg>
      <pc:sldChg chg="delSp add mod">
        <pc:chgData name="Syphax Ait oubelli" userId="ecf726b1934da71b" providerId="LiveId" clId="{BE4B7AD7-5CD9-4AA3-A110-EDEA56C4C92B}" dt="2021-10-05T13:42:54.120" v="5469" actId="478"/>
        <pc:sldMkLst>
          <pc:docMk/>
          <pc:sldMk cId="2174504806" sldId="463"/>
        </pc:sldMkLst>
        <pc:spChg chg="del">
          <ac:chgData name="Syphax Ait oubelli" userId="ecf726b1934da71b" providerId="LiveId" clId="{BE4B7AD7-5CD9-4AA3-A110-EDEA56C4C92B}" dt="2021-10-05T13:42:54.120" v="5469" actId="478"/>
          <ac:spMkLst>
            <pc:docMk/>
            <pc:sldMk cId="2174504806" sldId="463"/>
            <ac:spMk id="33" creationId="{BD0DC200-C05E-49EF-A1BB-1003992314DE}"/>
          </ac:spMkLst>
        </pc:spChg>
        <pc:spChg chg="del">
          <ac:chgData name="Syphax Ait oubelli" userId="ecf726b1934da71b" providerId="LiveId" clId="{BE4B7AD7-5CD9-4AA3-A110-EDEA56C4C92B}" dt="2021-10-05T13:42:54.120" v="5469" actId="478"/>
          <ac:spMkLst>
            <pc:docMk/>
            <pc:sldMk cId="2174504806" sldId="463"/>
            <ac:spMk id="34" creationId="{19B3B6D2-A4C6-4335-8285-0A7F93D1F18C}"/>
          </ac:spMkLst>
        </pc:spChg>
        <pc:spChg chg="del">
          <ac:chgData name="Syphax Ait oubelli" userId="ecf726b1934da71b" providerId="LiveId" clId="{BE4B7AD7-5CD9-4AA3-A110-EDEA56C4C92B}" dt="2021-10-05T13:42:54.120" v="5469" actId="478"/>
          <ac:spMkLst>
            <pc:docMk/>
            <pc:sldMk cId="2174504806" sldId="463"/>
            <ac:spMk id="35" creationId="{C9A4A302-1BF0-42F0-9509-4B37CF612228}"/>
          </ac:spMkLst>
        </pc:spChg>
        <pc:spChg chg="del">
          <ac:chgData name="Syphax Ait oubelli" userId="ecf726b1934da71b" providerId="LiveId" clId="{BE4B7AD7-5CD9-4AA3-A110-EDEA56C4C92B}" dt="2021-10-05T13:42:54.120" v="5469" actId="478"/>
          <ac:spMkLst>
            <pc:docMk/>
            <pc:sldMk cId="2174504806" sldId="463"/>
            <ac:spMk id="226" creationId="{9E494B17-E036-46FB-B06C-37D972CC14B0}"/>
          </ac:spMkLst>
        </pc:spChg>
        <pc:spChg chg="del">
          <ac:chgData name="Syphax Ait oubelli" userId="ecf726b1934da71b" providerId="LiveId" clId="{BE4B7AD7-5CD9-4AA3-A110-EDEA56C4C92B}" dt="2021-10-05T13:42:54.120" v="5469" actId="478"/>
          <ac:spMkLst>
            <pc:docMk/>
            <pc:sldMk cId="2174504806" sldId="463"/>
            <ac:spMk id="227" creationId="{C927715F-7074-45DB-8965-C113776C2F1A}"/>
          </ac:spMkLst>
        </pc:spChg>
        <pc:spChg chg="del">
          <ac:chgData name="Syphax Ait oubelli" userId="ecf726b1934da71b" providerId="LiveId" clId="{BE4B7AD7-5CD9-4AA3-A110-EDEA56C4C92B}" dt="2021-10-05T13:42:54.120" v="5469" actId="478"/>
          <ac:spMkLst>
            <pc:docMk/>
            <pc:sldMk cId="2174504806" sldId="463"/>
            <ac:spMk id="246" creationId="{66507AEA-B820-4979-A1DA-31433CDE7C76}"/>
          </ac:spMkLst>
        </pc:spChg>
        <pc:cxnChg chg="del">
          <ac:chgData name="Syphax Ait oubelli" userId="ecf726b1934da71b" providerId="LiveId" clId="{BE4B7AD7-5CD9-4AA3-A110-EDEA56C4C92B}" dt="2021-10-05T13:42:54.120" v="5469" actId="478"/>
          <ac:cxnSpMkLst>
            <pc:docMk/>
            <pc:sldMk cId="2174504806" sldId="463"/>
            <ac:cxnSpMk id="130" creationId="{F2F19BA3-3AF4-4686-96D3-F701E77B715D}"/>
          </ac:cxnSpMkLst>
        </pc:cxnChg>
        <pc:cxnChg chg="del">
          <ac:chgData name="Syphax Ait oubelli" userId="ecf726b1934da71b" providerId="LiveId" clId="{BE4B7AD7-5CD9-4AA3-A110-EDEA56C4C92B}" dt="2021-10-05T13:42:54.120" v="5469" actId="478"/>
          <ac:cxnSpMkLst>
            <pc:docMk/>
            <pc:sldMk cId="2174504806" sldId="463"/>
            <ac:cxnSpMk id="142" creationId="{184BCA94-57F5-451A-8C43-AD3D454F614A}"/>
          </ac:cxnSpMkLst>
        </pc:cxnChg>
        <pc:cxnChg chg="del">
          <ac:chgData name="Syphax Ait oubelli" userId="ecf726b1934da71b" providerId="LiveId" clId="{BE4B7AD7-5CD9-4AA3-A110-EDEA56C4C92B}" dt="2021-10-05T13:42:54.120" v="5469" actId="478"/>
          <ac:cxnSpMkLst>
            <pc:docMk/>
            <pc:sldMk cId="2174504806" sldId="463"/>
            <ac:cxnSpMk id="143" creationId="{FA481792-1F54-482C-B8C1-2CC49246F876}"/>
          </ac:cxnSpMkLst>
        </pc:cxnChg>
      </pc:sldChg>
      <pc:sldChg chg="delSp modSp add mod">
        <pc:chgData name="Syphax Ait oubelli" userId="ecf726b1934da71b" providerId="LiveId" clId="{BE4B7AD7-5CD9-4AA3-A110-EDEA56C4C92B}" dt="2021-10-05T13:43:06.741" v="5474" actId="478"/>
        <pc:sldMkLst>
          <pc:docMk/>
          <pc:sldMk cId="3781423773" sldId="464"/>
        </pc:sldMkLst>
        <pc:spChg chg="del">
          <ac:chgData name="Syphax Ait oubelli" userId="ecf726b1934da71b" providerId="LiveId" clId="{BE4B7AD7-5CD9-4AA3-A110-EDEA56C4C92B}" dt="2021-10-05T13:43:06.741" v="5474" actId="478"/>
          <ac:spMkLst>
            <pc:docMk/>
            <pc:sldMk cId="3781423773" sldId="464"/>
            <ac:spMk id="34" creationId="{19B3B6D2-A4C6-4335-8285-0A7F93D1F18C}"/>
          </ac:spMkLst>
        </pc:spChg>
        <pc:spChg chg="del">
          <ac:chgData name="Syphax Ait oubelli" userId="ecf726b1934da71b" providerId="LiveId" clId="{BE4B7AD7-5CD9-4AA3-A110-EDEA56C4C92B}" dt="2021-10-05T13:43:06.741" v="5474" actId="478"/>
          <ac:spMkLst>
            <pc:docMk/>
            <pc:sldMk cId="3781423773" sldId="464"/>
            <ac:spMk id="35" creationId="{C9A4A302-1BF0-42F0-9509-4B37CF612228}"/>
          </ac:spMkLst>
        </pc:spChg>
        <pc:spChg chg="del">
          <ac:chgData name="Syphax Ait oubelli" userId="ecf726b1934da71b" providerId="LiveId" clId="{BE4B7AD7-5CD9-4AA3-A110-EDEA56C4C92B}" dt="2021-10-05T13:43:06.741" v="5474" actId="478"/>
          <ac:spMkLst>
            <pc:docMk/>
            <pc:sldMk cId="3781423773" sldId="464"/>
            <ac:spMk id="226" creationId="{9E494B17-E036-46FB-B06C-37D972CC14B0}"/>
          </ac:spMkLst>
        </pc:spChg>
        <pc:spChg chg="del">
          <ac:chgData name="Syphax Ait oubelli" userId="ecf726b1934da71b" providerId="LiveId" clId="{BE4B7AD7-5CD9-4AA3-A110-EDEA56C4C92B}" dt="2021-10-05T13:43:06.741" v="5474" actId="478"/>
          <ac:spMkLst>
            <pc:docMk/>
            <pc:sldMk cId="3781423773" sldId="464"/>
            <ac:spMk id="227" creationId="{C927715F-7074-45DB-8965-C113776C2F1A}"/>
          </ac:spMkLst>
        </pc:spChg>
        <pc:spChg chg="del">
          <ac:chgData name="Syphax Ait oubelli" userId="ecf726b1934da71b" providerId="LiveId" clId="{BE4B7AD7-5CD9-4AA3-A110-EDEA56C4C92B}" dt="2021-10-05T13:42:59.955" v="5471" actId="478"/>
          <ac:spMkLst>
            <pc:docMk/>
            <pc:sldMk cId="3781423773" sldId="464"/>
            <ac:spMk id="246" creationId="{66507AEA-B820-4979-A1DA-31433CDE7C76}"/>
          </ac:spMkLst>
        </pc:spChg>
        <pc:spChg chg="mod">
          <ac:chgData name="Syphax Ait oubelli" userId="ecf726b1934da71b" providerId="LiveId" clId="{BE4B7AD7-5CD9-4AA3-A110-EDEA56C4C92B}" dt="2021-10-05T13:42:58.493" v="5470" actId="1076"/>
          <ac:spMkLst>
            <pc:docMk/>
            <pc:sldMk cId="3781423773" sldId="464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43:06.741" v="5474" actId="478"/>
          <ac:cxnSpMkLst>
            <pc:docMk/>
            <pc:sldMk cId="3781423773" sldId="464"/>
            <ac:cxnSpMk id="142" creationId="{184BCA94-57F5-451A-8C43-AD3D454F614A}"/>
          </ac:cxnSpMkLst>
        </pc:cxnChg>
        <pc:cxnChg chg="del">
          <ac:chgData name="Syphax Ait oubelli" userId="ecf726b1934da71b" providerId="LiveId" clId="{BE4B7AD7-5CD9-4AA3-A110-EDEA56C4C92B}" dt="2021-10-05T13:43:06.741" v="5474" actId="478"/>
          <ac:cxnSpMkLst>
            <pc:docMk/>
            <pc:sldMk cId="3781423773" sldId="464"/>
            <ac:cxnSpMk id="143" creationId="{FA481792-1F54-482C-B8C1-2CC49246F876}"/>
          </ac:cxnSpMkLst>
        </pc:cxnChg>
      </pc:sldChg>
      <pc:sldChg chg="delSp modSp add mod">
        <pc:chgData name="Syphax Ait oubelli" userId="ecf726b1934da71b" providerId="LiveId" clId="{BE4B7AD7-5CD9-4AA3-A110-EDEA56C4C92B}" dt="2021-10-05T13:43:15.548" v="5478" actId="478"/>
        <pc:sldMkLst>
          <pc:docMk/>
          <pc:sldMk cId="1338508047" sldId="465"/>
        </pc:sldMkLst>
        <pc:spChg chg="del">
          <ac:chgData name="Syphax Ait oubelli" userId="ecf726b1934da71b" providerId="LiveId" clId="{BE4B7AD7-5CD9-4AA3-A110-EDEA56C4C92B}" dt="2021-10-05T13:43:14.077" v="5477" actId="478"/>
          <ac:spMkLst>
            <pc:docMk/>
            <pc:sldMk cId="1338508047" sldId="465"/>
            <ac:spMk id="35" creationId="{C9A4A302-1BF0-42F0-9509-4B37CF612228}"/>
          </ac:spMkLst>
        </pc:spChg>
        <pc:spChg chg="del">
          <ac:chgData name="Syphax Ait oubelli" userId="ecf726b1934da71b" providerId="LiveId" clId="{BE4B7AD7-5CD9-4AA3-A110-EDEA56C4C92B}" dt="2021-10-05T13:43:14.077" v="5477" actId="478"/>
          <ac:spMkLst>
            <pc:docMk/>
            <pc:sldMk cId="1338508047" sldId="465"/>
            <ac:spMk id="226" creationId="{9E494B17-E036-46FB-B06C-37D972CC14B0}"/>
          </ac:spMkLst>
        </pc:spChg>
        <pc:spChg chg="del">
          <ac:chgData name="Syphax Ait oubelli" userId="ecf726b1934da71b" providerId="LiveId" clId="{BE4B7AD7-5CD9-4AA3-A110-EDEA56C4C92B}" dt="2021-10-05T13:43:12.124" v="5476" actId="478"/>
          <ac:spMkLst>
            <pc:docMk/>
            <pc:sldMk cId="1338508047" sldId="465"/>
            <ac:spMk id="227" creationId="{C927715F-7074-45DB-8965-C113776C2F1A}"/>
          </ac:spMkLst>
        </pc:spChg>
        <pc:spChg chg="mod">
          <ac:chgData name="Syphax Ait oubelli" userId="ecf726b1934da71b" providerId="LiveId" clId="{BE4B7AD7-5CD9-4AA3-A110-EDEA56C4C92B}" dt="2021-10-05T13:43:10.427" v="5475" actId="1076"/>
          <ac:spMkLst>
            <pc:docMk/>
            <pc:sldMk cId="1338508047" sldId="465"/>
            <ac:spMk id="256" creationId="{2C1ADC4D-EB1B-4C5E-8EB3-FE444B84FCCD}"/>
          </ac:spMkLst>
        </pc:spChg>
        <pc:cxnChg chg="del">
          <ac:chgData name="Syphax Ait oubelli" userId="ecf726b1934da71b" providerId="LiveId" clId="{BE4B7AD7-5CD9-4AA3-A110-EDEA56C4C92B}" dt="2021-10-05T13:43:15.548" v="5478" actId="478"/>
          <ac:cxnSpMkLst>
            <pc:docMk/>
            <pc:sldMk cId="1338508047" sldId="465"/>
            <ac:cxnSpMk id="142" creationId="{184BCA94-57F5-451A-8C43-AD3D454F614A}"/>
          </ac:cxnSpMkLst>
        </pc:cxnChg>
      </pc:sldChg>
      <pc:sldChg chg="delSp add mod">
        <pc:chgData name="Syphax Ait oubelli" userId="ecf726b1934da71b" providerId="LiveId" clId="{BE4B7AD7-5CD9-4AA3-A110-EDEA56C4C92B}" dt="2021-10-05T13:43:21.654" v="5481" actId="478"/>
        <pc:sldMkLst>
          <pc:docMk/>
          <pc:sldMk cId="3828144539" sldId="466"/>
        </pc:sldMkLst>
        <pc:spChg chg="del">
          <ac:chgData name="Syphax Ait oubelli" userId="ecf726b1934da71b" providerId="LiveId" clId="{BE4B7AD7-5CD9-4AA3-A110-EDEA56C4C92B}" dt="2021-10-05T13:43:21.654" v="5481" actId="478"/>
          <ac:spMkLst>
            <pc:docMk/>
            <pc:sldMk cId="3828144539" sldId="466"/>
            <ac:spMk id="35" creationId="{C9A4A302-1BF0-42F0-9509-4B37CF612228}"/>
          </ac:spMkLst>
        </pc:spChg>
        <pc:spChg chg="del">
          <ac:chgData name="Syphax Ait oubelli" userId="ecf726b1934da71b" providerId="LiveId" clId="{BE4B7AD7-5CD9-4AA3-A110-EDEA56C4C92B}" dt="2021-10-05T13:43:21.654" v="5481" actId="478"/>
          <ac:spMkLst>
            <pc:docMk/>
            <pc:sldMk cId="3828144539" sldId="466"/>
            <ac:spMk id="226" creationId="{9E494B17-E036-46FB-B06C-37D972CC14B0}"/>
          </ac:spMkLst>
        </pc:spChg>
        <pc:cxnChg chg="del">
          <ac:chgData name="Syphax Ait oubelli" userId="ecf726b1934da71b" providerId="LiveId" clId="{BE4B7AD7-5CD9-4AA3-A110-EDEA56C4C92B}" dt="2021-10-05T13:43:21.654" v="5481" actId="478"/>
          <ac:cxnSpMkLst>
            <pc:docMk/>
            <pc:sldMk cId="3828144539" sldId="466"/>
            <ac:cxnSpMk id="142" creationId="{184BCA94-57F5-451A-8C43-AD3D454F614A}"/>
          </ac:cxnSpMkLst>
        </pc:cxnChg>
      </pc:sldChg>
      <pc:sldChg chg="delSp modSp add mod">
        <pc:chgData name="Syphax Ait oubelli" userId="ecf726b1934da71b" providerId="LiveId" clId="{BE4B7AD7-5CD9-4AA3-A110-EDEA56C4C92B}" dt="2021-10-05T13:43:26.948" v="5483" actId="478"/>
        <pc:sldMkLst>
          <pc:docMk/>
          <pc:sldMk cId="1093382390" sldId="467"/>
        </pc:sldMkLst>
        <pc:spChg chg="del">
          <ac:chgData name="Syphax Ait oubelli" userId="ecf726b1934da71b" providerId="LiveId" clId="{BE4B7AD7-5CD9-4AA3-A110-EDEA56C4C92B}" dt="2021-10-05T13:43:26.948" v="5483" actId="478"/>
          <ac:spMkLst>
            <pc:docMk/>
            <pc:sldMk cId="1093382390" sldId="467"/>
            <ac:spMk id="226" creationId="{9E494B17-E036-46FB-B06C-37D972CC14B0}"/>
          </ac:spMkLst>
        </pc:spChg>
        <pc:spChg chg="mod">
          <ac:chgData name="Syphax Ait oubelli" userId="ecf726b1934da71b" providerId="LiveId" clId="{BE4B7AD7-5CD9-4AA3-A110-EDEA56C4C92B}" dt="2021-10-05T13:43:25.423" v="5482" actId="1076"/>
          <ac:spMkLst>
            <pc:docMk/>
            <pc:sldMk cId="1093382390" sldId="467"/>
            <ac:spMk id="256" creationId="{2C1ADC4D-EB1B-4C5E-8EB3-FE444B84FCCD}"/>
          </ac:spMkLst>
        </pc:spChg>
      </pc:sldChg>
      <pc:sldChg chg="addSp modSp add">
        <pc:chgData name="Syphax Ait oubelli" userId="ecf726b1934da71b" providerId="LiveId" clId="{BE4B7AD7-5CD9-4AA3-A110-EDEA56C4C92B}" dt="2021-10-05T14:20:40.296" v="5867"/>
        <pc:sldMkLst>
          <pc:docMk/>
          <pc:sldMk cId="2194334717" sldId="468"/>
        </pc:sldMkLst>
        <pc:spChg chg="add mod">
          <ac:chgData name="Syphax Ait oubelli" userId="ecf726b1934da71b" providerId="LiveId" clId="{BE4B7AD7-5CD9-4AA3-A110-EDEA56C4C92B}" dt="2021-10-05T14:20:40.296" v="5867"/>
          <ac:spMkLst>
            <pc:docMk/>
            <pc:sldMk cId="2194334717" sldId="468"/>
            <ac:spMk id="89" creationId="{CFD68ABB-0B36-4E85-B5E5-F45903624A4C}"/>
          </ac:spMkLst>
        </pc:spChg>
      </pc:sldChg>
      <pc:sldChg chg="addSp modSp add mod">
        <pc:chgData name="Syphax Ait oubelli" userId="ecf726b1934da71b" providerId="LiveId" clId="{BE4B7AD7-5CD9-4AA3-A110-EDEA56C4C92B}" dt="2021-10-05T13:44:16.457" v="5492"/>
        <pc:sldMkLst>
          <pc:docMk/>
          <pc:sldMk cId="343970232" sldId="469"/>
        </pc:sldMkLst>
        <pc:spChg chg="add mod">
          <ac:chgData name="Syphax Ait oubelli" userId="ecf726b1934da71b" providerId="LiveId" clId="{BE4B7AD7-5CD9-4AA3-A110-EDEA56C4C92B}" dt="2021-10-05T13:44:16.457" v="5492"/>
          <ac:spMkLst>
            <pc:docMk/>
            <pc:sldMk cId="343970232" sldId="469"/>
            <ac:spMk id="90" creationId="{02891FFF-5F8B-4499-BA44-35A714FA5CF7}"/>
          </ac:spMkLst>
        </pc:spChg>
        <pc:spChg chg="mod">
          <ac:chgData name="Syphax Ait oubelli" userId="ecf726b1934da71b" providerId="LiveId" clId="{BE4B7AD7-5CD9-4AA3-A110-EDEA56C4C92B}" dt="2021-10-05T13:44:09.552" v="5491" actId="1076"/>
          <ac:spMkLst>
            <pc:docMk/>
            <pc:sldMk cId="343970232" sldId="469"/>
            <ac:spMk id="256" creationId="{2C1ADC4D-EB1B-4C5E-8EB3-FE444B84FCCD}"/>
          </ac:spMkLst>
        </pc:spChg>
      </pc:sldChg>
      <pc:sldChg chg="delSp modSp add mod">
        <pc:chgData name="Syphax Ait oubelli" userId="ecf726b1934da71b" providerId="LiveId" clId="{BE4B7AD7-5CD9-4AA3-A110-EDEA56C4C92B}" dt="2021-10-05T13:45:48.259" v="5506" actId="478"/>
        <pc:sldMkLst>
          <pc:docMk/>
          <pc:sldMk cId="3417845367" sldId="470"/>
        </pc:sldMkLst>
        <pc:spChg chg="del">
          <ac:chgData name="Syphax Ait oubelli" userId="ecf726b1934da71b" providerId="LiveId" clId="{BE4B7AD7-5CD9-4AA3-A110-EDEA56C4C92B}" dt="2021-10-05T13:45:48.259" v="5506" actId="478"/>
          <ac:spMkLst>
            <pc:docMk/>
            <pc:sldMk cId="3417845367" sldId="470"/>
            <ac:spMk id="39" creationId="{6AF79C70-3A21-4DC5-B9ED-73BBED67A2AE}"/>
          </ac:spMkLst>
        </pc:spChg>
        <pc:spChg chg="del">
          <ac:chgData name="Syphax Ait oubelli" userId="ecf726b1934da71b" providerId="LiveId" clId="{BE4B7AD7-5CD9-4AA3-A110-EDEA56C4C92B}" dt="2021-10-05T13:45:48.259" v="5506" actId="478"/>
          <ac:spMkLst>
            <pc:docMk/>
            <pc:sldMk cId="3417845367" sldId="470"/>
            <ac:spMk id="40" creationId="{B5881354-0A68-4764-8B3E-C330D23ED435}"/>
          </ac:spMkLst>
        </pc:spChg>
        <pc:spChg chg="del">
          <ac:chgData name="Syphax Ait oubelli" userId="ecf726b1934da71b" providerId="LiveId" clId="{BE4B7AD7-5CD9-4AA3-A110-EDEA56C4C92B}" dt="2021-10-05T13:45:33.973" v="5503" actId="478"/>
          <ac:spMkLst>
            <pc:docMk/>
            <pc:sldMk cId="3417845367" sldId="470"/>
            <ac:spMk id="41" creationId="{D9502C43-F411-436D-B391-29BA34D1F80C}"/>
          </ac:spMkLst>
        </pc:spChg>
        <pc:spChg chg="mod">
          <ac:chgData name="Syphax Ait oubelli" userId="ecf726b1934da71b" providerId="LiveId" clId="{BE4B7AD7-5CD9-4AA3-A110-EDEA56C4C92B}" dt="2021-10-05T13:45:09.970" v="5501" actId="1076"/>
          <ac:spMkLst>
            <pc:docMk/>
            <pc:sldMk cId="3417845367" sldId="470"/>
            <ac:spMk id="112" creationId="{19647C25-CFF2-423B-AE35-A452E1ECC90E}"/>
          </ac:spMkLst>
        </pc:spChg>
        <pc:spChg chg="del">
          <ac:chgData name="Syphax Ait oubelli" userId="ecf726b1934da71b" providerId="LiveId" clId="{BE4B7AD7-5CD9-4AA3-A110-EDEA56C4C92B}" dt="2021-10-05T13:45:48.259" v="5506" actId="478"/>
          <ac:spMkLst>
            <pc:docMk/>
            <pc:sldMk cId="3417845367" sldId="470"/>
            <ac:spMk id="224" creationId="{F9588B6C-F049-484A-ADBE-7A54D58227E1}"/>
          </ac:spMkLst>
        </pc:spChg>
        <pc:spChg chg="del">
          <ac:chgData name="Syphax Ait oubelli" userId="ecf726b1934da71b" providerId="LiveId" clId="{BE4B7AD7-5CD9-4AA3-A110-EDEA56C4C92B}" dt="2021-10-05T13:45:48.259" v="5506" actId="478"/>
          <ac:spMkLst>
            <pc:docMk/>
            <pc:sldMk cId="3417845367" sldId="470"/>
            <ac:spMk id="225" creationId="{919632EB-FD76-473F-8DD2-30919BCB834B}"/>
          </ac:spMkLst>
        </pc:spChg>
        <pc:spChg chg="del">
          <ac:chgData name="Syphax Ait oubelli" userId="ecf726b1934da71b" providerId="LiveId" clId="{BE4B7AD7-5CD9-4AA3-A110-EDEA56C4C92B}" dt="2021-10-05T13:45:33.973" v="5503" actId="478"/>
          <ac:spMkLst>
            <pc:docMk/>
            <pc:sldMk cId="3417845367" sldId="470"/>
            <ac:spMk id="229" creationId="{B7072394-EDAD-48E4-9360-08E0D328C9CE}"/>
          </ac:spMkLst>
        </pc:spChg>
        <pc:spChg chg="del">
          <ac:chgData name="Syphax Ait oubelli" userId="ecf726b1934da71b" providerId="LiveId" clId="{BE4B7AD7-5CD9-4AA3-A110-EDEA56C4C92B}" dt="2021-10-05T13:45:33.973" v="5503" actId="478"/>
          <ac:spMkLst>
            <pc:docMk/>
            <pc:sldMk cId="3417845367" sldId="470"/>
            <ac:spMk id="250" creationId="{FA6FFB98-8EF3-4FFB-8569-E19CA18F848A}"/>
          </ac:spMkLst>
        </pc:spChg>
        <pc:cxnChg chg="del">
          <ac:chgData name="Syphax Ait oubelli" userId="ecf726b1934da71b" providerId="LiveId" clId="{BE4B7AD7-5CD9-4AA3-A110-EDEA56C4C92B}" dt="2021-10-05T13:45:33.973" v="5503" actId="478"/>
          <ac:cxnSpMkLst>
            <pc:docMk/>
            <pc:sldMk cId="3417845367" sldId="470"/>
            <ac:cxnSpMk id="132" creationId="{47647868-A77C-4223-87A6-D14449EC97B9}"/>
          </ac:cxnSpMkLst>
        </pc:cxnChg>
        <pc:cxnChg chg="del">
          <ac:chgData name="Syphax Ait oubelli" userId="ecf726b1934da71b" providerId="LiveId" clId="{BE4B7AD7-5CD9-4AA3-A110-EDEA56C4C92B}" dt="2021-10-05T13:45:48.259" v="5506" actId="478"/>
          <ac:cxnSpMkLst>
            <pc:docMk/>
            <pc:sldMk cId="3417845367" sldId="470"/>
            <ac:cxnSpMk id="144" creationId="{6932828D-B1FD-4267-9678-8B73693C45DC}"/>
          </ac:cxnSpMkLst>
        </pc:cxnChg>
        <pc:cxnChg chg="del">
          <ac:chgData name="Syphax Ait oubelli" userId="ecf726b1934da71b" providerId="LiveId" clId="{BE4B7AD7-5CD9-4AA3-A110-EDEA56C4C92B}" dt="2021-10-05T13:45:48.259" v="5506" actId="478"/>
          <ac:cxnSpMkLst>
            <pc:docMk/>
            <pc:sldMk cId="3417845367" sldId="470"/>
            <ac:cxnSpMk id="145" creationId="{03E279EE-DB2D-495A-A386-E4B1AF4802E8}"/>
          </ac:cxnSpMkLst>
        </pc:cxnChg>
      </pc:sldChg>
      <pc:sldChg chg="delSp modSp add mod">
        <pc:chgData name="Syphax Ait oubelli" userId="ecf726b1934da71b" providerId="LiveId" clId="{BE4B7AD7-5CD9-4AA3-A110-EDEA56C4C92B}" dt="2021-10-05T13:46:30.452" v="5520" actId="478"/>
        <pc:sldMkLst>
          <pc:docMk/>
          <pc:sldMk cId="897776780" sldId="471"/>
        </pc:sldMkLst>
        <pc:spChg chg="del">
          <ac:chgData name="Syphax Ait oubelli" userId="ecf726b1934da71b" providerId="LiveId" clId="{BE4B7AD7-5CD9-4AA3-A110-EDEA56C4C92B}" dt="2021-10-05T13:46:30.452" v="5520" actId="478"/>
          <ac:spMkLst>
            <pc:docMk/>
            <pc:sldMk cId="897776780" sldId="471"/>
            <ac:spMk id="41" creationId="{D9502C43-F411-436D-B391-29BA34D1F80C}"/>
          </ac:spMkLst>
        </pc:spChg>
        <pc:spChg chg="mod">
          <ac:chgData name="Syphax Ait oubelli" userId="ecf726b1934da71b" providerId="LiveId" clId="{BE4B7AD7-5CD9-4AA3-A110-EDEA56C4C92B}" dt="2021-10-05T13:46:25.024" v="5517" actId="1076"/>
          <ac:spMkLst>
            <pc:docMk/>
            <pc:sldMk cId="897776780" sldId="471"/>
            <ac:spMk id="112" creationId="{19647C25-CFF2-423B-AE35-A452E1ECC90E}"/>
          </ac:spMkLst>
        </pc:spChg>
        <pc:spChg chg="del">
          <ac:chgData name="Syphax Ait oubelli" userId="ecf726b1934da71b" providerId="LiveId" clId="{BE4B7AD7-5CD9-4AA3-A110-EDEA56C4C92B}" dt="2021-10-05T13:46:30.452" v="5520" actId="478"/>
          <ac:spMkLst>
            <pc:docMk/>
            <pc:sldMk cId="897776780" sldId="471"/>
            <ac:spMk id="229" creationId="{B7072394-EDAD-48E4-9360-08E0D328C9CE}"/>
          </ac:spMkLst>
        </pc:spChg>
        <pc:cxnChg chg="del">
          <ac:chgData name="Syphax Ait oubelli" userId="ecf726b1934da71b" providerId="LiveId" clId="{BE4B7AD7-5CD9-4AA3-A110-EDEA56C4C92B}" dt="2021-10-05T13:46:30.452" v="5520" actId="478"/>
          <ac:cxnSpMkLst>
            <pc:docMk/>
            <pc:sldMk cId="897776780" sldId="471"/>
            <ac:cxnSpMk id="132" creationId="{47647868-A77C-4223-87A6-D14449EC97B9}"/>
          </ac:cxnSpMkLst>
        </pc:cxnChg>
      </pc:sldChg>
      <pc:sldChg chg="delSp modSp add mod">
        <pc:chgData name="Syphax Ait oubelli" userId="ecf726b1934da71b" providerId="LiveId" clId="{BE4B7AD7-5CD9-4AA3-A110-EDEA56C4C92B}" dt="2021-10-05T13:45:56.563" v="5510" actId="478"/>
        <pc:sldMkLst>
          <pc:docMk/>
          <pc:sldMk cId="2606514649" sldId="472"/>
        </pc:sldMkLst>
        <pc:spChg chg="del">
          <ac:chgData name="Syphax Ait oubelli" userId="ecf726b1934da71b" providerId="LiveId" clId="{BE4B7AD7-5CD9-4AA3-A110-EDEA56C4C92B}" dt="2021-10-05T13:45:55.075" v="5509" actId="478"/>
          <ac:spMkLst>
            <pc:docMk/>
            <pc:sldMk cId="2606514649" sldId="472"/>
            <ac:spMk id="40" creationId="{B5881354-0A68-4764-8B3E-C330D23ED435}"/>
          </ac:spMkLst>
        </pc:spChg>
        <pc:spChg chg="mod">
          <ac:chgData name="Syphax Ait oubelli" userId="ecf726b1934da71b" providerId="LiveId" clId="{BE4B7AD7-5CD9-4AA3-A110-EDEA56C4C92B}" dt="2021-10-05T13:45:51.556" v="5507" actId="1076"/>
          <ac:spMkLst>
            <pc:docMk/>
            <pc:sldMk cId="2606514649" sldId="472"/>
            <ac:spMk id="112" creationId="{19647C25-CFF2-423B-AE35-A452E1ECC90E}"/>
          </ac:spMkLst>
        </pc:spChg>
        <pc:spChg chg="del">
          <ac:chgData name="Syphax Ait oubelli" userId="ecf726b1934da71b" providerId="LiveId" clId="{BE4B7AD7-5CD9-4AA3-A110-EDEA56C4C92B}" dt="2021-10-05T13:45:55.075" v="5509" actId="478"/>
          <ac:spMkLst>
            <pc:docMk/>
            <pc:sldMk cId="2606514649" sldId="472"/>
            <ac:spMk id="224" creationId="{F9588B6C-F049-484A-ADBE-7A54D58227E1}"/>
          </ac:spMkLst>
        </pc:spChg>
        <pc:spChg chg="del">
          <ac:chgData name="Syphax Ait oubelli" userId="ecf726b1934da71b" providerId="LiveId" clId="{BE4B7AD7-5CD9-4AA3-A110-EDEA56C4C92B}" dt="2021-10-05T13:45:53.179" v="5508" actId="478"/>
          <ac:spMkLst>
            <pc:docMk/>
            <pc:sldMk cId="2606514649" sldId="472"/>
            <ac:spMk id="225" creationId="{919632EB-FD76-473F-8DD2-30919BCB834B}"/>
          </ac:spMkLst>
        </pc:spChg>
        <pc:cxnChg chg="del">
          <ac:chgData name="Syphax Ait oubelli" userId="ecf726b1934da71b" providerId="LiveId" clId="{BE4B7AD7-5CD9-4AA3-A110-EDEA56C4C92B}" dt="2021-10-05T13:45:56.563" v="5510" actId="478"/>
          <ac:cxnSpMkLst>
            <pc:docMk/>
            <pc:sldMk cId="2606514649" sldId="472"/>
            <ac:cxnSpMk id="144" creationId="{6932828D-B1FD-4267-9678-8B73693C45DC}"/>
          </ac:cxnSpMkLst>
        </pc:cxnChg>
      </pc:sldChg>
      <pc:sldChg chg="delSp add mod">
        <pc:chgData name="Syphax Ait oubelli" userId="ecf726b1934da71b" providerId="LiveId" clId="{BE4B7AD7-5CD9-4AA3-A110-EDEA56C4C92B}" dt="2021-10-05T13:46:12.267" v="5514" actId="478"/>
        <pc:sldMkLst>
          <pc:docMk/>
          <pc:sldMk cId="4231637065" sldId="473"/>
        </pc:sldMkLst>
        <pc:spChg chg="del">
          <ac:chgData name="Syphax Ait oubelli" userId="ecf726b1934da71b" providerId="LiveId" clId="{BE4B7AD7-5CD9-4AA3-A110-EDEA56C4C92B}" dt="2021-10-05T13:46:10.788" v="5513" actId="478"/>
          <ac:spMkLst>
            <pc:docMk/>
            <pc:sldMk cId="4231637065" sldId="473"/>
            <ac:spMk id="40" creationId="{B5881354-0A68-4764-8B3E-C330D23ED435}"/>
          </ac:spMkLst>
        </pc:spChg>
        <pc:spChg chg="del">
          <ac:chgData name="Syphax Ait oubelli" userId="ecf726b1934da71b" providerId="LiveId" clId="{BE4B7AD7-5CD9-4AA3-A110-EDEA56C4C92B}" dt="2021-10-05T13:46:10.788" v="5513" actId="478"/>
          <ac:spMkLst>
            <pc:docMk/>
            <pc:sldMk cId="4231637065" sldId="473"/>
            <ac:spMk id="224" creationId="{F9588B6C-F049-484A-ADBE-7A54D58227E1}"/>
          </ac:spMkLst>
        </pc:spChg>
        <pc:cxnChg chg="del">
          <ac:chgData name="Syphax Ait oubelli" userId="ecf726b1934da71b" providerId="LiveId" clId="{BE4B7AD7-5CD9-4AA3-A110-EDEA56C4C92B}" dt="2021-10-05T13:46:12.267" v="5514" actId="478"/>
          <ac:cxnSpMkLst>
            <pc:docMk/>
            <pc:sldMk cId="4231637065" sldId="473"/>
            <ac:cxnSpMk id="144" creationId="{6932828D-B1FD-4267-9678-8B73693C45DC}"/>
          </ac:cxnSpMkLst>
        </pc:cxnChg>
      </pc:sldChg>
      <pc:sldChg chg="delSp modSp add mod">
        <pc:chgData name="Syphax Ait oubelli" userId="ecf726b1934da71b" providerId="LiveId" clId="{BE4B7AD7-5CD9-4AA3-A110-EDEA56C4C92B}" dt="2021-10-05T13:46:18.844" v="5516" actId="478"/>
        <pc:sldMkLst>
          <pc:docMk/>
          <pc:sldMk cId="1149057221" sldId="474"/>
        </pc:sldMkLst>
        <pc:spChg chg="mod">
          <ac:chgData name="Syphax Ait oubelli" userId="ecf726b1934da71b" providerId="LiveId" clId="{BE4B7AD7-5CD9-4AA3-A110-EDEA56C4C92B}" dt="2021-10-05T13:46:15.982" v="5515" actId="1076"/>
          <ac:spMkLst>
            <pc:docMk/>
            <pc:sldMk cId="1149057221" sldId="474"/>
            <ac:spMk id="112" creationId="{19647C25-CFF2-423B-AE35-A452E1ECC90E}"/>
          </ac:spMkLst>
        </pc:spChg>
        <pc:spChg chg="del">
          <ac:chgData name="Syphax Ait oubelli" userId="ecf726b1934da71b" providerId="LiveId" clId="{BE4B7AD7-5CD9-4AA3-A110-EDEA56C4C92B}" dt="2021-10-05T13:46:18.844" v="5516" actId="478"/>
          <ac:spMkLst>
            <pc:docMk/>
            <pc:sldMk cId="1149057221" sldId="474"/>
            <ac:spMk id="224" creationId="{F9588B6C-F049-484A-ADBE-7A54D58227E1}"/>
          </ac:spMkLst>
        </pc:spChg>
      </pc:sldChg>
      <pc:sldChg chg="addSp modSp add">
        <pc:chgData name="Syphax Ait oubelli" userId="ecf726b1934da71b" providerId="LiveId" clId="{BE4B7AD7-5CD9-4AA3-A110-EDEA56C4C92B}" dt="2021-10-05T14:22:04.084" v="5898" actId="20577"/>
        <pc:sldMkLst>
          <pc:docMk/>
          <pc:sldMk cId="35012641" sldId="475"/>
        </pc:sldMkLst>
        <pc:spChg chg="add mod">
          <ac:chgData name="Syphax Ait oubelli" userId="ecf726b1934da71b" providerId="LiveId" clId="{BE4B7AD7-5CD9-4AA3-A110-EDEA56C4C92B}" dt="2021-10-05T14:22:04.084" v="5898" actId="20577"/>
          <ac:spMkLst>
            <pc:docMk/>
            <pc:sldMk cId="35012641" sldId="475"/>
            <ac:spMk id="101" creationId="{19D9C6D8-CC3F-4F9E-9C84-017AC687C938}"/>
          </ac:spMkLst>
        </pc:spChg>
      </pc:sldChg>
      <pc:sldChg chg="delSp modSp add mod">
        <pc:chgData name="Syphax Ait oubelli" userId="ecf726b1934da71b" providerId="LiveId" clId="{BE4B7AD7-5CD9-4AA3-A110-EDEA56C4C92B}" dt="2021-10-05T13:46:46.748" v="5522" actId="478"/>
        <pc:sldMkLst>
          <pc:docMk/>
          <pc:sldMk cId="512778594" sldId="476"/>
        </pc:sldMkLst>
        <pc:spChg chg="mod">
          <ac:chgData name="Syphax Ait oubelli" userId="ecf726b1934da71b" providerId="LiveId" clId="{BE4B7AD7-5CD9-4AA3-A110-EDEA56C4C92B}" dt="2021-10-05T13:46:45.355" v="5521" actId="1076"/>
          <ac:spMkLst>
            <pc:docMk/>
            <pc:sldMk cId="512778594" sldId="476"/>
            <ac:spMk id="112" creationId="{19647C25-CFF2-423B-AE35-A452E1ECC90E}"/>
          </ac:spMkLst>
        </pc:spChg>
        <pc:spChg chg="del">
          <ac:chgData name="Syphax Ait oubelli" userId="ecf726b1934da71b" providerId="LiveId" clId="{BE4B7AD7-5CD9-4AA3-A110-EDEA56C4C92B}" dt="2021-10-05T13:46:46.748" v="5522" actId="478"/>
          <ac:spMkLst>
            <pc:docMk/>
            <pc:sldMk cId="512778594" sldId="476"/>
            <ac:spMk id="229" creationId="{B7072394-EDAD-48E4-9360-08E0D328C9CE}"/>
          </ac:spMkLst>
        </pc:spChg>
      </pc:sldChg>
      <pc:sldChg chg="addSp modSp add">
        <pc:chgData name="Syphax Ait oubelli" userId="ecf726b1934da71b" providerId="LiveId" clId="{BE4B7AD7-5CD9-4AA3-A110-EDEA56C4C92B}" dt="2021-10-05T14:22:38.841" v="5910" actId="20577"/>
        <pc:sldMkLst>
          <pc:docMk/>
          <pc:sldMk cId="862055339" sldId="477"/>
        </pc:sldMkLst>
        <pc:spChg chg="add mod">
          <ac:chgData name="Syphax Ait oubelli" userId="ecf726b1934da71b" providerId="LiveId" clId="{BE4B7AD7-5CD9-4AA3-A110-EDEA56C4C92B}" dt="2021-10-05T14:22:38.841" v="5910" actId="20577"/>
          <ac:spMkLst>
            <pc:docMk/>
            <pc:sldMk cId="862055339" sldId="477"/>
            <ac:spMk id="109" creationId="{3EC2EFC2-14FD-4A9B-A60F-EBCC395736E2}"/>
          </ac:spMkLst>
        </pc:spChg>
      </pc:sldChg>
      <pc:sldChg chg="addSp modSp add mod">
        <pc:chgData name="Syphax Ait oubelli" userId="ecf726b1934da71b" providerId="LiveId" clId="{BE4B7AD7-5CD9-4AA3-A110-EDEA56C4C92B}" dt="2021-10-05T14:30:44.302" v="6122" actId="20577"/>
        <pc:sldMkLst>
          <pc:docMk/>
          <pc:sldMk cId="259409996" sldId="478"/>
        </pc:sldMkLst>
        <pc:spChg chg="add mod">
          <ac:chgData name="Syphax Ait oubelli" userId="ecf726b1934da71b" providerId="LiveId" clId="{BE4B7AD7-5CD9-4AA3-A110-EDEA56C4C92B}" dt="2021-10-05T13:47:02.232" v="5525"/>
          <ac:spMkLst>
            <pc:docMk/>
            <pc:sldMk cId="259409996" sldId="478"/>
            <ac:spMk id="109" creationId="{B4C25D7B-248C-4F47-B4C1-ED8F19A4272D}"/>
          </ac:spMkLst>
        </pc:spChg>
        <pc:spChg chg="add mod">
          <ac:chgData name="Syphax Ait oubelli" userId="ecf726b1934da71b" providerId="LiveId" clId="{BE4B7AD7-5CD9-4AA3-A110-EDEA56C4C92B}" dt="2021-10-05T14:30:44.302" v="6122" actId="20577"/>
          <ac:spMkLst>
            <pc:docMk/>
            <pc:sldMk cId="259409996" sldId="478"/>
            <ac:spMk id="110" creationId="{D00BECDE-6E3E-4BA8-A82A-F21308C866B7}"/>
          </ac:spMkLst>
        </pc:spChg>
        <pc:spChg chg="mod">
          <ac:chgData name="Syphax Ait oubelli" userId="ecf726b1934da71b" providerId="LiveId" clId="{BE4B7AD7-5CD9-4AA3-A110-EDEA56C4C92B}" dt="2021-10-05T13:46:58.454" v="5524" actId="1076"/>
          <ac:spMkLst>
            <pc:docMk/>
            <pc:sldMk cId="259409996" sldId="478"/>
            <ac:spMk id="112" creationId="{19647C25-CFF2-423B-AE35-A452E1ECC90E}"/>
          </ac:spMkLst>
        </pc:spChg>
      </pc:sldChg>
      <pc:sldChg chg="addSp modSp add mod">
        <pc:chgData name="Syphax Ait oubelli" userId="ecf726b1934da71b" providerId="LiveId" clId="{BE4B7AD7-5CD9-4AA3-A110-EDEA56C4C92B}" dt="2021-10-05T13:47:32.609" v="5528"/>
        <pc:sldMkLst>
          <pc:docMk/>
          <pc:sldMk cId="3040524381" sldId="479"/>
        </pc:sldMkLst>
        <pc:spChg chg="add mod">
          <ac:chgData name="Syphax Ait oubelli" userId="ecf726b1934da71b" providerId="LiveId" clId="{BE4B7AD7-5CD9-4AA3-A110-EDEA56C4C92B}" dt="2021-10-05T13:47:32.609" v="5528"/>
          <ac:spMkLst>
            <pc:docMk/>
            <pc:sldMk cId="3040524381" sldId="479"/>
            <ac:spMk id="110" creationId="{EAF9A641-54B4-4756-83C2-4AF3E8F730EB}"/>
          </ac:spMkLst>
        </pc:spChg>
        <pc:spChg chg="mod">
          <ac:chgData name="Syphax Ait oubelli" userId="ecf726b1934da71b" providerId="LiveId" clId="{BE4B7AD7-5CD9-4AA3-A110-EDEA56C4C92B}" dt="2021-10-05T13:47:28.617" v="5527" actId="1076"/>
          <ac:spMkLst>
            <pc:docMk/>
            <pc:sldMk cId="3040524381" sldId="479"/>
            <ac:spMk id="112" creationId="{19647C25-CFF2-423B-AE35-A452E1ECC90E}"/>
          </ac:spMkLst>
        </pc:spChg>
      </pc:sldChg>
      <pc:sldChg chg="add del">
        <pc:chgData name="Syphax Ait oubelli" userId="ecf726b1934da71b" providerId="LiveId" clId="{BE4B7AD7-5CD9-4AA3-A110-EDEA56C4C92B}" dt="2021-10-05T13:47:43.135" v="5530" actId="2890"/>
        <pc:sldMkLst>
          <pc:docMk/>
          <pc:sldMk cId="394548721" sldId="480"/>
        </pc:sldMkLst>
      </pc:sldChg>
      <pc:sldChg chg="addSp delSp modSp add mod">
        <pc:chgData name="Syphax Ait oubelli" userId="ecf726b1934da71b" providerId="LiveId" clId="{BE4B7AD7-5CD9-4AA3-A110-EDEA56C4C92B}" dt="2021-10-05T14:30:38.439" v="6118" actId="20577"/>
        <pc:sldMkLst>
          <pc:docMk/>
          <pc:sldMk cId="2280689843" sldId="480"/>
        </pc:sldMkLst>
        <pc:spChg chg="del">
          <ac:chgData name="Syphax Ait oubelli" userId="ecf726b1934da71b" providerId="LiveId" clId="{BE4B7AD7-5CD9-4AA3-A110-EDEA56C4C92B}" dt="2021-10-05T14:26:20.173" v="6023" actId="478"/>
          <ac:spMkLst>
            <pc:docMk/>
            <pc:sldMk cId="2280689843" sldId="480"/>
            <ac:spMk id="7" creationId="{60A12E76-860D-4FB1-ABDC-27950C1B4F46}"/>
          </ac:spMkLst>
        </pc:spChg>
        <pc:spChg chg="add mod">
          <ac:chgData name="Syphax Ait oubelli" userId="ecf726b1934da71b" providerId="LiveId" clId="{BE4B7AD7-5CD9-4AA3-A110-EDEA56C4C92B}" dt="2021-10-05T14:30:38.439" v="6118" actId="20577"/>
          <ac:spMkLst>
            <pc:docMk/>
            <pc:sldMk cId="2280689843" sldId="480"/>
            <ac:spMk id="112" creationId="{FE8A11DB-A4E7-4F80-BCFA-709663CA338D}"/>
          </ac:spMkLst>
        </pc:spChg>
        <pc:spChg chg="del">
          <ac:chgData name="Syphax Ait oubelli" userId="ecf726b1934da71b" providerId="LiveId" clId="{BE4B7AD7-5CD9-4AA3-A110-EDEA56C4C92B}" dt="2021-10-05T13:48:13.380" v="5539" actId="478"/>
          <ac:spMkLst>
            <pc:docMk/>
            <pc:sldMk cId="2280689843" sldId="480"/>
            <ac:spMk id="254" creationId="{717B60D8-EA0B-49D8-A889-C134792B5A03}"/>
          </ac:spMkLst>
        </pc:spChg>
        <pc:spChg chg="mod">
          <ac:chgData name="Syphax Ait oubelli" userId="ecf726b1934da71b" providerId="LiveId" clId="{BE4B7AD7-5CD9-4AA3-A110-EDEA56C4C92B}" dt="2021-10-05T13:48:11.592" v="5538" actId="1076"/>
          <ac:spMkLst>
            <pc:docMk/>
            <pc:sldMk cId="2280689843" sldId="480"/>
            <ac:spMk id="256" creationId="{2C1ADC4D-EB1B-4C5E-8EB3-FE444B84FCCD}"/>
          </ac:spMkLst>
        </pc:spChg>
      </pc:sldChg>
      <pc:sldChg chg="addSp delSp modSp add mod">
        <pc:chgData name="Syphax Ait oubelli" userId="ecf726b1934da71b" providerId="LiveId" clId="{BE4B7AD7-5CD9-4AA3-A110-EDEA56C4C92B}" dt="2021-10-05T14:26:17.350" v="6022" actId="478"/>
        <pc:sldMkLst>
          <pc:docMk/>
          <pc:sldMk cId="2911532015" sldId="481"/>
        </pc:sldMkLst>
        <pc:spChg chg="del">
          <ac:chgData name="Syphax Ait oubelli" userId="ecf726b1934da71b" providerId="LiveId" clId="{BE4B7AD7-5CD9-4AA3-A110-EDEA56C4C92B}" dt="2021-10-05T14:26:17.350" v="6022" actId="478"/>
          <ac:spMkLst>
            <pc:docMk/>
            <pc:sldMk cId="2911532015" sldId="481"/>
            <ac:spMk id="7" creationId="{60A12E76-860D-4FB1-ABDC-27950C1B4F46}"/>
          </ac:spMkLst>
        </pc:spChg>
        <pc:spChg chg="add mod">
          <ac:chgData name="Syphax Ait oubelli" userId="ecf726b1934da71b" providerId="LiveId" clId="{BE4B7AD7-5CD9-4AA3-A110-EDEA56C4C92B}" dt="2021-10-05T14:24:43.268" v="5993" actId="20577"/>
          <ac:spMkLst>
            <pc:docMk/>
            <pc:sldMk cId="2911532015" sldId="481"/>
            <ac:spMk id="112" creationId="{929CA8BB-FAFD-4EC8-ABD2-D41F1F93F05D}"/>
          </ac:spMkLst>
        </pc:spChg>
      </pc:sldChg>
      <pc:sldChg chg="delSp modSp add del mod">
        <pc:chgData name="Syphax Ait oubelli" userId="ecf726b1934da71b" providerId="LiveId" clId="{BE4B7AD7-5CD9-4AA3-A110-EDEA56C4C92B}" dt="2021-10-05T14:25:50.420" v="6006" actId="47"/>
        <pc:sldMkLst>
          <pc:docMk/>
          <pc:sldMk cId="1382744127" sldId="482"/>
        </pc:sldMkLst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7" creationId="{60A12E76-860D-4FB1-ABDC-27950C1B4F46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8" creationId="{882802A7-8606-4483-B17D-0AA32F749DEC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9" creationId="{2AB2ED26-A64C-4750-BCC1-2F74E35113BE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10" creationId="{2160BC86-2FAE-4F9B-80B9-95F936C19B08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11" creationId="{BA766253-5DF0-4AF5-B3EE-B6395BF11394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13" creationId="{315E9A21-CA9A-47DA-A4BF-5FD0B8D85EF7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15" creationId="{2D5E9D3F-3FD6-4607-857A-1C7C02956642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16" creationId="{B5D63486-6AAE-45B5-96E7-B2F55FD8AE08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18" creationId="{D7252FDC-0820-4309-994F-84D235CD743E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19" creationId="{4D435F98-2C4C-4995-8FF5-78B87829ED6B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0" creationId="{493A0782-7F0F-4BFB-8FE6-7F3F893AF8C5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1" creationId="{EB454073-732B-4BB5-8F3F-FF7D81DE1B00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2" creationId="{B103869E-E005-458A-A9F7-2B0A66D78FDD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3" creationId="{1A12C7D8-AFEA-46D1-88A7-CDC6D1667F8C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4" creationId="{CA9DA269-CE84-44D4-A999-5C23E517F8CE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5" creationId="{13CC0B4E-2111-4B11-B21A-1B3D5A04B704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6" creationId="{668D3E22-2128-4B78-B613-5F2922AD4F65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7" creationId="{A465AC17-523A-4D22-BAAC-4D020D19D874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8" creationId="{62C8454C-00DF-45BD-9ECF-75309A0FFBCC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9" creationId="{A0F0ED10-BEFE-4B2E-8E10-97D0499232F4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30" creationId="{1B89B45A-8948-405D-9742-7AD130F302A7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31" creationId="{99841D32-8C2A-4812-ABDD-22E3767F5581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32" creationId="{30FEB709-CB53-4595-B369-64EFC433CB02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33" creationId="{BD0DC200-C05E-49EF-A1BB-1003992314DE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34" creationId="{19B3B6D2-A4C6-4335-8285-0A7F93D1F18C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35" creationId="{C9A4A302-1BF0-42F0-9509-4B37CF612228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36" creationId="{C1259331-DD9F-4120-BDD7-E766ED81FAAF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37" creationId="{CE0147F3-17A6-4095-948D-8FB992F96D04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38" creationId="{46A75D14-0153-4902-A445-12A8E517AEAF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39" creationId="{6AF79C70-3A21-4DC5-B9ED-73BBED67A2AE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40" creationId="{B5881354-0A68-4764-8B3E-C330D23ED435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41" creationId="{D9502C43-F411-436D-B391-29BA34D1F80C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42" creationId="{7B664716-718C-4F6A-8156-A9B8209C23D6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43" creationId="{ACD4B215-3446-4E91-8215-C12EB434BA17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44" creationId="{0A084F1B-31F7-4D6D-8892-372AD9B5EF8A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45" creationId="{7BA38E75-CEB0-4815-B9C1-558EE0601760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46" creationId="{F8D26C22-AC8E-463C-AB0C-740BA99C9C14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47" creationId="{EC104BB1-52FF-4BF8-927D-065A85A053C9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112" creationId="{929CA8BB-FAFD-4EC8-ABD2-D41F1F93F05D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136" creationId="{7A164BD5-CB6B-4C2F-BFE2-21D65B391F0B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18" creationId="{CF4BABF2-6CBD-4FAC-93C0-D7960620519F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19" creationId="{AB892154-CB6A-48FB-A789-B758C58D4E1B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20" creationId="{01124D84-2FA3-42FA-A12B-6D028FC5035C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21" creationId="{EAA276C5-F527-4011-B5D8-0B2ADE8A2CBA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22" creationId="{F71A91DE-6635-488C-880C-44195C84082B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23" creationId="{39CB63F8-A33E-4366-8C74-91B04B173528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24" creationId="{F9588B6C-F049-484A-ADBE-7A54D58227E1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25" creationId="{919632EB-FD76-473F-8DD2-30919BCB834B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26" creationId="{9E494B17-E036-46FB-B06C-37D972CC14B0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27" creationId="{C927715F-7074-45DB-8965-C113776C2F1A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28" creationId="{653047FE-5D61-45FC-8A0F-19B46521A7BB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29" creationId="{B7072394-EDAD-48E4-9360-08E0D328C9CE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30" creationId="{CF935F12-7A60-497D-931A-1589ED5BE543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31" creationId="{5AB113F5-DB2B-4ED3-AF80-C0854F13A231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32" creationId="{68A94B9D-A5A4-4EB6-8C21-27612CE89BCC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33" creationId="{188E170F-9699-49EA-82AA-F682DA3E3DBE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34" creationId="{210443D7-65DF-4ADB-A743-0EE6ECBF1F8A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35" creationId="{FF81AC06-6552-49AD-B22F-42CC45911259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36" creationId="{E6F7B36B-B92A-424F-9CC2-FBDC6240574E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37" creationId="{5C6B68D9-C861-4B1E-AEF0-182510F96DC4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38" creationId="{82122BA6-1665-415E-8785-2C2F1708D4B6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39" creationId="{554BD976-17C8-4F89-A5E0-2D8B9AE33E7F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40" creationId="{99A21D14-2ED5-4628-9D0E-A9ADF26185A9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41" creationId="{1CB66608-6AC2-45E7-8D7C-BEB14173066B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42" creationId="{311B50F2-E537-47D1-A040-19DB71E30D13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43" creationId="{6EAB6FCE-CA41-41EA-8BE6-274BBB678AA5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46" creationId="{66507AEA-B820-4979-A1DA-31433CDE7C76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47" creationId="{678279FB-2275-482D-B43A-576E058A7638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48" creationId="{8D122EE3-CF9F-4156-A161-B060F0ED707C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49" creationId="{540FA924-8BD5-4181-AEBC-C1D473D3790D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50" creationId="{FA6FFB98-8EF3-4FFB-8569-E19CA18F848A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51" creationId="{8267605B-2649-40CC-9E07-AAB1856B5DB1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52" creationId="{4D573759-8DBD-42A1-B6F3-B8EE38A44389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53" creationId="{3F7D7721-6B6C-4C36-918D-98F1FC361A98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54" creationId="{717B60D8-EA0B-49D8-A889-C134792B5A03}"/>
          </ac:spMkLst>
        </pc:spChg>
        <pc:spChg chg="del">
          <ac:chgData name="Syphax Ait oubelli" userId="ecf726b1934da71b" providerId="LiveId" clId="{BE4B7AD7-5CD9-4AA3-A110-EDEA56C4C92B}" dt="2021-10-05T14:25:05.640" v="5995" actId="478"/>
          <ac:spMkLst>
            <pc:docMk/>
            <pc:sldMk cId="1382744127" sldId="482"/>
            <ac:spMk id="256" creationId="{2C1ADC4D-EB1B-4C5E-8EB3-FE444B84FCCD}"/>
          </ac:spMkLst>
        </pc:spChg>
        <pc:cxnChg chg="del mod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4" creationId="{7B382370-1541-48DD-A628-E653BA4906EA}"/>
          </ac:cxnSpMkLst>
        </pc:cxnChg>
        <pc:cxnChg chg="del mod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48" creationId="{117F883B-4219-4C46-82B9-91AE2ABB8A75}"/>
          </ac:cxnSpMkLst>
        </pc:cxnChg>
        <pc:cxnChg chg="del mod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53" creationId="{EE832BD6-B29A-4E93-85B8-0EEEC5C4919A}"/>
          </ac:cxnSpMkLst>
        </pc:cxnChg>
        <pc:cxnChg chg="del mod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57" creationId="{E16A9C0F-2A3C-4531-9290-114069ED24D3}"/>
          </ac:cxnSpMkLst>
        </pc:cxnChg>
        <pc:cxnChg chg="del mod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62" creationId="{4445CDF4-FC05-4039-AEEE-D5380ABCD6E8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65" creationId="{BA548553-0F77-45F0-A101-DB766C2A4590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68" creationId="{E558D4B3-498A-496B-90B6-F21FF58C33A2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72" creationId="{E99ED72A-EAB5-48DE-8489-FA9183DA963E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78" creationId="{DF296232-FC17-4702-8D74-1448B91A7F7F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79" creationId="{83500659-FE15-4D10-801B-68BB5E6F1D9A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80" creationId="{7C3E9D92-67E4-4102-9C51-BB77D7BE8414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81" creationId="{E20AE7D7-6884-4D22-9C07-3961DEB15EBC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85" creationId="{E2F258CD-3564-4ABB-A061-C5CF7A2B1392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88" creationId="{42931ACB-48D8-43D7-8F11-92A7A8E29EBF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93" creationId="{8C461455-9673-48F9-A5A9-565E574F788E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105" creationId="{1ECD7923-54B4-416B-ADAA-6B79FED99F68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106" creationId="{9C2912C9-B003-4660-9B2B-B18AAAF964B7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107" creationId="{187D477B-4AE9-4ECB-87D4-5201339AD202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108" creationId="{00F1276D-7FE4-4DBF-BFC5-35CF02217C53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114" creationId="{62CF8F58-A35B-41A3-96BD-8DB7BFBEF5AD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115" creationId="{2078004F-43D2-4106-AAA7-B91902AF17D7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124" creationId="{33E4DA4F-0C23-42E4-AEFD-94F91AAB077F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125" creationId="{A554F1FF-9AAA-4749-AA9E-714C028AF6E9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130" creationId="{F2F19BA3-3AF4-4686-96D3-F701E77B715D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131" creationId="{D4749D1C-A0B6-4D10-BE76-70CAB9C55F42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132" creationId="{47647868-A77C-4223-87A6-D14449EC97B9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133" creationId="{0D29E100-9B74-4661-88D8-B8DFE37C3646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137" creationId="{6F259ABD-C9CB-4095-8E03-10DCC9CE9182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139" creationId="{1B942F9C-15F0-4A49-9758-4FE50FCED2C7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140" creationId="{3DD1BD15-BCC5-4CB8-BA83-112C9E07319A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141" creationId="{9295B3E1-1498-4C15-8CB4-82D288FEEB58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142" creationId="{184BCA94-57F5-451A-8C43-AD3D454F614A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143" creationId="{FA481792-1F54-482C-B8C1-2CC49246F876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144" creationId="{6932828D-B1FD-4267-9678-8B73693C45DC}"/>
          </ac:cxnSpMkLst>
        </pc:cxnChg>
        <pc:cxnChg chg="del">
          <ac:chgData name="Syphax Ait oubelli" userId="ecf726b1934da71b" providerId="LiveId" clId="{BE4B7AD7-5CD9-4AA3-A110-EDEA56C4C92B}" dt="2021-10-05T14:25:05.640" v="5995" actId="478"/>
          <ac:cxnSpMkLst>
            <pc:docMk/>
            <pc:sldMk cId="1382744127" sldId="482"/>
            <ac:cxnSpMk id="145" creationId="{03E279EE-DB2D-495A-A386-E4B1AF4802E8}"/>
          </ac:cxnSpMkLst>
        </pc:cxnChg>
      </pc:sldChg>
      <pc:sldChg chg="add del">
        <pc:chgData name="Syphax Ait oubelli" userId="ecf726b1934da71b" providerId="LiveId" clId="{BE4B7AD7-5CD9-4AA3-A110-EDEA56C4C92B}" dt="2021-10-05T14:10:47.795" v="5676" actId="2890"/>
        <pc:sldMkLst>
          <pc:docMk/>
          <pc:sldMk cId="2662842845" sldId="482"/>
        </pc:sldMkLst>
      </pc:sldChg>
      <pc:sldChg chg="modSp add mod">
        <pc:chgData name="Syphax Ait oubelli" userId="ecf726b1934da71b" providerId="LiveId" clId="{BE4B7AD7-5CD9-4AA3-A110-EDEA56C4C92B}" dt="2021-10-05T14:25:41.892" v="6004" actId="1076"/>
        <pc:sldMkLst>
          <pc:docMk/>
          <pc:sldMk cId="2029376450" sldId="483"/>
        </pc:sldMkLst>
        <pc:spChg chg="mod">
          <ac:chgData name="Syphax Ait oubelli" userId="ecf726b1934da71b" providerId="LiveId" clId="{BE4B7AD7-5CD9-4AA3-A110-EDEA56C4C92B}" dt="2021-10-05T14:25:41.892" v="6004" actId="1076"/>
          <ac:spMkLst>
            <pc:docMk/>
            <pc:sldMk cId="2029376450" sldId="483"/>
            <ac:spMk id="15" creationId="{736A16D2-969D-409E-AC55-3CB3504857E3}"/>
          </ac:spMkLst>
        </pc:spChg>
      </pc:sldChg>
      <pc:sldChg chg="addSp delSp modSp add mod">
        <pc:chgData name="Syphax Ait oubelli" userId="ecf726b1934da71b" providerId="LiveId" clId="{BE4B7AD7-5CD9-4AA3-A110-EDEA56C4C92B}" dt="2021-10-05T14:30:29.898" v="6113"/>
        <pc:sldMkLst>
          <pc:docMk/>
          <pc:sldMk cId="2595700009" sldId="484"/>
        </pc:sldMkLst>
        <pc:spChg chg="mod">
          <ac:chgData name="Syphax Ait oubelli" userId="ecf726b1934da71b" providerId="LiveId" clId="{BE4B7AD7-5CD9-4AA3-A110-EDEA56C4C92B}" dt="2021-10-05T14:26:09.057" v="6020" actId="1076"/>
          <ac:spMkLst>
            <pc:docMk/>
            <pc:sldMk cId="2595700009" sldId="484"/>
            <ac:spMk id="2" creationId="{F06F6125-BC88-425B-8B27-BD861CC5AD0B}"/>
          </ac:spMkLst>
        </pc:spChg>
        <pc:spChg chg="add del mod">
          <ac:chgData name="Syphax Ait oubelli" userId="ecf726b1934da71b" providerId="LiveId" clId="{BE4B7AD7-5CD9-4AA3-A110-EDEA56C4C92B}" dt="2021-10-05T14:30:29.549" v="6112" actId="478"/>
          <ac:spMkLst>
            <pc:docMk/>
            <pc:sldMk cId="2595700009" sldId="484"/>
            <ac:spMk id="3" creationId="{14C1B91B-4C9A-48BF-8D72-A6BD45D38B6F}"/>
          </ac:spMkLst>
        </pc:spChg>
        <pc:spChg chg="add mod">
          <ac:chgData name="Syphax Ait oubelli" userId="ecf726b1934da71b" providerId="LiveId" clId="{BE4B7AD7-5CD9-4AA3-A110-EDEA56C4C92B}" dt="2021-10-05T14:26:09.057" v="6020" actId="1076"/>
          <ac:spMkLst>
            <pc:docMk/>
            <pc:sldMk cId="2595700009" sldId="484"/>
            <ac:spMk id="8" creationId="{4C78F108-BBD8-426F-9749-0E109D3EA1F7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9" creationId="{E2758AF7-E47E-4ABF-AB8C-2DBC4639A1A4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0" creationId="{07EC5FFE-0A16-4C72-8913-AE2FBB45EF81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1" creationId="{CAE93C81-479D-4058-80DF-C028CBA1924F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2" creationId="{AB1E4032-DB52-424B-8B0B-907351027624}"/>
          </ac:spMkLst>
        </pc:spChg>
        <pc:spChg chg="mod">
          <ac:chgData name="Syphax Ait oubelli" userId="ecf726b1934da71b" providerId="LiveId" clId="{BE4B7AD7-5CD9-4AA3-A110-EDEA56C4C92B}" dt="2021-10-05T14:26:12.268" v="6021" actId="1076"/>
          <ac:spMkLst>
            <pc:docMk/>
            <pc:sldMk cId="2595700009" sldId="484"/>
            <ac:spMk id="15" creationId="{736A16D2-969D-409E-AC55-3CB3504857E3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6" creationId="{50B44623-5A36-4883-B873-0816EDE82CD2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7" creationId="{BB141C0D-2E05-475A-AEF1-391B2DF10427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8" creationId="{AB25C6A7-34F8-4FF9-8A1A-6B5065CC2D8C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9" creationId="{40F1CDAA-0EF8-4848-949A-FA49588ADED5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20" creationId="{BA3604E4-31DB-4AD8-A510-0D16D597A699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21" creationId="{4C2C82CB-A20C-446A-BC6E-B806769CDF4E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22" creationId="{27DEB7F1-80DF-4DC3-B752-FC2A9D0123B4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23" creationId="{3E33B6E8-7BD3-4F7E-866D-113A58A140CC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24" creationId="{E153CA7B-6645-4163-99D1-D45CC475462F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25" creationId="{54A0EF30-F994-4476-A0BC-4F5E2555C11E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26" creationId="{6BC1E1D5-CC39-4C31-9E49-AE810A421F17}"/>
          </ac:spMkLst>
        </pc:spChg>
        <pc:spChg chg="mod">
          <ac:chgData name="Syphax Ait oubelli" userId="ecf726b1934da71b" providerId="LiveId" clId="{BE4B7AD7-5CD9-4AA3-A110-EDEA56C4C92B}" dt="2021-10-05T14:26:09.057" v="6020" actId="1076"/>
          <ac:spMkLst>
            <pc:docMk/>
            <pc:sldMk cId="2595700009" sldId="484"/>
            <ac:spMk id="27" creationId="{A465AC17-523A-4D22-BAAC-4D020D19D874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28" creationId="{5BAA9971-80A8-4746-9506-B3F9434923CE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29" creationId="{5ADB089B-FA6D-409E-A462-191AB7FB3BCD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30" creationId="{7763ECE2-A3D4-498F-84F9-D26CCC1B9427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31" creationId="{9F7938CD-C661-4946-AA73-68038941A951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32" creationId="{F596C269-387E-4446-8DF0-F743E45DE44E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33" creationId="{35C06B42-84C4-4686-A9B8-0A3310AA2E50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34" creationId="{60A2470B-0AA3-4EF9-8E88-830384A2AF5F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35" creationId="{7F450216-A0BE-4F41-94FF-E91B3D3079ED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36" creationId="{CE533CC4-7C50-449E-907F-494B0CD42AFC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37" creationId="{A144ABB6-FF41-4E1F-8885-12FD8C971F87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38" creationId="{40CC5416-B8AC-4777-A727-273C0823F755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39" creationId="{6C8224F5-4E17-422B-8B9B-A30A4E4ADF5A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40" creationId="{F9F8D0A9-D997-493E-A473-B28232B60E40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41" creationId="{E08F145A-8384-4A48-A17A-92197BD26265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42" creationId="{405DFE0B-B2F4-494E-888E-9FA43C4D337B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43" creationId="{ED34D1DA-CDB5-498D-B3CE-C6394B93B6E5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44" creationId="{B90F3D2F-40F1-4221-80BB-8E69CEB85F8C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45" creationId="{33CA5228-8A48-47F2-995B-F1103D46E7AA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46" creationId="{0CA48809-7B88-49B0-8A23-78D2580289B8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47" creationId="{F3A76299-5507-4BC0-8D6A-599DBBA84711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83" creationId="{29D5DE4C-8DAD-4D79-8FAA-436039CD9E92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84" creationId="{D762A1FA-2F47-4600-BEF0-7C5B13152BA6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85" creationId="{ACCE780A-CAEE-441F-B485-9EC35E9AC15E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86" creationId="{0BD14343-D9EB-49A6-B290-E8C98118273F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87" creationId="{A79011C4-30BA-485E-B919-08DF9C9C7969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88" creationId="{E6C58E09-EA24-496F-BC43-37BAC9F2BB67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89" creationId="{D8DB0C53-1DC7-48DF-BE08-8CAA2AEC2C92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90" creationId="{D281369A-F9F0-43BB-88D8-74F399886295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91" creationId="{EED2681A-152C-4886-92CC-375F18506985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92" creationId="{695EC85C-E1E3-4F34-800C-002BF0096838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93" creationId="{E1BA0047-C96E-49F7-B096-9EF7A5484D5E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94" creationId="{78C64D67-C8F3-47B1-9EF1-05CF6A18B1C6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95" creationId="{51755F10-FF12-4AA6-883B-CF9E8EFD0725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96" creationId="{A6694534-9E02-41BC-9664-FD6F3FD4BA4E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97" creationId="{F526867E-9769-414F-8DBE-12964F5EF806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98" creationId="{D6ACEA3A-DAAC-4F98-976F-169DC0C27756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99" creationId="{E4ADF5A5-B21F-4F3D-ADF5-1ABCCD58180C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00" creationId="{D326F7B2-94CC-4272-9B35-E3253535B068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01" creationId="{C4B3B9AC-B3ED-4324-AF30-C16BCCB87259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02" creationId="{DFF6B23F-5D46-4EA7-BFC4-D41F745CD7E0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03" creationId="{71FA8C04-60B1-4B99-8723-E02C6C071A59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04" creationId="{706C26B6-9172-4F9C-8434-EA31F876F23B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05" creationId="{D2149948-9BDE-45BB-A54A-5C5329B7A105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06" creationId="{F4D09720-FBE2-4CEF-BC36-363C83393FA3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07" creationId="{48B148E0-956E-4E32-8FB0-FC6F0F02507C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08" creationId="{4C3363E4-63E9-42E7-820D-3E2B47103873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09" creationId="{A7D21BFA-BCD5-498A-AB2A-78D294A2DE37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10" creationId="{8B5FD034-C2BE-43C7-9A2C-4512899F5FAD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11" creationId="{54109DAB-1BC6-4CEA-8892-E74BF044FDA7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12" creationId="{0B4AEBA6-A2B0-4A19-83F9-DC7830B46CFB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13" creationId="{26A7EF58-0FEF-46F9-AAA1-CDBE55CF878C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14" creationId="{A1514EA6-0E55-4F21-8A21-2F3DBD0893A3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15" creationId="{58F031B8-FE83-48AF-9018-F5FC131680B3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16" creationId="{9A93B266-5AFD-4E81-84FC-57E0B7F601E4}"/>
          </ac:spMkLst>
        </pc:spChg>
        <pc:spChg chg="add del mod">
          <ac:chgData name="Syphax Ait oubelli" userId="ecf726b1934da71b" providerId="LiveId" clId="{BE4B7AD7-5CD9-4AA3-A110-EDEA56C4C92B}" dt="2021-10-05T14:26:47.740" v="6027"/>
          <ac:spMkLst>
            <pc:docMk/>
            <pc:sldMk cId="2595700009" sldId="484"/>
            <ac:spMk id="117" creationId="{48D40D18-87A5-41D7-B320-D0AFFA86AEC0}"/>
          </ac:spMkLst>
        </pc:spChg>
        <pc:spChg chg="add mod">
          <ac:chgData name="Syphax Ait oubelli" userId="ecf726b1934da71b" providerId="LiveId" clId="{BE4B7AD7-5CD9-4AA3-A110-EDEA56C4C92B}" dt="2021-10-05T14:30:29.898" v="6113"/>
          <ac:spMkLst>
            <pc:docMk/>
            <pc:sldMk cId="2595700009" sldId="484"/>
            <ac:spMk id="118" creationId="{0C80C809-0325-4389-BCF0-99CD4CC0982F}"/>
          </ac:spMkLst>
        </pc:spChg>
        <pc:cxnChg chg="mod">
          <ac:chgData name="Syphax Ait oubelli" userId="ecf726b1934da71b" providerId="LiveId" clId="{BE4B7AD7-5CD9-4AA3-A110-EDEA56C4C92B}" dt="2021-10-05T14:26:09.057" v="6020" actId="1076"/>
          <ac:cxnSpMkLst>
            <pc:docMk/>
            <pc:sldMk cId="2595700009" sldId="484"/>
            <ac:cxnSpMk id="5" creationId="{A6BC4AA7-40F0-439B-AF37-C0CBCBADC800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48" creationId="{B15269AC-340D-4601-A447-0E2836DE8E54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49" creationId="{72B66BC6-ED36-40EE-B387-6F8E52ABB65D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50" creationId="{17A90A54-3B4C-4612-9533-9B7ED82C2C7E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51" creationId="{D33B7B47-C342-421F-A79B-58F7E0D0ED28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52" creationId="{E71AE64D-0D4A-4929-B012-3DE9332B51FD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53" creationId="{2000B6DF-66C3-4894-B162-0860215EEE95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54" creationId="{66B6F301-9703-47A6-8806-F2B3B18E05AB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55" creationId="{1EF73E5B-A221-4F09-8A1B-7C1D3A6BE509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56" creationId="{A23EFA28-E333-4FF7-AE68-900E14A0002D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57" creationId="{A944E2C1-A2E5-4519-8DC9-B7155C5A28F4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58" creationId="{D90FC6D3-13C2-40DA-A650-B3E6D7748E8A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59" creationId="{DC3AF609-7276-488E-AF23-239BA97B5E5D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60" creationId="{B5C6AE4F-3C5F-4900-90E0-800367C61641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61" creationId="{41035A9D-DF4B-44DA-9AEF-A5115DA52FE4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62" creationId="{172F9606-8888-4442-97CD-546A35929251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63" creationId="{AD1B054B-D4EA-4B33-A46A-EB6252F50CA6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64" creationId="{2D531390-F23C-402F-B811-E29AF705C9C0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65" creationId="{951E76E7-49C4-4B83-9A98-298D80051CCE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66" creationId="{47403ED1-D2C6-4889-85EA-375F0F38837F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67" creationId="{6A7AB637-3300-4F76-B42E-7397FF579B04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68" creationId="{8F06D5C8-6E17-4DCE-AF55-933EC0CF9713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69" creationId="{B24611D0-862D-4A05-BCEC-994C7D8BE9D3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70" creationId="{FB6EB4DF-5C39-4852-AD94-18ECCF0BBC22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71" creationId="{454B5F85-7E4C-443A-9681-7E155C8C01A2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72" creationId="{BBFD06FE-A13F-4C35-8BD3-4ABFB01EA939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73" creationId="{08BFB794-98F5-4403-AB72-EA769CFD02AC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74" creationId="{7404FF08-F9C0-41E4-968D-4258CF8DBC79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75" creationId="{548495D8-2AAD-4D77-A2BD-F23351674851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76" creationId="{E999E488-676A-4F95-8FD6-E188255A4E3B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77" creationId="{967553A3-69A1-4192-B9DB-9CAEAB13541A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78" creationId="{97A04B09-569F-44E4-BCD6-E4C594BC7F82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79" creationId="{6E34C659-25B3-4F20-811D-A0B069FBE5D7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80" creationId="{E37EBA1B-B42F-48B4-8AEE-8D6344FD420F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81" creationId="{7463673B-82CC-4807-A4C0-011BE7B93512}"/>
          </ac:cxnSpMkLst>
        </pc:cxnChg>
        <pc:cxnChg chg="add del mod">
          <ac:chgData name="Syphax Ait oubelli" userId="ecf726b1934da71b" providerId="LiveId" clId="{BE4B7AD7-5CD9-4AA3-A110-EDEA56C4C92B}" dt="2021-10-05T14:26:47.740" v="6027"/>
          <ac:cxnSpMkLst>
            <pc:docMk/>
            <pc:sldMk cId="2595700009" sldId="484"/>
            <ac:cxnSpMk id="82" creationId="{D9BF2503-7F05-4896-9301-6CB625159648}"/>
          </ac:cxnSpMkLst>
        </pc:cxnChg>
      </pc:sldChg>
      <pc:sldChg chg="addSp modSp add mod">
        <pc:chgData name="Syphax Ait oubelli" userId="ecf726b1934da71b" providerId="LiveId" clId="{BE4B7AD7-5CD9-4AA3-A110-EDEA56C4C92B}" dt="2021-10-05T14:30:24.108" v="6111" actId="404"/>
        <pc:sldMkLst>
          <pc:docMk/>
          <pc:sldMk cId="3848126352" sldId="485"/>
        </pc:sldMkLst>
        <pc:spChg chg="mod">
          <ac:chgData name="Syphax Ait oubelli" userId="ecf726b1934da71b" providerId="LiveId" clId="{BE4B7AD7-5CD9-4AA3-A110-EDEA56C4C92B}" dt="2021-10-05T14:30:24.108" v="6111" actId="404"/>
          <ac:spMkLst>
            <pc:docMk/>
            <pc:sldMk cId="3848126352" sldId="485"/>
            <ac:spMk id="3" creationId="{14C1B91B-4C9A-48BF-8D72-A6BD45D38B6F}"/>
          </ac:spMkLst>
        </pc:spChg>
        <pc:spChg chg="add mod">
          <ac:chgData name="Syphax Ait oubelli" userId="ecf726b1934da71b" providerId="LiveId" clId="{BE4B7AD7-5CD9-4AA3-A110-EDEA56C4C92B}" dt="2021-10-05T14:28:36.410" v="6074" actId="20577"/>
          <ac:spMkLst>
            <pc:docMk/>
            <pc:sldMk cId="3848126352" sldId="485"/>
            <ac:spMk id="10" creationId="{2648B943-4A61-4CB0-BCA9-D1A0D1E11CD6}"/>
          </ac:spMkLst>
        </pc:spChg>
        <pc:spChg chg="add mod">
          <ac:chgData name="Syphax Ait oubelli" userId="ecf726b1934da71b" providerId="LiveId" clId="{BE4B7AD7-5CD9-4AA3-A110-EDEA56C4C92B}" dt="2021-10-05T14:28:32.073" v="6065" actId="20577"/>
          <ac:spMkLst>
            <pc:docMk/>
            <pc:sldMk cId="3848126352" sldId="485"/>
            <ac:spMk id="11" creationId="{0951AE4C-8122-47DE-BE8F-15E9464DA1B8}"/>
          </ac:spMkLst>
        </pc:spChg>
        <pc:spChg chg="add mod">
          <ac:chgData name="Syphax Ait oubelli" userId="ecf726b1934da71b" providerId="LiveId" clId="{BE4B7AD7-5CD9-4AA3-A110-EDEA56C4C92B}" dt="2021-10-05T14:28:26.575" v="6056" actId="20577"/>
          <ac:spMkLst>
            <pc:docMk/>
            <pc:sldMk cId="3848126352" sldId="485"/>
            <ac:spMk id="12" creationId="{CBB3BCB0-71C8-43DB-8C75-F2806A84319D}"/>
          </ac:spMkLst>
        </pc:spChg>
        <pc:spChg chg="add mod">
          <ac:chgData name="Syphax Ait oubelli" userId="ecf726b1934da71b" providerId="LiveId" clId="{BE4B7AD7-5CD9-4AA3-A110-EDEA56C4C92B}" dt="2021-10-05T14:29:46.167" v="6092" actId="20577"/>
          <ac:spMkLst>
            <pc:docMk/>
            <pc:sldMk cId="3848126352" sldId="485"/>
            <ac:spMk id="22" creationId="{84C68609-7968-49A7-B1EC-1C584F3A549F}"/>
          </ac:spMkLst>
        </pc:spChg>
        <pc:spChg chg="add mod">
          <ac:chgData name="Syphax Ait oubelli" userId="ecf726b1934da71b" providerId="LiveId" clId="{BE4B7AD7-5CD9-4AA3-A110-EDEA56C4C92B}" dt="2021-10-05T14:29:53.421" v="6097" actId="20577"/>
          <ac:spMkLst>
            <pc:docMk/>
            <pc:sldMk cId="3848126352" sldId="485"/>
            <ac:spMk id="23" creationId="{9316BBBC-10C7-4F81-AB30-21456C73C245}"/>
          </ac:spMkLst>
        </pc:spChg>
        <pc:spChg chg="add mod">
          <ac:chgData name="Syphax Ait oubelli" userId="ecf726b1934da71b" providerId="LiveId" clId="{BE4B7AD7-5CD9-4AA3-A110-EDEA56C4C92B}" dt="2021-10-05T14:29:57.270" v="6102" actId="20577"/>
          <ac:spMkLst>
            <pc:docMk/>
            <pc:sldMk cId="3848126352" sldId="485"/>
            <ac:spMk id="24" creationId="{65F2110A-8AEA-486F-A6DD-BAFE8970E31D}"/>
          </ac:spMkLst>
        </pc:spChg>
        <pc:spChg chg="add mod">
          <ac:chgData name="Syphax Ait oubelli" userId="ecf726b1934da71b" providerId="LiveId" clId="{BE4B7AD7-5CD9-4AA3-A110-EDEA56C4C92B}" dt="2021-10-05T14:30:24.108" v="6111" actId="404"/>
          <ac:spMkLst>
            <pc:docMk/>
            <pc:sldMk cId="3848126352" sldId="485"/>
            <ac:spMk id="25" creationId="{DDF76E03-80FD-427F-AFF4-7920159173B1}"/>
          </ac:spMkLst>
        </pc:spChg>
        <pc:spChg chg="add mod">
          <ac:chgData name="Syphax Ait oubelli" userId="ecf726b1934da71b" providerId="LiveId" clId="{BE4B7AD7-5CD9-4AA3-A110-EDEA56C4C92B}" dt="2021-10-05T14:30:24.108" v="6111" actId="404"/>
          <ac:spMkLst>
            <pc:docMk/>
            <pc:sldMk cId="3848126352" sldId="485"/>
            <ac:spMk id="26" creationId="{63467BB3-A380-4450-9891-F162297336DB}"/>
          </ac:spMkLst>
        </pc:spChg>
        <pc:spChg chg="add mod">
          <ac:chgData name="Syphax Ait oubelli" userId="ecf726b1934da71b" providerId="LiveId" clId="{BE4B7AD7-5CD9-4AA3-A110-EDEA56C4C92B}" dt="2021-10-05T14:30:24.108" v="6111" actId="404"/>
          <ac:spMkLst>
            <pc:docMk/>
            <pc:sldMk cId="3848126352" sldId="485"/>
            <ac:spMk id="28" creationId="{137CAC65-D140-417B-8CCF-3CF3DF79CE4E}"/>
          </ac:spMkLst>
        </pc:spChg>
        <pc:cxnChg chg="add mod">
          <ac:chgData name="Syphax Ait oubelli" userId="ecf726b1934da71b" providerId="LiveId" clId="{BE4B7AD7-5CD9-4AA3-A110-EDEA56C4C92B}" dt="2021-10-05T14:28:43.158" v="6077" actId="14100"/>
          <ac:cxnSpMkLst>
            <pc:docMk/>
            <pc:sldMk cId="3848126352" sldId="485"/>
            <ac:cxnSpMk id="16" creationId="{79C927DF-790B-4545-8EB8-AFCA6539BF7E}"/>
          </ac:cxnSpMkLst>
        </pc:cxnChg>
        <pc:cxnChg chg="add mod">
          <ac:chgData name="Syphax Ait oubelli" userId="ecf726b1934da71b" providerId="LiveId" clId="{BE4B7AD7-5CD9-4AA3-A110-EDEA56C4C92B}" dt="2021-10-05T14:28:47.373" v="6080" actId="14100"/>
          <ac:cxnSpMkLst>
            <pc:docMk/>
            <pc:sldMk cId="3848126352" sldId="485"/>
            <ac:cxnSpMk id="17" creationId="{B7774DD6-EEEC-427C-888C-FAD8A0A89995}"/>
          </ac:cxnSpMkLst>
        </pc:cxnChg>
        <pc:cxnChg chg="add mod">
          <ac:chgData name="Syphax Ait oubelli" userId="ecf726b1934da71b" providerId="LiveId" clId="{BE4B7AD7-5CD9-4AA3-A110-EDEA56C4C92B}" dt="2021-10-05T14:28:51.827" v="6083" actId="14100"/>
          <ac:cxnSpMkLst>
            <pc:docMk/>
            <pc:sldMk cId="3848126352" sldId="485"/>
            <ac:cxnSpMk id="19" creationId="{65D733B9-5416-445C-934D-3B606D64C388}"/>
          </ac:cxnSpMkLst>
        </pc:cxnChg>
      </pc:sldChg>
      <pc:sldChg chg="addSp delSp modSp add mod">
        <pc:chgData name="Syphax Ait oubelli" userId="ecf726b1934da71b" providerId="LiveId" clId="{BE4B7AD7-5CD9-4AA3-A110-EDEA56C4C92B}" dt="2021-10-05T14:31:52.997" v="6185" actId="1076"/>
        <pc:sldMkLst>
          <pc:docMk/>
          <pc:sldMk cId="1066739963" sldId="486"/>
        </pc:sldMkLst>
        <pc:spChg chg="del">
          <ac:chgData name="Syphax Ait oubelli" userId="ecf726b1934da71b" providerId="LiveId" clId="{BE4B7AD7-5CD9-4AA3-A110-EDEA56C4C92B}" dt="2021-10-05T14:30:33.589" v="6115" actId="478"/>
          <ac:spMkLst>
            <pc:docMk/>
            <pc:sldMk cId="1066739963" sldId="486"/>
            <ac:spMk id="15" creationId="{736A16D2-969D-409E-AC55-3CB3504857E3}"/>
          </ac:spMkLst>
        </pc:spChg>
        <pc:spChg chg="add mod">
          <ac:chgData name="Syphax Ait oubelli" userId="ecf726b1934da71b" providerId="LiveId" clId="{BE4B7AD7-5CD9-4AA3-A110-EDEA56C4C92B}" dt="2021-10-05T14:31:26.761" v="6173" actId="1076"/>
          <ac:spMkLst>
            <pc:docMk/>
            <pc:sldMk cId="1066739963" sldId="486"/>
            <ac:spMk id="29" creationId="{956E3EFE-B873-43F8-A6A7-0C1FB88A3997}"/>
          </ac:spMkLst>
        </pc:spChg>
        <pc:spChg chg="add mod ord">
          <ac:chgData name="Syphax Ait oubelli" userId="ecf726b1934da71b" providerId="LiveId" clId="{BE4B7AD7-5CD9-4AA3-A110-EDEA56C4C92B}" dt="2021-10-05T14:31:52.997" v="6185" actId="1076"/>
          <ac:spMkLst>
            <pc:docMk/>
            <pc:sldMk cId="1066739963" sldId="486"/>
            <ac:spMk id="30" creationId="{1D559858-8E18-4D5F-8A62-7B1BE921B2EE}"/>
          </ac:spMkLst>
        </pc:spChg>
        <pc:cxnChg chg="add mod ord">
          <ac:chgData name="Syphax Ait oubelli" userId="ecf726b1934da71b" providerId="LiveId" clId="{BE4B7AD7-5CD9-4AA3-A110-EDEA56C4C92B}" dt="2021-10-05T14:31:50.650" v="6184" actId="1076"/>
          <ac:cxnSpMkLst>
            <pc:docMk/>
            <pc:sldMk cId="1066739963" sldId="486"/>
            <ac:cxnSpMk id="31" creationId="{753FC5DF-32E6-4FCA-959A-7813FE4519A2}"/>
          </ac:cxnSpMkLst>
        </pc:cxnChg>
      </pc:sldChg>
      <pc:sldChg chg="delSp modSp add del mod">
        <pc:chgData name="Syphax Ait oubelli" userId="ecf726b1934da71b" providerId="LiveId" clId="{BE4B7AD7-5CD9-4AA3-A110-EDEA56C4C92B}" dt="2021-10-05T15:05:18.767" v="6338" actId="47"/>
        <pc:sldMkLst>
          <pc:docMk/>
          <pc:sldMk cId="2231352472" sldId="487"/>
        </pc:sldMkLst>
        <pc:spChg chg="del">
          <ac:chgData name="Syphax Ait oubelli" userId="ecf726b1934da71b" providerId="LiveId" clId="{BE4B7AD7-5CD9-4AA3-A110-EDEA56C4C92B}" dt="2021-10-05T14:57:37.777" v="6187" actId="478"/>
          <ac:spMkLst>
            <pc:docMk/>
            <pc:sldMk cId="2231352472" sldId="487"/>
            <ac:spMk id="2" creationId="{F06F6125-BC88-425B-8B27-BD861CC5AD0B}"/>
          </ac:spMkLst>
        </pc:spChg>
        <pc:spChg chg="del">
          <ac:chgData name="Syphax Ait oubelli" userId="ecf726b1934da71b" providerId="LiveId" clId="{BE4B7AD7-5CD9-4AA3-A110-EDEA56C4C92B}" dt="2021-10-05T14:57:37.777" v="6187" actId="478"/>
          <ac:spMkLst>
            <pc:docMk/>
            <pc:sldMk cId="2231352472" sldId="487"/>
            <ac:spMk id="3" creationId="{14C1B91B-4C9A-48BF-8D72-A6BD45D38B6F}"/>
          </ac:spMkLst>
        </pc:spChg>
        <pc:spChg chg="del">
          <ac:chgData name="Syphax Ait oubelli" userId="ecf726b1934da71b" providerId="LiveId" clId="{BE4B7AD7-5CD9-4AA3-A110-EDEA56C4C92B}" dt="2021-10-05T14:57:37.777" v="6187" actId="478"/>
          <ac:spMkLst>
            <pc:docMk/>
            <pc:sldMk cId="2231352472" sldId="487"/>
            <ac:spMk id="8" creationId="{4C78F108-BBD8-426F-9749-0E109D3EA1F7}"/>
          </ac:spMkLst>
        </pc:spChg>
        <pc:spChg chg="del">
          <ac:chgData name="Syphax Ait oubelli" userId="ecf726b1934da71b" providerId="LiveId" clId="{BE4B7AD7-5CD9-4AA3-A110-EDEA56C4C92B}" dt="2021-10-05T14:57:37.777" v="6187" actId="478"/>
          <ac:spMkLst>
            <pc:docMk/>
            <pc:sldMk cId="2231352472" sldId="487"/>
            <ac:spMk id="10" creationId="{2648B943-4A61-4CB0-BCA9-D1A0D1E11CD6}"/>
          </ac:spMkLst>
        </pc:spChg>
        <pc:spChg chg="del">
          <ac:chgData name="Syphax Ait oubelli" userId="ecf726b1934da71b" providerId="LiveId" clId="{BE4B7AD7-5CD9-4AA3-A110-EDEA56C4C92B}" dt="2021-10-05T14:57:37.777" v="6187" actId="478"/>
          <ac:spMkLst>
            <pc:docMk/>
            <pc:sldMk cId="2231352472" sldId="487"/>
            <ac:spMk id="11" creationId="{0951AE4C-8122-47DE-BE8F-15E9464DA1B8}"/>
          </ac:spMkLst>
        </pc:spChg>
        <pc:spChg chg="del">
          <ac:chgData name="Syphax Ait oubelli" userId="ecf726b1934da71b" providerId="LiveId" clId="{BE4B7AD7-5CD9-4AA3-A110-EDEA56C4C92B}" dt="2021-10-05T14:57:37.777" v="6187" actId="478"/>
          <ac:spMkLst>
            <pc:docMk/>
            <pc:sldMk cId="2231352472" sldId="487"/>
            <ac:spMk id="12" creationId="{CBB3BCB0-71C8-43DB-8C75-F2806A84319D}"/>
          </ac:spMkLst>
        </pc:spChg>
        <pc:spChg chg="del">
          <ac:chgData name="Syphax Ait oubelli" userId="ecf726b1934da71b" providerId="LiveId" clId="{BE4B7AD7-5CD9-4AA3-A110-EDEA56C4C92B}" dt="2021-10-05T14:57:37.777" v="6187" actId="478"/>
          <ac:spMkLst>
            <pc:docMk/>
            <pc:sldMk cId="2231352472" sldId="487"/>
            <ac:spMk id="13" creationId="{6465F500-09FF-4BB0-9BFC-65C193758F87}"/>
          </ac:spMkLst>
        </pc:spChg>
        <pc:spChg chg="del">
          <ac:chgData name="Syphax Ait oubelli" userId="ecf726b1934da71b" providerId="LiveId" clId="{BE4B7AD7-5CD9-4AA3-A110-EDEA56C4C92B}" dt="2021-10-05T14:57:37.777" v="6187" actId="478"/>
          <ac:spMkLst>
            <pc:docMk/>
            <pc:sldMk cId="2231352472" sldId="487"/>
            <ac:spMk id="14" creationId="{227DD15B-B71F-4D62-84C6-72941A289F05}"/>
          </ac:spMkLst>
        </pc:spChg>
        <pc:spChg chg="del">
          <ac:chgData name="Syphax Ait oubelli" userId="ecf726b1934da71b" providerId="LiveId" clId="{BE4B7AD7-5CD9-4AA3-A110-EDEA56C4C92B}" dt="2021-10-05T14:57:37.777" v="6187" actId="478"/>
          <ac:spMkLst>
            <pc:docMk/>
            <pc:sldMk cId="2231352472" sldId="487"/>
            <ac:spMk id="22" creationId="{84C68609-7968-49A7-B1EC-1C584F3A549F}"/>
          </ac:spMkLst>
        </pc:spChg>
        <pc:spChg chg="del">
          <ac:chgData name="Syphax Ait oubelli" userId="ecf726b1934da71b" providerId="LiveId" clId="{BE4B7AD7-5CD9-4AA3-A110-EDEA56C4C92B}" dt="2021-10-05T14:57:37.777" v="6187" actId="478"/>
          <ac:spMkLst>
            <pc:docMk/>
            <pc:sldMk cId="2231352472" sldId="487"/>
            <ac:spMk id="23" creationId="{9316BBBC-10C7-4F81-AB30-21456C73C245}"/>
          </ac:spMkLst>
        </pc:spChg>
        <pc:spChg chg="del">
          <ac:chgData name="Syphax Ait oubelli" userId="ecf726b1934da71b" providerId="LiveId" clId="{BE4B7AD7-5CD9-4AA3-A110-EDEA56C4C92B}" dt="2021-10-05T14:57:37.777" v="6187" actId="478"/>
          <ac:spMkLst>
            <pc:docMk/>
            <pc:sldMk cId="2231352472" sldId="487"/>
            <ac:spMk id="24" creationId="{65F2110A-8AEA-486F-A6DD-BAFE8970E31D}"/>
          </ac:spMkLst>
        </pc:spChg>
        <pc:spChg chg="del">
          <ac:chgData name="Syphax Ait oubelli" userId="ecf726b1934da71b" providerId="LiveId" clId="{BE4B7AD7-5CD9-4AA3-A110-EDEA56C4C92B}" dt="2021-10-05T14:57:37.777" v="6187" actId="478"/>
          <ac:spMkLst>
            <pc:docMk/>
            <pc:sldMk cId="2231352472" sldId="487"/>
            <ac:spMk id="25" creationId="{DDF76E03-80FD-427F-AFF4-7920159173B1}"/>
          </ac:spMkLst>
        </pc:spChg>
        <pc:spChg chg="del">
          <ac:chgData name="Syphax Ait oubelli" userId="ecf726b1934da71b" providerId="LiveId" clId="{BE4B7AD7-5CD9-4AA3-A110-EDEA56C4C92B}" dt="2021-10-05T14:57:37.777" v="6187" actId="478"/>
          <ac:spMkLst>
            <pc:docMk/>
            <pc:sldMk cId="2231352472" sldId="487"/>
            <ac:spMk id="26" creationId="{63467BB3-A380-4450-9891-F162297336DB}"/>
          </ac:spMkLst>
        </pc:spChg>
        <pc:spChg chg="del">
          <ac:chgData name="Syphax Ait oubelli" userId="ecf726b1934da71b" providerId="LiveId" clId="{BE4B7AD7-5CD9-4AA3-A110-EDEA56C4C92B}" dt="2021-10-05T14:57:37.777" v="6187" actId="478"/>
          <ac:spMkLst>
            <pc:docMk/>
            <pc:sldMk cId="2231352472" sldId="487"/>
            <ac:spMk id="27" creationId="{A465AC17-523A-4D22-BAAC-4D020D19D874}"/>
          </ac:spMkLst>
        </pc:spChg>
        <pc:spChg chg="del">
          <ac:chgData name="Syphax Ait oubelli" userId="ecf726b1934da71b" providerId="LiveId" clId="{BE4B7AD7-5CD9-4AA3-A110-EDEA56C4C92B}" dt="2021-10-05T14:57:37.777" v="6187" actId="478"/>
          <ac:spMkLst>
            <pc:docMk/>
            <pc:sldMk cId="2231352472" sldId="487"/>
            <ac:spMk id="28" creationId="{137CAC65-D140-417B-8CCF-3CF3DF79CE4E}"/>
          </ac:spMkLst>
        </pc:spChg>
        <pc:spChg chg="del">
          <ac:chgData name="Syphax Ait oubelli" userId="ecf726b1934da71b" providerId="LiveId" clId="{BE4B7AD7-5CD9-4AA3-A110-EDEA56C4C92B}" dt="2021-10-05T14:57:37.777" v="6187" actId="478"/>
          <ac:spMkLst>
            <pc:docMk/>
            <pc:sldMk cId="2231352472" sldId="487"/>
            <ac:spMk id="29" creationId="{956E3EFE-B873-43F8-A6A7-0C1FB88A3997}"/>
          </ac:spMkLst>
        </pc:spChg>
        <pc:spChg chg="del">
          <ac:chgData name="Syphax Ait oubelli" userId="ecf726b1934da71b" providerId="LiveId" clId="{BE4B7AD7-5CD9-4AA3-A110-EDEA56C4C92B}" dt="2021-10-05T14:57:37.777" v="6187" actId="478"/>
          <ac:spMkLst>
            <pc:docMk/>
            <pc:sldMk cId="2231352472" sldId="487"/>
            <ac:spMk id="30" creationId="{1D559858-8E18-4D5F-8A62-7B1BE921B2EE}"/>
          </ac:spMkLst>
        </pc:spChg>
        <pc:cxnChg chg="del mod">
          <ac:chgData name="Syphax Ait oubelli" userId="ecf726b1934da71b" providerId="LiveId" clId="{BE4B7AD7-5CD9-4AA3-A110-EDEA56C4C92B}" dt="2021-10-05T14:57:37.777" v="6187" actId="478"/>
          <ac:cxnSpMkLst>
            <pc:docMk/>
            <pc:sldMk cId="2231352472" sldId="487"/>
            <ac:cxnSpMk id="5" creationId="{A6BC4AA7-40F0-439B-AF37-C0CBCBADC800}"/>
          </ac:cxnSpMkLst>
        </pc:cxnChg>
        <pc:cxnChg chg="del mod">
          <ac:chgData name="Syphax Ait oubelli" userId="ecf726b1934da71b" providerId="LiveId" clId="{BE4B7AD7-5CD9-4AA3-A110-EDEA56C4C92B}" dt="2021-10-05T14:57:37.777" v="6187" actId="478"/>
          <ac:cxnSpMkLst>
            <pc:docMk/>
            <pc:sldMk cId="2231352472" sldId="487"/>
            <ac:cxnSpMk id="16" creationId="{79C927DF-790B-4545-8EB8-AFCA6539BF7E}"/>
          </ac:cxnSpMkLst>
        </pc:cxnChg>
        <pc:cxnChg chg="del mod">
          <ac:chgData name="Syphax Ait oubelli" userId="ecf726b1934da71b" providerId="LiveId" clId="{BE4B7AD7-5CD9-4AA3-A110-EDEA56C4C92B}" dt="2021-10-05T14:57:37.777" v="6187" actId="478"/>
          <ac:cxnSpMkLst>
            <pc:docMk/>
            <pc:sldMk cId="2231352472" sldId="487"/>
            <ac:cxnSpMk id="17" creationId="{B7774DD6-EEEC-427C-888C-FAD8A0A89995}"/>
          </ac:cxnSpMkLst>
        </pc:cxnChg>
        <pc:cxnChg chg="del mod">
          <ac:chgData name="Syphax Ait oubelli" userId="ecf726b1934da71b" providerId="LiveId" clId="{BE4B7AD7-5CD9-4AA3-A110-EDEA56C4C92B}" dt="2021-10-05T14:57:37.777" v="6187" actId="478"/>
          <ac:cxnSpMkLst>
            <pc:docMk/>
            <pc:sldMk cId="2231352472" sldId="487"/>
            <ac:cxnSpMk id="19" creationId="{65D733B9-5416-445C-934D-3B606D64C388}"/>
          </ac:cxnSpMkLst>
        </pc:cxnChg>
        <pc:cxnChg chg="del">
          <ac:chgData name="Syphax Ait oubelli" userId="ecf726b1934da71b" providerId="LiveId" clId="{BE4B7AD7-5CD9-4AA3-A110-EDEA56C4C92B}" dt="2021-10-05T14:57:37.777" v="6187" actId="478"/>
          <ac:cxnSpMkLst>
            <pc:docMk/>
            <pc:sldMk cId="2231352472" sldId="487"/>
            <ac:cxnSpMk id="31" creationId="{753FC5DF-32E6-4FCA-959A-7813FE4519A2}"/>
          </ac:cxnSpMkLst>
        </pc:cxnChg>
      </pc:sldChg>
      <pc:sldChg chg="addSp delSp modSp add mod">
        <pc:chgData name="Syphax Ait oubelli" userId="ecf726b1934da71b" providerId="LiveId" clId="{BE4B7AD7-5CD9-4AA3-A110-EDEA56C4C92B}" dt="2021-10-05T15:06:51.591" v="6366" actId="478"/>
        <pc:sldMkLst>
          <pc:docMk/>
          <pc:sldMk cId="3865375487" sldId="488"/>
        </pc:sldMkLst>
        <pc:spChg chg="mod topLvl">
          <ac:chgData name="Syphax Ait oubelli" userId="ecf726b1934da71b" providerId="LiveId" clId="{BE4B7AD7-5CD9-4AA3-A110-EDEA56C4C92B}" dt="2021-10-05T15:02:46.210" v="6301" actId="1076"/>
          <ac:spMkLst>
            <pc:docMk/>
            <pc:sldMk cId="3865375487" sldId="488"/>
            <ac:spMk id="2" creationId="{49F9D784-28A6-4BA5-AB52-3E72ED70F275}"/>
          </ac:spMkLst>
        </pc:spChg>
        <pc:spChg chg="del mod topLvl">
          <ac:chgData name="Syphax Ait oubelli" userId="ecf726b1934da71b" providerId="LiveId" clId="{BE4B7AD7-5CD9-4AA3-A110-EDEA56C4C92B}" dt="2021-10-05T15:01:23.792" v="6274" actId="478"/>
          <ac:spMkLst>
            <pc:docMk/>
            <pc:sldMk cId="3865375487" sldId="488"/>
            <ac:spMk id="3" creationId="{33CB076E-9EA4-4B4A-9D11-B345545D938B}"/>
          </ac:spMkLst>
        </pc:spChg>
        <pc:spChg chg="mod topLvl">
          <ac:chgData name="Syphax Ait oubelli" userId="ecf726b1934da71b" providerId="LiveId" clId="{BE4B7AD7-5CD9-4AA3-A110-EDEA56C4C92B}" dt="2021-10-05T15:02:46.210" v="6301" actId="1076"/>
          <ac:spMkLst>
            <pc:docMk/>
            <pc:sldMk cId="3865375487" sldId="488"/>
            <ac:spMk id="4" creationId="{55658C25-AA27-454D-990F-AD01F0A0D2D2}"/>
          </ac:spMkLst>
        </pc:spChg>
        <pc:spChg chg="mod topLvl">
          <ac:chgData name="Syphax Ait oubelli" userId="ecf726b1934da71b" providerId="LiveId" clId="{BE4B7AD7-5CD9-4AA3-A110-EDEA56C4C92B}" dt="2021-10-05T15:03:45.498" v="6317" actId="14100"/>
          <ac:spMkLst>
            <pc:docMk/>
            <pc:sldMk cId="3865375487" sldId="488"/>
            <ac:spMk id="5" creationId="{DCD11B55-6765-408B-9B29-0DABF2E0E52C}"/>
          </ac:spMkLst>
        </pc:spChg>
        <pc:spChg chg="del">
          <ac:chgData name="Syphax Ait oubelli" userId="ecf726b1934da71b" providerId="LiveId" clId="{BE4B7AD7-5CD9-4AA3-A110-EDEA56C4C92B}" dt="2021-10-05T14:58:01.399" v="6189" actId="478"/>
          <ac:spMkLst>
            <pc:docMk/>
            <pc:sldMk cId="3865375487" sldId="488"/>
            <ac:spMk id="6" creationId="{C9EB1514-BD04-49ED-A42D-9C5176627AA3}"/>
          </ac:spMkLst>
        </pc:spChg>
        <pc:spChg chg="mod topLvl">
          <ac:chgData name="Syphax Ait oubelli" userId="ecf726b1934da71b" providerId="LiveId" clId="{BE4B7AD7-5CD9-4AA3-A110-EDEA56C4C92B}" dt="2021-10-05T15:02:46.210" v="6301" actId="1076"/>
          <ac:spMkLst>
            <pc:docMk/>
            <pc:sldMk cId="3865375487" sldId="488"/>
            <ac:spMk id="7" creationId="{D7C76C51-4DA1-443F-8160-83798109B637}"/>
          </ac:spMkLst>
        </pc:spChg>
        <pc:spChg chg="mod topLvl">
          <ac:chgData name="Syphax Ait oubelli" userId="ecf726b1934da71b" providerId="LiveId" clId="{BE4B7AD7-5CD9-4AA3-A110-EDEA56C4C92B}" dt="2021-10-05T15:02:46.210" v="6301" actId="1076"/>
          <ac:spMkLst>
            <pc:docMk/>
            <pc:sldMk cId="3865375487" sldId="488"/>
            <ac:spMk id="8" creationId="{F8073F0F-2B6E-4FF7-A4A7-8A268425E337}"/>
          </ac:spMkLst>
        </pc:spChg>
        <pc:spChg chg="mod topLvl">
          <ac:chgData name="Syphax Ait oubelli" userId="ecf726b1934da71b" providerId="LiveId" clId="{BE4B7AD7-5CD9-4AA3-A110-EDEA56C4C92B}" dt="2021-10-05T15:02:46.210" v="6301" actId="1076"/>
          <ac:spMkLst>
            <pc:docMk/>
            <pc:sldMk cId="3865375487" sldId="488"/>
            <ac:spMk id="9" creationId="{A382A677-E011-4CA9-9977-C073E7246929}"/>
          </ac:spMkLst>
        </pc:spChg>
        <pc:spChg chg="del mod topLvl">
          <ac:chgData name="Syphax Ait oubelli" userId="ecf726b1934da71b" providerId="LiveId" clId="{BE4B7AD7-5CD9-4AA3-A110-EDEA56C4C92B}" dt="2021-10-05T15:01:23.792" v="6274" actId="478"/>
          <ac:spMkLst>
            <pc:docMk/>
            <pc:sldMk cId="3865375487" sldId="488"/>
            <ac:spMk id="10" creationId="{1960316A-BB14-454A-B049-2FA095C7099D}"/>
          </ac:spMkLst>
        </pc:spChg>
        <pc:spChg chg="mod topLvl">
          <ac:chgData name="Syphax Ait oubelli" userId="ecf726b1934da71b" providerId="LiveId" clId="{BE4B7AD7-5CD9-4AA3-A110-EDEA56C4C92B}" dt="2021-10-05T15:03:43.980" v="6316" actId="14100"/>
          <ac:spMkLst>
            <pc:docMk/>
            <pc:sldMk cId="3865375487" sldId="488"/>
            <ac:spMk id="11" creationId="{98B864AA-99CB-402F-8FE0-CAD509E0BDC3}"/>
          </ac:spMkLst>
        </pc:spChg>
        <pc:spChg chg="del">
          <ac:chgData name="Syphax Ait oubelli" userId="ecf726b1934da71b" providerId="LiveId" clId="{BE4B7AD7-5CD9-4AA3-A110-EDEA56C4C92B}" dt="2021-10-05T14:58:01.399" v="6189" actId="478"/>
          <ac:spMkLst>
            <pc:docMk/>
            <pc:sldMk cId="3865375487" sldId="488"/>
            <ac:spMk id="12" creationId="{9DBF15D0-AC74-467C-8888-C5F3D27FA00D}"/>
          </ac:spMkLst>
        </pc:spChg>
        <pc:spChg chg="del">
          <ac:chgData name="Syphax Ait oubelli" userId="ecf726b1934da71b" providerId="LiveId" clId="{BE4B7AD7-5CD9-4AA3-A110-EDEA56C4C92B}" dt="2021-10-05T14:58:01.399" v="6189" actId="478"/>
          <ac:spMkLst>
            <pc:docMk/>
            <pc:sldMk cId="3865375487" sldId="488"/>
            <ac:spMk id="13" creationId="{6B0A494F-39CF-40D4-818C-51E39F9CA76C}"/>
          </ac:spMkLst>
        </pc:spChg>
        <pc:spChg chg="del">
          <ac:chgData name="Syphax Ait oubelli" userId="ecf726b1934da71b" providerId="LiveId" clId="{BE4B7AD7-5CD9-4AA3-A110-EDEA56C4C92B}" dt="2021-10-05T14:58:03.728" v="6190" actId="478"/>
          <ac:spMkLst>
            <pc:docMk/>
            <pc:sldMk cId="3865375487" sldId="488"/>
            <ac:spMk id="14" creationId="{7804CC7B-AA09-4706-9672-D0BD86235C63}"/>
          </ac:spMkLst>
        </pc:spChg>
        <pc:spChg chg="del">
          <ac:chgData name="Syphax Ait oubelli" userId="ecf726b1934da71b" providerId="LiveId" clId="{BE4B7AD7-5CD9-4AA3-A110-EDEA56C4C92B}" dt="2021-10-05T14:58:03.728" v="6190" actId="478"/>
          <ac:spMkLst>
            <pc:docMk/>
            <pc:sldMk cId="3865375487" sldId="488"/>
            <ac:spMk id="15" creationId="{7765B4EF-CF29-46DA-B5EC-D50FF3B6CCE2}"/>
          </ac:spMkLst>
        </pc:spChg>
        <pc:spChg chg="add mod topLvl">
          <ac:chgData name="Syphax Ait oubelli" userId="ecf726b1934da71b" providerId="LiveId" clId="{BE4B7AD7-5CD9-4AA3-A110-EDEA56C4C92B}" dt="2021-10-05T15:02:46.210" v="6301" actId="1076"/>
          <ac:spMkLst>
            <pc:docMk/>
            <pc:sldMk cId="3865375487" sldId="488"/>
            <ac:spMk id="17" creationId="{D1A4E8A1-5506-4505-AB11-394E8F6DA38E}"/>
          </ac:spMkLst>
        </pc:spChg>
        <pc:spChg chg="add mod topLvl">
          <ac:chgData name="Syphax Ait oubelli" userId="ecf726b1934da71b" providerId="LiveId" clId="{BE4B7AD7-5CD9-4AA3-A110-EDEA56C4C92B}" dt="2021-10-05T15:02:46.210" v="6301" actId="1076"/>
          <ac:spMkLst>
            <pc:docMk/>
            <pc:sldMk cId="3865375487" sldId="488"/>
            <ac:spMk id="21" creationId="{E10A61CE-B057-421E-B1FA-BD513A4AE5B4}"/>
          </ac:spMkLst>
        </pc:spChg>
        <pc:spChg chg="add mod topLvl">
          <ac:chgData name="Syphax Ait oubelli" userId="ecf726b1934da71b" providerId="LiveId" clId="{BE4B7AD7-5CD9-4AA3-A110-EDEA56C4C92B}" dt="2021-10-05T15:02:46.210" v="6301" actId="1076"/>
          <ac:spMkLst>
            <pc:docMk/>
            <pc:sldMk cId="3865375487" sldId="488"/>
            <ac:spMk id="22" creationId="{95055D23-9386-4BB4-BEFD-1052E59AB2F5}"/>
          </ac:spMkLst>
        </pc:spChg>
        <pc:spChg chg="add mod topLvl">
          <ac:chgData name="Syphax Ait oubelli" userId="ecf726b1934da71b" providerId="LiveId" clId="{BE4B7AD7-5CD9-4AA3-A110-EDEA56C4C92B}" dt="2021-10-05T15:02:46.210" v="6301" actId="1076"/>
          <ac:spMkLst>
            <pc:docMk/>
            <pc:sldMk cId="3865375487" sldId="488"/>
            <ac:spMk id="23" creationId="{45FFD6B6-80FD-486B-BB3C-7E7E5D9DA748}"/>
          </ac:spMkLst>
        </pc:spChg>
        <pc:spChg chg="add mod">
          <ac:chgData name="Syphax Ait oubelli" userId="ecf726b1934da71b" providerId="LiveId" clId="{BE4B7AD7-5CD9-4AA3-A110-EDEA56C4C92B}" dt="2021-10-05T15:02:13.985" v="6291" actId="571"/>
          <ac:spMkLst>
            <pc:docMk/>
            <pc:sldMk cId="3865375487" sldId="488"/>
            <ac:spMk id="25" creationId="{F81632FD-2FEA-4849-8C14-DA7B832D796B}"/>
          </ac:spMkLst>
        </pc:spChg>
        <pc:spChg chg="add mod">
          <ac:chgData name="Syphax Ait oubelli" userId="ecf726b1934da71b" providerId="LiveId" clId="{BE4B7AD7-5CD9-4AA3-A110-EDEA56C4C92B}" dt="2021-10-05T15:02:13.985" v="6291" actId="571"/>
          <ac:spMkLst>
            <pc:docMk/>
            <pc:sldMk cId="3865375487" sldId="488"/>
            <ac:spMk id="26" creationId="{D785B429-B796-4031-B19D-7F5D053F1C40}"/>
          </ac:spMkLst>
        </pc:spChg>
        <pc:spChg chg="add mod">
          <ac:chgData name="Syphax Ait oubelli" userId="ecf726b1934da71b" providerId="LiveId" clId="{BE4B7AD7-5CD9-4AA3-A110-EDEA56C4C92B}" dt="2021-10-05T15:02:13.985" v="6291" actId="571"/>
          <ac:spMkLst>
            <pc:docMk/>
            <pc:sldMk cId="3865375487" sldId="488"/>
            <ac:spMk id="27" creationId="{0E793720-BE4F-4605-BF94-913EC1A241AD}"/>
          </ac:spMkLst>
        </pc:spChg>
        <pc:spChg chg="add mod">
          <ac:chgData name="Syphax Ait oubelli" userId="ecf726b1934da71b" providerId="LiveId" clId="{BE4B7AD7-5CD9-4AA3-A110-EDEA56C4C92B}" dt="2021-10-05T15:02:13.985" v="6291" actId="571"/>
          <ac:spMkLst>
            <pc:docMk/>
            <pc:sldMk cId="3865375487" sldId="488"/>
            <ac:spMk id="28" creationId="{C96A23AB-FB3C-4619-BC6F-0A9E3A0A257A}"/>
          </ac:spMkLst>
        </pc:spChg>
        <pc:spChg chg="add mod">
          <ac:chgData name="Syphax Ait oubelli" userId="ecf726b1934da71b" providerId="LiveId" clId="{BE4B7AD7-5CD9-4AA3-A110-EDEA56C4C92B}" dt="2021-10-05T15:02:13.985" v="6291" actId="571"/>
          <ac:spMkLst>
            <pc:docMk/>
            <pc:sldMk cId="3865375487" sldId="488"/>
            <ac:spMk id="29" creationId="{8179F1EB-1A41-4EA8-B785-31F46532E1B4}"/>
          </ac:spMkLst>
        </pc:spChg>
        <pc:spChg chg="add mod">
          <ac:chgData name="Syphax Ait oubelli" userId="ecf726b1934da71b" providerId="LiveId" clId="{BE4B7AD7-5CD9-4AA3-A110-EDEA56C4C92B}" dt="2021-10-05T15:02:13.985" v="6291" actId="571"/>
          <ac:spMkLst>
            <pc:docMk/>
            <pc:sldMk cId="3865375487" sldId="488"/>
            <ac:spMk id="30" creationId="{C07C1464-A8C2-4E15-B941-C996699B253E}"/>
          </ac:spMkLst>
        </pc:spChg>
        <pc:spChg chg="add mod">
          <ac:chgData name="Syphax Ait oubelli" userId="ecf726b1934da71b" providerId="LiveId" clId="{BE4B7AD7-5CD9-4AA3-A110-EDEA56C4C92B}" dt="2021-10-05T15:02:13.985" v="6291" actId="571"/>
          <ac:spMkLst>
            <pc:docMk/>
            <pc:sldMk cId="3865375487" sldId="488"/>
            <ac:spMk id="31" creationId="{CE02A07F-3F47-4802-BD65-D8A1EB57A40F}"/>
          </ac:spMkLst>
        </pc:spChg>
        <pc:spChg chg="add mod">
          <ac:chgData name="Syphax Ait oubelli" userId="ecf726b1934da71b" providerId="LiveId" clId="{BE4B7AD7-5CD9-4AA3-A110-EDEA56C4C92B}" dt="2021-10-05T15:02:13.985" v="6291" actId="571"/>
          <ac:spMkLst>
            <pc:docMk/>
            <pc:sldMk cId="3865375487" sldId="488"/>
            <ac:spMk id="32" creationId="{04810B35-0553-415C-BA70-121343F41737}"/>
          </ac:spMkLst>
        </pc:spChg>
        <pc:spChg chg="add mod">
          <ac:chgData name="Syphax Ait oubelli" userId="ecf726b1934da71b" providerId="LiveId" clId="{BE4B7AD7-5CD9-4AA3-A110-EDEA56C4C92B}" dt="2021-10-05T15:02:13.985" v="6291" actId="571"/>
          <ac:spMkLst>
            <pc:docMk/>
            <pc:sldMk cId="3865375487" sldId="488"/>
            <ac:spMk id="33" creationId="{EAC02020-91CC-43A5-9165-244149CE29D1}"/>
          </ac:spMkLst>
        </pc:spChg>
        <pc:spChg chg="add mod">
          <ac:chgData name="Syphax Ait oubelli" userId="ecf726b1934da71b" providerId="LiveId" clId="{BE4B7AD7-5CD9-4AA3-A110-EDEA56C4C92B}" dt="2021-10-05T15:02:13.985" v="6291" actId="571"/>
          <ac:spMkLst>
            <pc:docMk/>
            <pc:sldMk cId="3865375487" sldId="488"/>
            <ac:spMk id="34" creationId="{028916E2-14CC-4DD4-8CCC-34F11A4C3024}"/>
          </ac:spMkLst>
        </pc:spChg>
        <pc:spChg chg="add mod">
          <ac:chgData name="Syphax Ait oubelli" userId="ecf726b1934da71b" providerId="LiveId" clId="{BE4B7AD7-5CD9-4AA3-A110-EDEA56C4C92B}" dt="2021-10-05T15:02:13.985" v="6291" actId="571"/>
          <ac:spMkLst>
            <pc:docMk/>
            <pc:sldMk cId="3865375487" sldId="488"/>
            <ac:spMk id="35" creationId="{2F274E17-F9C5-41E0-9A06-931787646AC1}"/>
          </ac:spMkLst>
        </pc:spChg>
        <pc:spChg chg="add mod">
          <ac:chgData name="Syphax Ait oubelli" userId="ecf726b1934da71b" providerId="LiveId" clId="{BE4B7AD7-5CD9-4AA3-A110-EDEA56C4C92B}" dt="2021-10-05T15:02:40.410" v="6299" actId="571"/>
          <ac:spMkLst>
            <pc:docMk/>
            <pc:sldMk cId="3865375487" sldId="488"/>
            <ac:spMk id="36" creationId="{EFB5DD46-1A59-4035-A3A8-73CAABC42E70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37" creationId="{7AF37ED3-8211-493B-A981-6B9B0E8C89FB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38" creationId="{4292B0E5-60BB-4A7A-8F12-E26D42B72BBC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39" creationId="{6AD92C73-4C2B-48F6-8083-F9FAA3B6BA85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40" creationId="{1FBCB1AE-36C8-4A21-B953-E250F56B98B7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41" creationId="{08AD90BA-87A8-47A6-A432-764D40BD28E0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42" creationId="{A486B3E7-0AB0-4F89-843B-29C4658B38E5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43" creationId="{144768F7-9884-4E67-B6E7-9994944F526F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44" creationId="{A953782C-40C2-4AC4-A1FC-5DEACDCA43C9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45" creationId="{D260C298-01B2-4F32-81F2-96453FCEE699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46" creationId="{DDE16F51-13C4-4F7C-8E16-268A9CFBB1F8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47" creationId="{388ED605-C5BE-45AA-863E-1FDB18CECA44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48" creationId="{A6D6E875-25B4-49A6-ACDA-D84049EBF3F9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49" creationId="{FBEDB845-830F-47F0-B991-4C371F9A2815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50" creationId="{38266A4A-7A33-486B-8260-D333ACF5C9C8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51" creationId="{5F3DB5CC-AF51-4205-AF05-2C7062F1067F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52" creationId="{0651F5CC-1F76-471D-952D-EE4431DE084C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53" creationId="{5C164F58-7E3D-483D-9FDE-9F97A296151A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54" creationId="{39D35E3C-274F-4095-B279-A6E7EFF17D0C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55" creationId="{A9F78FC3-240C-474E-A746-6ECC60897515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56" creationId="{DEC0E7EE-0F98-42AC-8FA4-7AAA0825841E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57" creationId="{0A1F1155-F13D-428F-B26D-DC4249D2DBAC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58" creationId="{B99541F7-E41C-4452-812C-01F9EA2EA4E7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59" creationId="{DD1204E1-B6E3-4539-8D25-AABF1A3BB443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60" creationId="{EC6E1AB0-1275-4E6A-9AB0-505B22F51202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61" creationId="{473D971E-D1A1-4BFE-AAC2-5DEF5AF309C4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62" creationId="{07E9E753-2D87-4E61-A4A3-3E412285BB0F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63" creationId="{B4EC2958-A69F-4BBB-8A5C-39AD7A4D2E4F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64" creationId="{26E0DED0-0F69-4D5D-9072-C9996C9661A8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65" creationId="{A58A34BA-C7CE-4725-B57A-5054171C637A}"/>
          </ac:spMkLst>
        </pc:spChg>
        <pc:spChg chg="add del mod">
          <ac:chgData name="Syphax Ait oubelli" userId="ecf726b1934da71b" providerId="LiveId" clId="{BE4B7AD7-5CD9-4AA3-A110-EDEA56C4C92B}" dt="2021-10-05T15:04:44.656" v="6334" actId="478"/>
          <ac:spMkLst>
            <pc:docMk/>
            <pc:sldMk cId="3865375487" sldId="488"/>
            <ac:spMk id="66" creationId="{203F3A3C-3536-4415-9CBD-764C99835C89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67" creationId="{2F7BB961-273E-4E14-A15C-37711B54699B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68" creationId="{B8AF2386-A011-4CB3-85D5-1B93521C2A8F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69" creationId="{46F4411F-CBE7-46AC-8463-77374BC9F66A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70" creationId="{BEB90045-3604-4D52-AE00-46BD301A7880}"/>
          </ac:spMkLst>
        </pc:spChg>
        <pc:spChg chg="add del mod">
          <ac:chgData name="Syphax Ait oubelli" userId="ecf726b1934da71b" providerId="LiveId" clId="{BE4B7AD7-5CD9-4AA3-A110-EDEA56C4C92B}" dt="2021-10-05T15:06:51.591" v="6366" actId="478"/>
          <ac:spMkLst>
            <pc:docMk/>
            <pc:sldMk cId="3865375487" sldId="488"/>
            <ac:spMk id="71" creationId="{6C8D1F6A-8F43-46A7-80BD-0076490EED14}"/>
          </ac:spMkLst>
        </pc:spChg>
        <pc:grpChg chg="add del mod">
          <ac:chgData name="Syphax Ait oubelli" userId="ecf726b1934da71b" providerId="LiveId" clId="{BE4B7AD7-5CD9-4AA3-A110-EDEA56C4C92B}" dt="2021-10-05T14:58:16.875" v="6194"/>
          <ac:grpSpMkLst>
            <pc:docMk/>
            <pc:sldMk cId="3865375487" sldId="488"/>
            <ac:grpSpMk id="16" creationId="{DCD809D5-6741-425B-83BD-ACB28B52C51E}"/>
          </ac:grpSpMkLst>
        </pc:grpChg>
        <pc:grpChg chg="add del mod">
          <ac:chgData name="Syphax Ait oubelli" userId="ecf726b1934da71b" providerId="LiveId" clId="{BE4B7AD7-5CD9-4AA3-A110-EDEA56C4C92B}" dt="2021-10-05T15:00:38.428" v="6262"/>
          <ac:grpSpMkLst>
            <pc:docMk/>
            <pc:sldMk cId="3865375487" sldId="488"/>
            <ac:grpSpMk id="19" creationId="{99981A7C-9FE7-405F-9231-9163F5387427}"/>
          </ac:grpSpMkLst>
        </pc:grpChg>
        <pc:grpChg chg="add del mod">
          <ac:chgData name="Syphax Ait oubelli" userId="ecf726b1934da71b" providerId="LiveId" clId="{BE4B7AD7-5CD9-4AA3-A110-EDEA56C4C92B}" dt="2021-10-05T15:01:53.288" v="6289"/>
          <ac:grpSpMkLst>
            <pc:docMk/>
            <pc:sldMk cId="3865375487" sldId="488"/>
            <ac:grpSpMk id="24" creationId="{2CE8DCE5-A5D0-4E90-ACE9-7D284B6935C7}"/>
          </ac:grpSpMkLst>
        </pc:grpChg>
        <pc:cxnChg chg="del">
          <ac:chgData name="Syphax Ait oubelli" userId="ecf726b1934da71b" providerId="LiveId" clId="{BE4B7AD7-5CD9-4AA3-A110-EDEA56C4C92B}" dt="2021-10-05T14:58:03.728" v="6190" actId="478"/>
          <ac:cxnSpMkLst>
            <pc:docMk/>
            <pc:sldMk cId="3865375487" sldId="488"/>
            <ac:cxnSpMk id="18" creationId="{82DD0996-16BE-48A7-A4B0-E5548CAF7D77}"/>
          </ac:cxnSpMkLst>
        </pc:cxnChg>
        <pc:cxnChg chg="del">
          <ac:chgData name="Syphax Ait oubelli" userId="ecf726b1934da71b" providerId="LiveId" clId="{BE4B7AD7-5CD9-4AA3-A110-EDEA56C4C92B}" dt="2021-10-05T14:58:03.728" v="6190" actId="478"/>
          <ac:cxnSpMkLst>
            <pc:docMk/>
            <pc:sldMk cId="3865375487" sldId="488"/>
            <ac:cxnSpMk id="20" creationId="{1C869D8C-5BAF-419C-8E3C-5CE51E99C997}"/>
          </ac:cxnSpMkLst>
        </pc:cxnChg>
      </pc:sldChg>
      <pc:sldChg chg="delSp add mod">
        <pc:chgData name="Syphax Ait oubelli" userId="ecf726b1934da71b" providerId="LiveId" clId="{BE4B7AD7-5CD9-4AA3-A110-EDEA56C4C92B}" dt="2021-10-05T15:06:57.496" v="6367" actId="478"/>
        <pc:sldMkLst>
          <pc:docMk/>
          <pc:sldMk cId="67208672" sldId="489"/>
        </pc:sldMkLst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48" creationId="{A6D6E875-25B4-49A6-ACDA-D84049EBF3F9}"/>
          </ac:spMkLst>
        </pc:spChg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49" creationId="{FBEDB845-830F-47F0-B991-4C371F9A2815}"/>
          </ac:spMkLst>
        </pc:spChg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50" creationId="{38266A4A-7A33-486B-8260-D333ACF5C9C8}"/>
          </ac:spMkLst>
        </pc:spChg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51" creationId="{5F3DB5CC-AF51-4205-AF05-2C7062F1067F}"/>
          </ac:spMkLst>
        </pc:spChg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52" creationId="{0651F5CC-1F76-471D-952D-EE4431DE084C}"/>
          </ac:spMkLst>
        </pc:spChg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53" creationId="{5C164F58-7E3D-483D-9FDE-9F97A296151A}"/>
          </ac:spMkLst>
        </pc:spChg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54" creationId="{39D35E3C-274F-4095-B279-A6E7EFF17D0C}"/>
          </ac:spMkLst>
        </pc:spChg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55" creationId="{A9F78FC3-240C-474E-A746-6ECC60897515}"/>
          </ac:spMkLst>
        </pc:spChg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56" creationId="{DEC0E7EE-0F98-42AC-8FA4-7AAA0825841E}"/>
          </ac:spMkLst>
        </pc:spChg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57" creationId="{0A1F1155-F13D-428F-B26D-DC4249D2DBAC}"/>
          </ac:spMkLst>
        </pc:spChg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58" creationId="{B99541F7-E41C-4452-812C-01F9EA2EA4E7}"/>
          </ac:spMkLst>
        </pc:spChg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59" creationId="{DD1204E1-B6E3-4539-8D25-AABF1A3BB443}"/>
          </ac:spMkLst>
        </pc:spChg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60" creationId="{EC6E1AB0-1275-4E6A-9AB0-505B22F51202}"/>
          </ac:spMkLst>
        </pc:spChg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61" creationId="{473D971E-D1A1-4BFE-AAC2-5DEF5AF309C4}"/>
          </ac:spMkLst>
        </pc:spChg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62" creationId="{07E9E753-2D87-4E61-A4A3-3E412285BB0F}"/>
          </ac:spMkLst>
        </pc:spChg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63" creationId="{B4EC2958-A69F-4BBB-8A5C-39AD7A4D2E4F}"/>
          </ac:spMkLst>
        </pc:spChg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64" creationId="{26E0DED0-0F69-4D5D-9072-C9996C9661A8}"/>
          </ac:spMkLst>
        </pc:spChg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65" creationId="{A58A34BA-C7CE-4725-B57A-5054171C637A}"/>
          </ac:spMkLst>
        </pc:spChg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67" creationId="{2F7BB961-273E-4E14-A15C-37711B54699B}"/>
          </ac:spMkLst>
        </pc:spChg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68" creationId="{B8AF2386-A011-4CB3-85D5-1B93521C2A8F}"/>
          </ac:spMkLst>
        </pc:spChg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69" creationId="{46F4411F-CBE7-46AC-8463-77374BC9F66A}"/>
          </ac:spMkLst>
        </pc:spChg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70" creationId="{BEB90045-3604-4D52-AE00-46BD301A7880}"/>
          </ac:spMkLst>
        </pc:spChg>
        <pc:spChg chg="del">
          <ac:chgData name="Syphax Ait oubelli" userId="ecf726b1934da71b" providerId="LiveId" clId="{BE4B7AD7-5CD9-4AA3-A110-EDEA56C4C92B}" dt="2021-10-05T15:06:57.496" v="6367" actId="478"/>
          <ac:spMkLst>
            <pc:docMk/>
            <pc:sldMk cId="67208672" sldId="489"/>
            <ac:spMk id="71" creationId="{6C8D1F6A-8F43-46A7-80BD-0076490EED14}"/>
          </ac:spMkLst>
        </pc:spChg>
      </pc:sldChg>
      <pc:sldChg chg="delSp add mod">
        <pc:chgData name="Syphax Ait oubelli" userId="ecf726b1934da71b" providerId="LiveId" clId="{BE4B7AD7-5CD9-4AA3-A110-EDEA56C4C92B}" dt="2021-10-05T15:07:01.399" v="6368" actId="478"/>
        <pc:sldMkLst>
          <pc:docMk/>
          <pc:sldMk cId="3409188185" sldId="490"/>
        </pc:sldMkLst>
        <pc:spChg chg="del">
          <ac:chgData name="Syphax Ait oubelli" userId="ecf726b1934da71b" providerId="LiveId" clId="{BE4B7AD7-5CD9-4AA3-A110-EDEA56C4C92B}" dt="2021-10-05T15:07:01.399" v="6368" actId="478"/>
          <ac:spMkLst>
            <pc:docMk/>
            <pc:sldMk cId="3409188185" sldId="490"/>
            <ac:spMk id="59" creationId="{DD1204E1-B6E3-4539-8D25-AABF1A3BB443}"/>
          </ac:spMkLst>
        </pc:spChg>
        <pc:spChg chg="del">
          <ac:chgData name="Syphax Ait oubelli" userId="ecf726b1934da71b" providerId="LiveId" clId="{BE4B7AD7-5CD9-4AA3-A110-EDEA56C4C92B}" dt="2021-10-05T15:07:01.399" v="6368" actId="478"/>
          <ac:spMkLst>
            <pc:docMk/>
            <pc:sldMk cId="3409188185" sldId="490"/>
            <ac:spMk id="60" creationId="{EC6E1AB0-1275-4E6A-9AB0-505B22F51202}"/>
          </ac:spMkLst>
        </pc:spChg>
        <pc:spChg chg="del">
          <ac:chgData name="Syphax Ait oubelli" userId="ecf726b1934da71b" providerId="LiveId" clId="{BE4B7AD7-5CD9-4AA3-A110-EDEA56C4C92B}" dt="2021-10-05T15:07:01.399" v="6368" actId="478"/>
          <ac:spMkLst>
            <pc:docMk/>
            <pc:sldMk cId="3409188185" sldId="490"/>
            <ac:spMk id="61" creationId="{473D971E-D1A1-4BFE-AAC2-5DEF5AF309C4}"/>
          </ac:spMkLst>
        </pc:spChg>
        <pc:spChg chg="del">
          <ac:chgData name="Syphax Ait oubelli" userId="ecf726b1934da71b" providerId="LiveId" clId="{BE4B7AD7-5CD9-4AA3-A110-EDEA56C4C92B}" dt="2021-10-05T15:07:01.399" v="6368" actId="478"/>
          <ac:spMkLst>
            <pc:docMk/>
            <pc:sldMk cId="3409188185" sldId="490"/>
            <ac:spMk id="62" creationId="{07E9E753-2D87-4E61-A4A3-3E412285BB0F}"/>
          </ac:spMkLst>
        </pc:spChg>
        <pc:spChg chg="del">
          <ac:chgData name="Syphax Ait oubelli" userId="ecf726b1934da71b" providerId="LiveId" clId="{BE4B7AD7-5CD9-4AA3-A110-EDEA56C4C92B}" dt="2021-10-05T15:07:01.399" v="6368" actId="478"/>
          <ac:spMkLst>
            <pc:docMk/>
            <pc:sldMk cId="3409188185" sldId="490"/>
            <ac:spMk id="63" creationId="{B4EC2958-A69F-4BBB-8A5C-39AD7A4D2E4F}"/>
          </ac:spMkLst>
        </pc:spChg>
        <pc:spChg chg="del">
          <ac:chgData name="Syphax Ait oubelli" userId="ecf726b1934da71b" providerId="LiveId" clId="{BE4B7AD7-5CD9-4AA3-A110-EDEA56C4C92B}" dt="2021-10-05T15:07:01.399" v="6368" actId="478"/>
          <ac:spMkLst>
            <pc:docMk/>
            <pc:sldMk cId="3409188185" sldId="490"/>
            <ac:spMk id="64" creationId="{26E0DED0-0F69-4D5D-9072-C9996C9661A8}"/>
          </ac:spMkLst>
        </pc:spChg>
        <pc:spChg chg="del">
          <ac:chgData name="Syphax Ait oubelli" userId="ecf726b1934da71b" providerId="LiveId" clId="{BE4B7AD7-5CD9-4AA3-A110-EDEA56C4C92B}" dt="2021-10-05T15:07:01.399" v="6368" actId="478"/>
          <ac:spMkLst>
            <pc:docMk/>
            <pc:sldMk cId="3409188185" sldId="490"/>
            <ac:spMk id="65" creationId="{A58A34BA-C7CE-4725-B57A-5054171C637A}"/>
          </ac:spMkLst>
        </pc:spChg>
        <pc:spChg chg="del">
          <ac:chgData name="Syphax Ait oubelli" userId="ecf726b1934da71b" providerId="LiveId" clId="{BE4B7AD7-5CD9-4AA3-A110-EDEA56C4C92B}" dt="2021-10-05T15:07:01.399" v="6368" actId="478"/>
          <ac:spMkLst>
            <pc:docMk/>
            <pc:sldMk cId="3409188185" sldId="490"/>
            <ac:spMk id="67" creationId="{2F7BB961-273E-4E14-A15C-37711B54699B}"/>
          </ac:spMkLst>
        </pc:spChg>
        <pc:spChg chg="del">
          <ac:chgData name="Syphax Ait oubelli" userId="ecf726b1934da71b" providerId="LiveId" clId="{BE4B7AD7-5CD9-4AA3-A110-EDEA56C4C92B}" dt="2021-10-05T15:07:01.399" v="6368" actId="478"/>
          <ac:spMkLst>
            <pc:docMk/>
            <pc:sldMk cId="3409188185" sldId="490"/>
            <ac:spMk id="68" creationId="{B8AF2386-A011-4CB3-85D5-1B93521C2A8F}"/>
          </ac:spMkLst>
        </pc:spChg>
        <pc:spChg chg="del">
          <ac:chgData name="Syphax Ait oubelli" userId="ecf726b1934da71b" providerId="LiveId" clId="{BE4B7AD7-5CD9-4AA3-A110-EDEA56C4C92B}" dt="2021-10-05T15:07:01.399" v="6368" actId="478"/>
          <ac:spMkLst>
            <pc:docMk/>
            <pc:sldMk cId="3409188185" sldId="490"/>
            <ac:spMk id="69" creationId="{46F4411F-CBE7-46AC-8463-77374BC9F66A}"/>
          </ac:spMkLst>
        </pc:spChg>
        <pc:spChg chg="del">
          <ac:chgData name="Syphax Ait oubelli" userId="ecf726b1934da71b" providerId="LiveId" clId="{BE4B7AD7-5CD9-4AA3-A110-EDEA56C4C92B}" dt="2021-10-05T15:07:01.399" v="6368" actId="478"/>
          <ac:spMkLst>
            <pc:docMk/>
            <pc:sldMk cId="3409188185" sldId="490"/>
            <ac:spMk id="70" creationId="{BEB90045-3604-4D52-AE00-46BD301A7880}"/>
          </ac:spMkLst>
        </pc:spChg>
      </pc:sldChg>
      <pc:sldChg chg="add">
        <pc:chgData name="Syphax Ait oubelli" userId="ecf726b1934da71b" providerId="LiveId" clId="{BE4B7AD7-5CD9-4AA3-A110-EDEA56C4C92B}" dt="2021-10-05T15:06:47.442" v="6365" actId="2890"/>
        <pc:sldMkLst>
          <pc:docMk/>
          <pc:sldMk cId="526606549" sldId="491"/>
        </pc:sldMkLst>
      </pc:sldChg>
      <pc:sldChg chg="addSp delSp modSp add mod">
        <pc:chgData name="Syphax Ait oubelli" userId="ecf726b1934da71b" providerId="LiveId" clId="{BE4B7AD7-5CD9-4AA3-A110-EDEA56C4C92B}" dt="2021-10-05T15:10:17.164" v="6527" actId="404"/>
        <pc:sldMkLst>
          <pc:docMk/>
          <pc:sldMk cId="2929505573" sldId="492"/>
        </pc:sldMkLst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2" creationId="{49F9D784-28A6-4BA5-AB52-3E72ED70F275}"/>
          </ac:spMkLst>
        </pc:spChg>
        <pc:spChg chg="add del mod">
          <ac:chgData name="Syphax Ait oubelli" userId="ecf726b1934da71b" providerId="LiveId" clId="{BE4B7AD7-5CD9-4AA3-A110-EDEA56C4C92B}" dt="2021-10-05T15:08:13.351" v="6438" actId="478"/>
          <ac:spMkLst>
            <pc:docMk/>
            <pc:sldMk cId="2929505573" sldId="492"/>
            <ac:spMk id="3" creationId="{9D66D9F3-E595-47C7-830F-AB626671E8A0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4" creationId="{55658C25-AA27-454D-990F-AD01F0A0D2D2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5" creationId="{DCD11B55-6765-408B-9B29-0DABF2E0E52C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7" creationId="{D7C76C51-4DA1-443F-8160-83798109B637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8" creationId="{F8073F0F-2B6E-4FF7-A4A7-8A268425E337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9" creationId="{A382A677-E011-4CA9-9977-C073E7246929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11" creationId="{98B864AA-99CB-402F-8FE0-CAD509E0BDC3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17" creationId="{D1A4E8A1-5506-4505-AB11-394E8F6DA38E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21" creationId="{E10A61CE-B057-421E-B1FA-BD513A4AE5B4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22" creationId="{95055D23-9386-4BB4-BEFD-1052E59AB2F5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23" creationId="{45FFD6B6-80FD-486B-BB3C-7E7E5D9DA748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37" creationId="{7AF37ED3-8211-493B-A981-6B9B0E8C89FB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38" creationId="{4292B0E5-60BB-4A7A-8F12-E26D42B72BBC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39" creationId="{6AD92C73-4C2B-48F6-8083-F9FAA3B6BA85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40" creationId="{1FBCB1AE-36C8-4A21-B953-E250F56B98B7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41" creationId="{08AD90BA-87A8-47A6-A432-764D40BD28E0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42" creationId="{A486B3E7-0AB0-4F89-843B-29C4658B38E5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43" creationId="{144768F7-9884-4E67-B6E7-9994944F526F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44" creationId="{A953782C-40C2-4AC4-A1FC-5DEACDCA43C9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45" creationId="{D260C298-01B2-4F32-81F2-96453FCEE699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46" creationId="{DDE16F51-13C4-4F7C-8E16-268A9CFBB1F8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47" creationId="{388ED605-C5BE-45AA-863E-1FDB18CECA44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48" creationId="{A6D6E875-25B4-49A6-ACDA-D84049EBF3F9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49" creationId="{FBEDB845-830F-47F0-B991-4C371F9A2815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50" creationId="{38266A4A-7A33-486B-8260-D333ACF5C9C8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51" creationId="{5F3DB5CC-AF51-4205-AF05-2C7062F1067F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52" creationId="{0651F5CC-1F76-471D-952D-EE4431DE084C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53" creationId="{5C164F58-7E3D-483D-9FDE-9F97A296151A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54" creationId="{39D35E3C-274F-4095-B279-A6E7EFF17D0C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55" creationId="{A9F78FC3-240C-474E-A746-6ECC60897515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56" creationId="{DEC0E7EE-0F98-42AC-8FA4-7AAA0825841E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57" creationId="{0A1F1155-F13D-428F-B26D-DC4249D2DBAC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58" creationId="{B99541F7-E41C-4452-812C-01F9EA2EA4E7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59" creationId="{DD1204E1-B6E3-4539-8D25-AABF1A3BB443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60" creationId="{EC6E1AB0-1275-4E6A-9AB0-505B22F51202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61" creationId="{473D971E-D1A1-4BFE-AAC2-5DEF5AF309C4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62" creationId="{07E9E753-2D87-4E61-A4A3-3E412285BB0F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63" creationId="{B4EC2958-A69F-4BBB-8A5C-39AD7A4D2E4F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64" creationId="{26E0DED0-0F69-4D5D-9072-C9996C9661A8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65" creationId="{A58A34BA-C7CE-4725-B57A-5054171C637A}"/>
          </ac:spMkLst>
        </pc:spChg>
        <pc:spChg chg="add mod">
          <ac:chgData name="Syphax Ait oubelli" userId="ecf726b1934da71b" providerId="LiveId" clId="{BE4B7AD7-5CD9-4AA3-A110-EDEA56C4C92B}" dt="2021-10-05T15:09:23.186" v="6493" actId="12789"/>
          <ac:spMkLst>
            <pc:docMk/>
            <pc:sldMk cId="2929505573" sldId="492"/>
            <ac:spMk id="66" creationId="{B4263B61-0572-4053-873F-71E5C84AE7A4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67" creationId="{2F7BB961-273E-4E14-A15C-37711B54699B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68" creationId="{B8AF2386-A011-4CB3-85D5-1B93521C2A8F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69" creationId="{46F4411F-CBE7-46AC-8463-77374BC9F66A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70" creationId="{BEB90045-3604-4D52-AE00-46BD301A7880}"/>
          </ac:spMkLst>
        </pc:spChg>
        <pc:spChg chg="del">
          <ac:chgData name="Syphax Ait oubelli" userId="ecf726b1934da71b" providerId="LiveId" clId="{BE4B7AD7-5CD9-4AA3-A110-EDEA56C4C92B}" dt="2021-10-05T15:07:33.402" v="6370" actId="478"/>
          <ac:spMkLst>
            <pc:docMk/>
            <pc:sldMk cId="2929505573" sldId="492"/>
            <ac:spMk id="71" creationId="{6C8D1F6A-8F43-46A7-80BD-0076490EED14}"/>
          </ac:spMkLst>
        </pc:spChg>
        <pc:spChg chg="add mod">
          <ac:chgData name="Syphax Ait oubelli" userId="ecf726b1934da71b" providerId="LiveId" clId="{BE4B7AD7-5CD9-4AA3-A110-EDEA56C4C92B}" dt="2021-10-05T15:10:17.164" v="6527" actId="404"/>
          <ac:spMkLst>
            <pc:docMk/>
            <pc:sldMk cId="2929505573" sldId="492"/>
            <ac:spMk id="72" creationId="{AA83C430-C588-41F7-AC14-56913942C45F}"/>
          </ac:spMkLst>
        </pc:spChg>
      </pc:sldChg>
      <pc:sldChg chg="addSp delSp modSp add mod">
        <pc:chgData name="Syphax Ait oubelli" userId="ecf726b1934da71b" providerId="LiveId" clId="{BE4B7AD7-5CD9-4AA3-A110-EDEA56C4C92B}" dt="2021-10-10T12:16:13.147" v="14082" actId="207"/>
        <pc:sldMkLst>
          <pc:docMk/>
          <pc:sldMk cId="2413972582" sldId="493"/>
        </pc:sldMkLst>
        <pc:spChg chg="del mod">
          <ac:chgData name="Syphax Ait oubelli" userId="ecf726b1934da71b" providerId="LiveId" clId="{BE4B7AD7-5CD9-4AA3-A110-EDEA56C4C92B}" dt="2021-10-10T12:16:09.393" v="14080" actId="478"/>
          <ac:spMkLst>
            <pc:docMk/>
            <pc:sldMk cId="2413972582" sldId="493"/>
            <ac:spMk id="3" creationId="{9D66D9F3-E595-47C7-830F-AB626671E8A0}"/>
          </ac:spMkLst>
        </pc:spChg>
        <pc:spChg chg="add mod">
          <ac:chgData name="Syphax Ait oubelli" userId="ecf726b1934da71b" providerId="LiveId" clId="{BE4B7AD7-5CD9-4AA3-A110-EDEA56C4C92B}" dt="2021-10-10T12:16:13.147" v="14082" actId="207"/>
          <ac:spMkLst>
            <pc:docMk/>
            <pc:sldMk cId="2413972582" sldId="493"/>
            <ac:spMk id="4" creationId="{538C4A3E-9148-451A-BA6C-B767AA032059}"/>
          </ac:spMkLst>
        </pc:spChg>
      </pc:sldChg>
      <pc:sldChg chg="addSp delSp modSp add mod">
        <pc:chgData name="Syphax Ait oubelli" userId="ecf726b1934da71b" providerId="LiveId" clId="{BE4B7AD7-5CD9-4AA3-A110-EDEA56C4C92B}" dt="2021-10-10T12:15:58.089" v="14078"/>
        <pc:sldMkLst>
          <pc:docMk/>
          <pc:sldMk cId="949314170" sldId="494"/>
        </pc:sldMkLst>
        <pc:spChg chg="del mod">
          <ac:chgData name="Syphax Ait oubelli" userId="ecf726b1934da71b" providerId="LiveId" clId="{BE4B7AD7-5CD9-4AA3-A110-EDEA56C4C92B}" dt="2021-10-10T12:15:57.721" v="14077" actId="478"/>
          <ac:spMkLst>
            <pc:docMk/>
            <pc:sldMk cId="949314170" sldId="494"/>
            <ac:spMk id="3" creationId="{9D66D9F3-E595-47C7-830F-AB626671E8A0}"/>
          </ac:spMkLst>
        </pc:spChg>
        <pc:spChg chg="add mod">
          <ac:chgData name="Syphax Ait oubelli" userId="ecf726b1934da71b" providerId="LiveId" clId="{BE4B7AD7-5CD9-4AA3-A110-EDEA56C4C92B}" dt="2021-10-10T12:15:58.089" v="14078"/>
          <ac:spMkLst>
            <pc:docMk/>
            <pc:sldMk cId="949314170" sldId="494"/>
            <ac:spMk id="4" creationId="{90D3773A-FFE1-4AA3-BF20-DC06330A37C6}"/>
          </ac:spMkLst>
        </pc:spChg>
      </pc:sldChg>
      <pc:sldChg chg="addSp delSp modSp add mod">
        <pc:chgData name="Syphax Ait oubelli" userId="ecf726b1934da71b" providerId="LiveId" clId="{BE4B7AD7-5CD9-4AA3-A110-EDEA56C4C92B}" dt="2021-10-10T12:16:42.525" v="14090" actId="207"/>
        <pc:sldMkLst>
          <pc:docMk/>
          <pc:sldMk cId="1443861518" sldId="495"/>
        </pc:sldMkLst>
        <pc:spChg chg="del mod">
          <ac:chgData name="Syphax Ait oubelli" userId="ecf726b1934da71b" providerId="LiveId" clId="{BE4B7AD7-5CD9-4AA3-A110-EDEA56C4C92B}" dt="2021-10-10T12:16:21.015" v="14083" actId="478"/>
          <ac:spMkLst>
            <pc:docMk/>
            <pc:sldMk cId="1443861518" sldId="495"/>
            <ac:spMk id="3" creationId="{9D66D9F3-E595-47C7-830F-AB626671E8A0}"/>
          </ac:spMkLst>
        </pc:spChg>
        <pc:spChg chg="add mod">
          <ac:chgData name="Syphax Ait oubelli" userId="ecf726b1934da71b" providerId="LiveId" clId="{BE4B7AD7-5CD9-4AA3-A110-EDEA56C4C92B}" dt="2021-10-10T12:16:42.525" v="14090" actId="207"/>
          <ac:spMkLst>
            <pc:docMk/>
            <pc:sldMk cId="1443861518" sldId="495"/>
            <ac:spMk id="4" creationId="{BFD5C549-4F1F-4F5A-8F73-DAB412CDB3CC}"/>
          </ac:spMkLst>
        </pc:spChg>
      </pc:sldChg>
      <pc:sldChg chg="addSp delSp modSp add mod">
        <pc:chgData name="Syphax Ait oubelli" userId="ecf726b1934da71b" providerId="LiveId" clId="{BE4B7AD7-5CD9-4AA3-A110-EDEA56C4C92B}" dt="2021-10-10T12:15:46.856" v="14076" actId="207"/>
        <pc:sldMkLst>
          <pc:docMk/>
          <pc:sldMk cId="2932345893" sldId="496"/>
        </pc:sldMkLst>
        <pc:spChg chg="del">
          <ac:chgData name="Syphax Ait oubelli" userId="ecf726b1934da71b" providerId="LiveId" clId="{BE4B7AD7-5CD9-4AA3-A110-EDEA56C4C92B}" dt="2021-10-10T12:15:37.351" v="14071" actId="478"/>
          <ac:spMkLst>
            <pc:docMk/>
            <pc:sldMk cId="2932345893" sldId="496"/>
            <ac:spMk id="3" creationId="{9D66D9F3-E595-47C7-830F-AB626671E8A0}"/>
          </ac:spMkLst>
        </pc:spChg>
        <pc:spChg chg="add del mod">
          <ac:chgData name="Syphax Ait oubelli" userId="ecf726b1934da71b" providerId="LiveId" clId="{BE4B7AD7-5CD9-4AA3-A110-EDEA56C4C92B}" dt="2021-10-10T12:15:37.351" v="14071" actId="478"/>
          <ac:spMkLst>
            <pc:docMk/>
            <pc:sldMk cId="2932345893" sldId="496"/>
            <ac:spMk id="4" creationId="{33FEB868-FEC7-48B0-9807-B23225713B35}"/>
          </ac:spMkLst>
        </pc:spChg>
        <pc:spChg chg="add mod">
          <ac:chgData name="Syphax Ait oubelli" userId="ecf726b1934da71b" providerId="LiveId" clId="{BE4B7AD7-5CD9-4AA3-A110-EDEA56C4C92B}" dt="2021-10-10T12:15:37.619" v="14072"/>
          <ac:spMkLst>
            <pc:docMk/>
            <pc:sldMk cId="2932345893" sldId="496"/>
            <ac:spMk id="5" creationId="{AC881387-EEFA-4784-8A7A-DC58A8CE9926}"/>
          </ac:spMkLst>
        </pc:spChg>
        <pc:spChg chg="add del mod">
          <ac:chgData name="Syphax Ait oubelli" userId="ecf726b1934da71b" providerId="LiveId" clId="{BE4B7AD7-5CD9-4AA3-A110-EDEA56C4C92B}" dt="2021-10-10T12:15:39.191" v="14073" actId="478"/>
          <ac:spMkLst>
            <pc:docMk/>
            <pc:sldMk cId="2932345893" sldId="496"/>
            <ac:spMk id="6" creationId="{BA614BD3-5715-403A-A4EF-95591156EE52}"/>
          </ac:spMkLst>
        </pc:spChg>
        <pc:spChg chg="add mod">
          <ac:chgData name="Syphax Ait oubelli" userId="ecf726b1934da71b" providerId="LiveId" clId="{BE4B7AD7-5CD9-4AA3-A110-EDEA56C4C92B}" dt="2021-10-10T12:15:46.856" v="14076" actId="207"/>
          <ac:spMkLst>
            <pc:docMk/>
            <pc:sldMk cId="2932345893" sldId="496"/>
            <ac:spMk id="7" creationId="{96CF0DC8-5372-450C-86B4-5E462FF38428}"/>
          </ac:spMkLst>
        </pc:spChg>
      </pc:sldChg>
      <pc:sldChg chg="addSp delSp modSp add mod">
        <pc:chgData name="Syphax Ait oubelli" userId="ecf726b1934da71b" providerId="LiveId" clId="{BE4B7AD7-5CD9-4AA3-A110-EDEA56C4C92B}" dt="2021-10-10T12:15:18.444" v="14070" actId="207"/>
        <pc:sldMkLst>
          <pc:docMk/>
          <pc:sldMk cId="2152363720" sldId="497"/>
        </pc:sldMkLst>
        <pc:spChg chg="add mod">
          <ac:chgData name="Syphax Ait oubelli" userId="ecf726b1934da71b" providerId="LiveId" clId="{BE4B7AD7-5CD9-4AA3-A110-EDEA56C4C92B}" dt="2021-10-10T12:15:06.752" v="14067" actId="14100"/>
          <ac:spMkLst>
            <pc:docMk/>
            <pc:sldMk cId="2152363720" sldId="497"/>
            <ac:spMk id="2" creationId="{C31BF767-8296-4056-A4E8-70662D7FD267}"/>
          </ac:spMkLst>
        </pc:spChg>
        <pc:spChg chg="del">
          <ac:chgData name="Syphax Ait oubelli" userId="ecf726b1934da71b" providerId="LiveId" clId="{BE4B7AD7-5CD9-4AA3-A110-EDEA56C4C92B}" dt="2021-10-10T12:14:55.872" v="14061" actId="478"/>
          <ac:spMkLst>
            <pc:docMk/>
            <pc:sldMk cId="2152363720" sldId="497"/>
            <ac:spMk id="3" creationId="{9D66D9F3-E595-47C7-830F-AB626671E8A0}"/>
          </ac:spMkLst>
        </pc:spChg>
        <pc:spChg chg="mod">
          <ac:chgData name="Syphax Ait oubelli" userId="ecf726b1934da71b" providerId="LiveId" clId="{BE4B7AD7-5CD9-4AA3-A110-EDEA56C4C92B}" dt="2021-10-10T12:15:02.619" v="14066" actId="20577"/>
          <ac:spMkLst>
            <pc:docMk/>
            <pc:sldMk cId="2152363720" sldId="497"/>
            <ac:spMk id="4" creationId="{33FEB868-FEC7-48B0-9807-B23225713B35}"/>
          </ac:spMkLst>
        </pc:spChg>
        <pc:spChg chg="add del mod">
          <ac:chgData name="Syphax Ait oubelli" userId="ecf726b1934da71b" providerId="LiveId" clId="{BE4B7AD7-5CD9-4AA3-A110-EDEA56C4C92B}" dt="2021-10-10T12:14:55.872" v="14061" actId="478"/>
          <ac:spMkLst>
            <pc:docMk/>
            <pc:sldMk cId="2152363720" sldId="497"/>
            <ac:spMk id="5" creationId="{438FAA93-8020-470E-AC84-1770DDFD0B29}"/>
          </ac:spMkLst>
        </pc:spChg>
        <pc:spChg chg="add mod">
          <ac:chgData name="Syphax Ait oubelli" userId="ecf726b1934da71b" providerId="LiveId" clId="{BE4B7AD7-5CD9-4AA3-A110-EDEA56C4C92B}" dt="2021-10-10T12:15:09.278" v="14068" actId="1076"/>
          <ac:spMkLst>
            <pc:docMk/>
            <pc:sldMk cId="2152363720" sldId="497"/>
            <ac:spMk id="6" creationId="{1C03F7CB-1842-4BDE-8574-C12C012606CE}"/>
          </ac:spMkLst>
        </pc:spChg>
        <pc:spChg chg="add mod">
          <ac:chgData name="Syphax Ait oubelli" userId="ecf726b1934da71b" providerId="LiveId" clId="{BE4B7AD7-5CD9-4AA3-A110-EDEA56C4C92B}" dt="2021-10-10T12:14:56.358" v="14062"/>
          <ac:spMkLst>
            <pc:docMk/>
            <pc:sldMk cId="2152363720" sldId="497"/>
            <ac:spMk id="7" creationId="{CF5B1551-C4F4-4714-9D79-810EDFCE0E25}"/>
          </ac:spMkLst>
        </pc:spChg>
        <pc:spChg chg="add mod">
          <ac:chgData name="Syphax Ait oubelli" userId="ecf726b1934da71b" providerId="LiveId" clId="{BE4B7AD7-5CD9-4AA3-A110-EDEA56C4C92B}" dt="2021-10-10T12:15:18.444" v="14070" actId="207"/>
          <ac:spMkLst>
            <pc:docMk/>
            <pc:sldMk cId="2152363720" sldId="497"/>
            <ac:spMk id="8" creationId="{3EBEC1E7-C140-45FD-9EB4-4D3BDFC18B98}"/>
          </ac:spMkLst>
        </pc:spChg>
        <pc:spChg chg="add del mod">
          <ac:chgData name="Syphax Ait oubelli" userId="ecf726b1934da71b" providerId="LiveId" clId="{BE4B7AD7-5CD9-4AA3-A110-EDEA56C4C92B}" dt="2021-10-10T12:14:59.639" v="14063" actId="478"/>
          <ac:spMkLst>
            <pc:docMk/>
            <pc:sldMk cId="2152363720" sldId="497"/>
            <ac:spMk id="9" creationId="{7F78918F-9FA9-4732-8E7D-B21DC87CE74D}"/>
          </ac:spMkLst>
        </pc:spChg>
        <pc:spChg chg="add del mod">
          <ac:chgData name="Syphax Ait oubelli" userId="ecf726b1934da71b" providerId="LiveId" clId="{BE4B7AD7-5CD9-4AA3-A110-EDEA56C4C92B}" dt="2021-10-10T12:14:59.639" v="14063" actId="478"/>
          <ac:spMkLst>
            <pc:docMk/>
            <pc:sldMk cId="2152363720" sldId="497"/>
            <ac:spMk id="10" creationId="{B1BA2C06-9D5E-44DF-B1DA-38AFE31F462F}"/>
          </ac:spMkLst>
        </pc:spChg>
      </pc:sldChg>
      <pc:sldChg chg="addSp delSp modSp add mod">
        <pc:chgData name="Syphax Ait oubelli" userId="ecf726b1934da71b" providerId="LiveId" clId="{BE4B7AD7-5CD9-4AA3-A110-EDEA56C4C92B}" dt="2021-10-10T12:14:49.482" v="14060" actId="478"/>
        <pc:sldMkLst>
          <pc:docMk/>
          <pc:sldMk cId="3641196367" sldId="498"/>
        </pc:sldMkLst>
        <pc:spChg chg="del">
          <ac:chgData name="Syphax Ait oubelli" userId="ecf726b1934da71b" providerId="LiveId" clId="{BE4B7AD7-5CD9-4AA3-A110-EDEA56C4C92B}" dt="2021-10-05T15:21:17.304" v="6666" actId="478"/>
          <ac:spMkLst>
            <pc:docMk/>
            <pc:sldMk cId="3641196367" sldId="498"/>
            <ac:spMk id="2" creationId="{C31BF767-8296-4056-A4E8-70662D7FD267}"/>
          </ac:spMkLst>
        </pc:spChg>
        <pc:spChg chg="del">
          <ac:chgData name="Syphax Ait oubelli" userId="ecf726b1934da71b" providerId="LiveId" clId="{BE4B7AD7-5CD9-4AA3-A110-EDEA56C4C92B}" dt="2021-10-10T12:14:46.608" v="14058" actId="478"/>
          <ac:spMkLst>
            <pc:docMk/>
            <pc:sldMk cId="3641196367" sldId="498"/>
            <ac:spMk id="3" creationId="{9D66D9F3-E595-47C7-830F-AB626671E8A0}"/>
          </ac:spMkLst>
        </pc:spChg>
        <pc:spChg chg="del">
          <ac:chgData name="Syphax Ait oubelli" userId="ecf726b1934da71b" providerId="LiveId" clId="{BE4B7AD7-5CD9-4AA3-A110-EDEA56C4C92B}" dt="2021-10-05T15:21:17.304" v="6666" actId="478"/>
          <ac:spMkLst>
            <pc:docMk/>
            <pc:sldMk cId="3641196367" sldId="498"/>
            <ac:spMk id="4" creationId="{33FEB868-FEC7-48B0-9807-B23225713B35}"/>
          </ac:spMkLst>
        </pc:spChg>
        <pc:spChg chg="del mod">
          <ac:chgData name="Syphax Ait oubelli" userId="ecf726b1934da71b" providerId="LiveId" clId="{BE4B7AD7-5CD9-4AA3-A110-EDEA56C4C92B}" dt="2021-10-10T12:14:46.608" v="14058" actId="478"/>
          <ac:spMkLst>
            <pc:docMk/>
            <pc:sldMk cId="3641196367" sldId="498"/>
            <ac:spMk id="5" creationId="{438FAA93-8020-470E-AC84-1770DDFD0B29}"/>
          </ac:spMkLst>
        </pc:spChg>
        <pc:spChg chg="del">
          <ac:chgData name="Syphax Ait oubelli" userId="ecf726b1934da71b" providerId="LiveId" clId="{BE4B7AD7-5CD9-4AA3-A110-EDEA56C4C92B}" dt="2021-10-05T15:21:17.304" v="6666" actId="478"/>
          <ac:spMkLst>
            <pc:docMk/>
            <pc:sldMk cId="3641196367" sldId="498"/>
            <ac:spMk id="6" creationId="{1C03F7CB-1842-4BDE-8574-C12C012606CE}"/>
          </ac:spMkLst>
        </pc:spChg>
        <pc:spChg chg="add mod">
          <ac:chgData name="Syphax Ait oubelli" userId="ecf726b1934da71b" providerId="LiveId" clId="{BE4B7AD7-5CD9-4AA3-A110-EDEA56C4C92B}" dt="2021-10-10T12:14:47.240" v="14059"/>
          <ac:spMkLst>
            <pc:docMk/>
            <pc:sldMk cId="3641196367" sldId="498"/>
            <ac:spMk id="6" creationId="{AAEF3464-0251-40C4-B4EE-A2E16D6D0339}"/>
          </ac:spMkLst>
        </pc:spChg>
        <pc:spChg chg="add del mod">
          <ac:chgData name="Syphax Ait oubelli" userId="ecf726b1934da71b" providerId="LiveId" clId="{BE4B7AD7-5CD9-4AA3-A110-EDEA56C4C92B}" dt="2021-10-10T12:14:46.608" v="14058" actId="478"/>
          <ac:spMkLst>
            <pc:docMk/>
            <pc:sldMk cId="3641196367" sldId="498"/>
            <ac:spMk id="7" creationId="{FC2C3BAF-8231-4714-8D26-A2646718EE97}"/>
          </ac:spMkLst>
        </pc:spChg>
        <pc:spChg chg="add mod">
          <ac:chgData name="Syphax Ait oubelli" userId="ecf726b1934da71b" providerId="LiveId" clId="{BE4B7AD7-5CD9-4AA3-A110-EDEA56C4C92B}" dt="2021-10-10T12:14:47.240" v="14059"/>
          <ac:spMkLst>
            <pc:docMk/>
            <pc:sldMk cId="3641196367" sldId="498"/>
            <ac:spMk id="8" creationId="{689EA1E0-5BA0-4643-940E-83587C7CD4FB}"/>
          </ac:spMkLst>
        </pc:spChg>
        <pc:spChg chg="add del mod">
          <ac:chgData name="Syphax Ait oubelli" userId="ecf726b1934da71b" providerId="LiveId" clId="{BE4B7AD7-5CD9-4AA3-A110-EDEA56C4C92B}" dt="2021-10-10T12:14:49.482" v="14060" actId="478"/>
          <ac:spMkLst>
            <pc:docMk/>
            <pc:sldMk cId="3641196367" sldId="498"/>
            <ac:spMk id="9" creationId="{A72B52B7-BEEB-4C36-90B3-BDECAC2AC768}"/>
          </ac:spMkLst>
        </pc:spChg>
        <pc:spChg chg="add mod">
          <ac:chgData name="Syphax Ait oubelli" userId="ecf726b1934da71b" providerId="LiveId" clId="{BE4B7AD7-5CD9-4AA3-A110-EDEA56C4C92B}" dt="2021-10-10T12:14:47.240" v="14059"/>
          <ac:spMkLst>
            <pc:docMk/>
            <pc:sldMk cId="3641196367" sldId="498"/>
            <ac:spMk id="10" creationId="{1E438767-43FB-44DF-B69B-BC340B9868CD}"/>
          </ac:spMkLst>
        </pc:spChg>
      </pc:sldChg>
      <pc:sldChg chg="addSp delSp modSp add mod">
        <pc:chgData name="Syphax Ait oubelli" userId="ecf726b1934da71b" providerId="LiveId" clId="{BE4B7AD7-5CD9-4AA3-A110-EDEA56C4C92B}" dt="2021-10-10T12:14:39.004" v="14057" actId="1076"/>
        <pc:sldMkLst>
          <pc:docMk/>
          <pc:sldMk cId="1172763350" sldId="499"/>
        </pc:sldMkLst>
        <pc:spChg chg="mod">
          <ac:chgData name="Syphax Ait oubelli" userId="ecf726b1934da71b" providerId="LiveId" clId="{BE4B7AD7-5CD9-4AA3-A110-EDEA56C4C92B}" dt="2021-10-10T12:13:33.049" v="14042" actId="20577"/>
          <ac:spMkLst>
            <pc:docMk/>
            <pc:sldMk cId="1172763350" sldId="499"/>
            <ac:spMk id="3" creationId="{9D66D9F3-E595-47C7-830F-AB626671E8A0}"/>
          </ac:spMkLst>
        </pc:spChg>
        <pc:spChg chg="mod">
          <ac:chgData name="Syphax Ait oubelli" userId="ecf726b1934da71b" providerId="LiveId" clId="{BE4B7AD7-5CD9-4AA3-A110-EDEA56C4C92B}" dt="2021-10-10T12:14:24.964" v="14054" actId="1076"/>
          <ac:spMkLst>
            <pc:docMk/>
            <pc:sldMk cId="1172763350" sldId="499"/>
            <ac:spMk id="5" creationId="{438FAA93-8020-470E-AC84-1770DDFD0B29}"/>
          </ac:spMkLst>
        </pc:spChg>
        <pc:spChg chg="add mod">
          <ac:chgData name="Syphax Ait oubelli" userId="ecf726b1934da71b" providerId="LiveId" clId="{BE4B7AD7-5CD9-4AA3-A110-EDEA56C4C92B}" dt="2021-10-10T12:14:39.004" v="14057" actId="1076"/>
          <ac:spMkLst>
            <pc:docMk/>
            <pc:sldMk cId="1172763350" sldId="499"/>
            <ac:spMk id="6" creationId="{BD3A7F83-1034-4A57-A654-81FC137C880D}"/>
          </ac:spMkLst>
        </pc:spChg>
        <pc:spChg chg="del">
          <ac:chgData name="Syphax Ait oubelli" userId="ecf726b1934da71b" providerId="LiveId" clId="{BE4B7AD7-5CD9-4AA3-A110-EDEA56C4C92B}" dt="2021-10-07T22:17:25.842" v="13743" actId="478"/>
          <ac:spMkLst>
            <pc:docMk/>
            <pc:sldMk cId="1172763350" sldId="499"/>
            <ac:spMk id="7" creationId="{FC2C3BAF-8231-4714-8D26-A2646718EE97}"/>
          </ac:spMkLst>
        </pc:spChg>
        <pc:spChg chg="add mod">
          <ac:chgData name="Syphax Ait oubelli" userId="ecf726b1934da71b" providerId="LiveId" clId="{BE4B7AD7-5CD9-4AA3-A110-EDEA56C4C92B}" dt="2021-10-10T12:14:39.004" v="14057" actId="1076"/>
          <ac:spMkLst>
            <pc:docMk/>
            <pc:sldMk cId="1172763350" sldId="499"/>
            <ac:spMk id="8" creationId="{C10895B8-FEBA-40BE-B384-F1162CB977FF}"/>
          </ac:spMkLst>
        </pc:spChg>
      </pc:sldChg>
      <pc:sldChg chg="addSp delSp modSp add mod">
        <pc:chgData name="Syphax Ait oubelli" userId="ecf726b1934da71b" providerId="LiveId" clId="{BE4B7AD7-5CD9-4AA3-A110-EDEA56C4C92B}" dt="2021-10-10T12:07:17.535" v="13996" actId="207"/>
        <pc:sldMkLst>
          <pc:docMk/>
          <pc:sldMk cId="3596585648" sldId="500"/>
        </pc:sldMkLst>
        <pc:spChg chg="del">
          <ac:chgData name="Syphax Ait oubelli" userId="ecf726b1934da71b" providerId="LiveId" clId="{BE4B7AD7-5CD9-4AA3-A110-EDEA56C4C92B}" dt="2021-10-05T15:22:40.612" v="6693" actId="478"/>
          <ac:spMkLst>
            <pc:docMk/>
            <pc:sldMk cId="3596585648" sldId="500"/>
            <ac:spMk id="3" creationId="{9D66D9F3-E595-47C7-830F-AB626671E8A0}"/>
          </ac:spMkLst>
        </pc:spChg>
        <pc:spChg chg="add mod">
          <ac:chgData name="Syphax Ait oubelli" userId="ecf726b1934da71b" providerId="LiveId" clId="{BE4B7AD7-5CD9-4AA3-A110-EDEA56C4C92B}" dt="2021-10-10T12:07:09.265" v="13994"/>
          <ac:spMkLst>
            <pc:docMk/>
            <pc:sldMk cId="3596585648" sldId="500"/>
            <ac:spMk id="4" creationId="{5437894B-72F0-4BBB-B833-FA4F4D81E640}"/>
          </ac:spMkLst>
        </pc:spChg>
        <pc:spChg chg="add del mod">
          <ac:chgData name="Syphax Ait oubelli" userId="ecf726b1934da71b" providerId="LiveId" clId="{BE4B7AD7-5CD9-4AA3-A110-EDEA56C4C92B}" dt="2021-10-05T15:41:24.377" v="7335" actId="478"/>
          <ac:spMkLst>
            <pc:docMk/>
            <pc:sldMk cId="3596585648" sldId="500"/>
            <ac:spMk id="4" creationId="{F928D484-12B3-476F-AED5-F4E73EF20492}"/>
          </ac:spMkLst>
        </pc:spChg>
        <pc:spChg chg="del">
          <ac:chgData name="Syphax Ait oubelli" userId="ecf726b1934da71b" providerId="LiveId" clId="{BE4B7AD7-5CD9-4AA3-A110-EDEA56C4C92B}" dt="2021-10-05T15:22:40.612" v="6693" actId="478"/>
          <ac:spMkLst>
            <pc:docMk/>
            <pc:sldMk cId="3596585648" sldId="500"/>
            <ac:spMk id="5" creationId="{438FAA93-8020-470E-AC84-1770DDFD0B29}"/>
          </ac:spMkLst>
        </pc:spChg>
        <pc:spChg chg="add del mod">
          <ac:chgData name="Syphax Ait oubelli" userId="ecf726b1934da71b" providerId="LiveId" clId="{BE4B7AD7-5CD9-4AA3-A110-EDEA56C4C92B}" dt="2021-10-05T15:36:29.035" v="7306" actId="478"/>
          <ac:spMkLst>
            <pc:docMk/>
            <pc:sldMk cId="3596585648" sldId="500"/>
            <ac:spMk id="5" creationId="{9ADACCAD-8E80-48D8-8A87-9C6E81F5EE4B}"/>
          </ac:spMkLst>
        </pc:spChg>
        <pc:spChg chg="add mod">
          <ac:chgData name="Syphax Ait oubelli" userId="ecf726b1934da71b" providerId="LiveId" clId="{BE4B7AD7-5CD9-4AA3-A110-EDEA56C4C92B}" dt="2021-10-10T12:07:17.535" v="13996" actId="207"/>
          <ac:spMkLst>
            <pc:docMk/>
            <pc:sldMk cId="3596585648" sldId="500"/>
            <ac:spMk id="5" creationId="{B137D8D9-7864-432C-AF96-1978A215E854}"/>
          </ac:spMkLst>
        </pc:spChg>
        <pc:spChg chg="del mod">
          <ac:chgData name="Syphax Ait oubelli" userId="ecf726b1934da71b" providerId="LiveId" clId="{BE4B7AD7-5CD9-4AA3-A110-EDEA56C4C92B}" dt="2021-10-10T12:07:08.841" v="13993" actId="478"/>
          <ac:spMkLst>
            <pc:docMk/>
            <pc:sldMk cId="3596585648" sldId="500"/>
            <ac:spMk id="6" creationId="{BD3A7F83-1034-4A57-A654-81FC137C880D}"/>
          </ac:spMkLst>
        </pc:spChg>
        <pc:spChg chg="add del mod">
          <ac:chgData name="Syphax Ait oubelli" userId="ecf726b1934da71b" providerId="LiveId" clId="{BE4B7AD7-5CD9-4AA3-A110-EDEA56C4C92B}" dt="2021-10-10T12:07:13.225" v="13995" actId="478"/>
          <ac:spMkLst>
            <pc:docMk/>
            <pc:sldMk cId="3596585648" sldId="500"/>
            <ac:spMk id="7" creationId="{A5124CC5-28B0-4625-91BA-3D7D8A30DB7C}"/>
          </ac:spMkLst>
        </pc:spChg>
        <pc:spChg chg="del">
          <ac:chgData name="Syphax Ait oubelli" userId="ecf726b1934da71b" providerId="LiveId" clId="{BE4B7AD7-5CD9-4AA3-A110-EDEA56C4C92B}" dt="2021-10-05T15:22:40.612" v="6693" actId="478"/>
          <ac:spMkLst>
            <pc:docMk/>
            <pc:sldMk cId="3596585648" sldId="500"/>
            <ac:spMk id="7" creationId="{FC2C3BAF-8231-4714-8D26-A2646718EE97}"/>
          </ac:spMkLst>
        </pc:spChg>
        <pc:spChg chg="add del mod">
          <ac:chgData name="Syphax Ait oubelli" userId="ecf726b1934da71b" providerId="LiveId" clId="{BE4B7AD7-5CD9-4AA3-A110-EDEA56C4C92B}" dt="2021-10-10T12:07:08.841" v="13993" actId="478"/>
          <ac:spMkLst>
            <pc:docMk/>
            <pc:sldMk cId="3596585648" sldId="500"/>
            <ac:spMk id="8" creationId="{ADFFE663-19E3-4FC7-82A4-2A02900B6112}"/>
          </ac:spMkLst>
        </pc:spChg>
      </pc:sldChg>
      <pc:sldChg chg="delSp modSp add del mod">
        <pc:chgData name="Syphax Ait oubelli" userId="ecf726b1934da71b" providerId="LiveId" clId="{BE4B7AD7-5CD9-4AA3-A110-EDEA56C4C92B}" dt="2021-10-10T12:06:57.928" v="13992" actId="47"/>
        <pc:sldMkLst>
          <pc:docMk/>
          <pc:sldMk cId="2280386560" sldId="501"/>
        </pc:sldMkLst>
        <pc:spChg chg="del">
          <ac:chgData name="Syphax Ait oubelli" userId="ecf726b1934da71b" providerId="LiveId" clId="{BE4B7AD7-5CD9-4AA3-A110-EDEA56C4C92B}" dt="2021-10-05T15:41:36.575" v="7337" actId="478"/>
          <ac:spMkLst>
            <pc:docMk/>
            <pc:sldMk cId="2280386560" sldId="501"/>
            <ac:spMk id="4" creationId="{F928D484-12B3-476F-AED5-F4E73EF20492}"/>
          </ac:spMkLst>
        </pc:spChg>
        <pc:spChg chg="mod">
          <ac:chgData name="Syphax Ait oubelli" userId="ecf726b1934da71b" providerId="LiveId" clId="{BE4B7AD7-5CD9-4AA3-A110-EDEA56C4C92B}" dt="2021-10-05T15:41:40.131" v="7338" actId="207"/>
          <ac:spMkLst>
            <pc:docMk/>
            <pc:sldMk cId="2280386560" sldId="501"/>
            <ac:spMk id="8" creationId="{ADFFE663-19E3-4FC7-82A4-2A02900B6112}"/>
          </ac:spMkLst>
        </pc:spChg>
      </pc:sldChg>
      <pc:sldChg chg="delSp modSp add del mod">
        <pc:chgData name="Syphax Ait oubelli" userId="ecf726b1934da71b" providerId="LiveId" clId="{BE4B7AD7-5CD9-4AA3-A110-EDEA56C4C92B}" dt="2021-10-10T12:06:57.928" v="13992" actId="47"/>
        <pc:sldMkLst>
          <pc:docMk/>
          <pc:sldMk cId="3630352105" sldId="502"/>
        </pc:sldMkLst>
        <pc:spChg chg="del">
          <ac:chgData name="Syphax Ait oubelli" userId="ecf726b1934da71b" providerId="LiveId" clId="{BE4B7AD7-5CD9-4AA3-A110-EDEA56C4C92B}" dt="2021-10-05T15:41:45.866" v="7339" actId="21"/>
          <ac:spMkLst>
            <pc:docMk/>
            <pc:sldMk cId="3630352105" sldId="502"/>
            <ac:spMk id="4" creationId="{F928D484-12B3-476F-AED5-F4E73EF20492}"/>
          </ac:spMkLst>
        </pc:spChg>
        <pc:spChg chg="mod">
          <ac:chgData name="Syphax Ait oubelli" userId="ecf726b1934da71b" providerId="LiveId" clId="{BE4B7AD7-5CD9-4AA3-A110-EDEA56C4C92B}" dt="2021-10-05T15:42:09.599" v="7351" actId="207"/>
          <ac:spMkLst>
            <pc:docMk/>
            <pc:sldMk cId="3630352105" sldId="502"/>
            <ac:spMk id="8" creationId="{ADFFE663-19E3-4FC7-82A4-2A02900B6112}"/>
          </ac:spMkLst>
        </pc:spChg>
      </pc:sldChg>
      <pc:sldChg chg="modSp add del">
        <pc:chgData name="Syphax Ait oubelli" userId="ecf726b1934da71b" providerId="LiveId" clId="{BE4B7AD7-5CD9-4AA3-A110-EDEA56C4C92B}" dt="2021-10-10T12:06:57.928" v="13992" actId="47"/>
        <pc:sldMkLst>
          <pc:docMk/>
          <pc:sldMk cId="221913462" sldId="503"/>
        </pc:sldMkLst>
        <pc:spChg chg="mod">
          <ac:chgData name="Syphax Ait oubelli" userId="ecf726b1934da71b" providerId="LiveId" clId="{BE4B7AD7-5CD9-4AA3-A110-EDEA56C4C92B}" dt="2021-10-05T15:42:14.487" v="7352" actId="207"/>
          <ac:spMkLst>
            <pc:docMk/>
            <pc:sldMk cId="221913462" sldId="503"/>
            <ac:spMk id="8" creationId="{ADFFE663-19E3-4FC7-82A4-2A02900B6112}"/>
          </ac:spMkLst>
        </pc:spChg>
      </pc:sldChg>
      <pc:sldChg chg="add del">
        <pc:chgData name="Syphax Ait oubelli" userId="ecf726b1934da71b" providerId="LiveId" clId="{BE4B7AD7-5CD9-4AA3-A110-EDEA56C4C92B}" dt="2021-10-05T15:41:52.533" v="7340" actId="47"/>
        <pc:sldMkLst>
          <pc:docMk/>
          <pc:sldMk cId="2089103096" sldId="503"/>
        </pc:sldMkLst>
      </pc:sldChg>
      <pc:sldChg chg="add del">
        <pc:chgData name="Syphax Ait oubelli" userId="ecf726b1934da71b" providerId="LiveId" clId="{BE4B7AD7-5CD9-4AA3-A110-EDEA56C4C92B}" dt="2021-10-05T15:41:52.533" v="7340" actId="47"/>
        <pc:sldMkLst>
          <pc:docMk/>
          <pc:sldMk cId="1309333553" sldId="504"/>
        </pc:sldMkLst>
      </pc:sldChg>
      <pc:sldChg chg="modSp add del">
        <pc:chgData name="Syphax Ait oubelli" userId="ecf726b1934da71b" providerId="LiveId" clId="{BE4B7AD7-5CD9-4AA3-A110-EDEA56C4C92B}" dt="2021-10-10T12:06:57.928" v="13992" actId="47"/>
        <pc:sldMkLst>
          <pc:docMk/>
          <pc:sldMk cId="1738566944" sldId="504"/>
        </pc:sldMkLst>
        <pc:spChg chg="mod">
          <ac:chgData name="Syphax Ait oubelli" userId="ecf726b1934da71b" providerId="LiveId" clId="{BE4B7AD7-5CD9-4AA3-A110-EDEA56C4C92B}" dt="2021-10-05T15:42:19.955" v="7353" actId="207"/>
          <ac:spMkLst>
            <pc:docMk/>
            <pc:sldMk cId="1738566944" sldId="504"/>
            <ac:spMk id="8" creationId="{ADFFE663-19E3-4FC7-82A4-2A02900B6112}"/>
          </ac:spMkLst>
        </pc:spChg>
      </pc:sldChg>
      <pc:sldChg chg="add del">
        <pc:chgData name="Syphax Ait oubelli" userId="ecf726b1934da71b" providerId="LiveId" clId="{BE4B7AD7-5CD9-4AA3-A110-EDEA56C4C92B}" dt="2021-10-05T15:41:52.533" v="7340" actId="47"/>
        <pc:sldMkLst>
          <pc:docMk/>
          <pc:sldMk cId="758401156" sldId="505"/>
        </pc:sldMkLst>
      </pc:sldChg>
      <pc:sldChg chg="modSp add del">
        <pc:chgData name="Syphax Ait oubelli" userId="ecf726b1934da71b" providerId="LiveId" clId="{BE4B7AD7-5CD9-4AA3-A110-EDEA56C4C92B}" dt="2021-10-10T12:06:57.928" v="13992" actId="47"/>
        <pc:sldMkLst>
          <pc:docMk/>
          <pc:sldMk cId="2955021039" sldId="505"/>
        </pc:sldMkLst>
        <pc:spChg chg="mod">
          <ac:chgData name="Syphax Ait oubelli" userId="ecf726b1934da71b" providerId="LiveId" clId="{BE4B7AD7-5CD9-4AA3-A110-EDEA56C4C92B}" dt="2021-10-05T15:42:24.229" v="7354" actId="207"/>
          <ac:spMkLst>
            <pc:docMk/>
            <pc:sldMk cId="2955021039" sldId="505"/>
            <ac:spMk id="8" creationId="{ADFFE663-19E3-4FC7-82A4-2A02900B6112}"/>
          </ac:spMkLst>
        </pc:spChg>
      </pc:sldChg>
      <pc:sldChg chg="modSp add del">
        <pc:chgData name="Syphax Ait oubelli" userId="ecf726b1934da71b" providerId="LiveId" clId="{BE4B7AD7-5CD9-4AA3-A110-EDEA56C4C92B}" dt="2021-10-10T12:06:57.928" v="13992" actId="47"/>
        <pc:sldMkLst>
          <pc:docMk/>
          <pc:sldMk cId="87319619" sldId="506"/>
        </pc:sldMkLst>
        <pc:spChg chg="mod">
          <ac:chgData name="Syphax Ait oubelli" userId="ecf726b1934da71b" providerId="LiveId" clId="{BE4B7AD7-5CD9-4AA3-A110-EDEA56C4C92B}" dt="2021-10-05T15:42:33.136" v="7355" actId="207"/>
          <ac:spMkLst>
            <pc:docMk/>
            <pc:sldMk cId="87319619" sldId="506"/>
            <ac:spMk id="8" creationId="{ADFFE663-19E3-4FC7-82A4-2A02900B6112}"/>
          </ac:spMkLst>
        </pc:spChg>
      </pc:sldChg>
      <pc:sldChg chg="add del">
        <pc:chgData name="Syphax Ait oubelli" userId="ecf726b1934da71b" providerId="LiveId" clId="{BE4B7AD7-5CD9-4AA3-A110-EDEA56C4C92B}" dt="2021-10-05T15:41:52.533" v="7340" actId="47"/>
        <pc:sldMkLst>
          <pc:docMk/>
          <pc:sldMk cId="260888960" sldId="506"/>
        </pc:sldMkLst>
      </pc:sldChg>
      <pc:sldChg chg="addSp delSp modSp add del mod">
        <pc:chgData name="Syphax Ait oubelli" userId="ecf726b1934da71b" providerId="LiveId" clId="{BE4B7AD7-5CD9-4AA3-A110-EDEA56C4C92B}" dt="2021-10-10T12:06:57.928" v="13992" actId="47"/>
        <pc:sldMkLst>
          <pc:docMk/>
          <pc:sldMk cId="18864480" sldId="507"/>
        </pc:sldMkLst>
        <pc:spChg chg="add del mod">
          <ac:chgData name="Syphax Ait oubelli" userId="ecf726b1934da71b" providerId="LiveId" clId="{BE4B7AD7-5CD9-4AA3-A110-EDEA56C4C92B}" dt="2021-10-05T15:43:47.665" v="7377" actId="478"/>
          <ac:spMkLst>
            <pc:docMk/>
            <pc:sldMk cId="18864480" sldId="507"/>
            <ac:spMk id="4" creationId="{720E74C3-B453-4568-8EA4-40E763C9075C}"/>
          </ac:spMkLst>
        </pc:spChg>
        <pc:spChg chg="mod">
          <ac:chgData name="Syphax Ait oubelli" userId="ecf726b1934da71b" providerId="LiveId" clId="{BE4B7AD7-5CD9-4AA3-A110-EDEA56C4C92B}" dt="2021-10-05T15:42:44.038" v="7358" actId="207"/>
          <ac:spMkLst>
            <pc:docMk/>
            <pc:sldMk cId="18864480" sldId="507"/>
            <ac:spMk id="8" creationId="{ADFFE663-19E3-4FC7-82A4-2A02900B6112}"/>
          </ac:spMkLst>
        </pc:spChg>
      </pc:sldChg>
      <pc:sldChg chg="add del">
        <pc:chgData name="Syphax Ait oubelli" userId="ecf726b1934da71b" providerId="LiveId" clId="{BE4B7AD7-5CD9-4AA3-A110-EDEA56C4C92B}" dt="2021-10-05T15:41:52.533" v="7340" actId="47"/>
        <pc:sldMkLst>
          <pc:docMk/>
          <pc:sldMk cId="2055171217" sldId="507"/>
        </pc:sldMkLst>
      </pc:sldChg>
      <pc:sldChg chg="add del">
        <pc:chgData name="Syphax Ait oubelli" userId="ecf726b1934da71b" providerId="LiveId" clId="{BE4B7AD7-5CD9-4AA3-A110-EDEA56C4C92B}" dt="2021-10-05T15:41:52.533" v="7340" actId="47"/>
        <pc:sldMkLst>
          <pc:docMk/>
          <pc:sldMk cId="923225685" sldId="508"/>
        </pc:sldMkLst>
      </pc:sldChg>
      <pc:sldChg chg="addSp modSp add del">
        <pc:chgData name="Syphax Ait oubelli" userId="ecf726b1934da71b" providerId="LiveId" clId="{BE4B7AD7-5CD9-4AA3-A110-EDEA56C4C92B}" dt="2021-10-10T12:06:57.928" v="13992" actId="47"/>
        <pc:sldMkLst>
          <pc:docMk/>
          <pc:sldMk cId="3437714825" sldId="508"/>
        </pc:sldMkLst>
        <pc:spChg chg="add mod">
          <ac:chgData name="Syphax Ait oubelli" userId="ecf726b1934da71b" providerId="LiveId" clId="{BE4B7AD7-5CD9-4AA3-A110-EDEA56C4C92B}" dt="2021-10-05T15:43:36.395" v="7374"/>
          <ac:spMkLst>
            <pc:docMk/>
            <pc:sldMk cId="3437714825" sldId="508"/>
            <ac:spMk id="4" creationId="{80419E22-CABB-498D-B96E-6F0C76137B09}"/>
          </ac:spMkLst>
        </pc:spChg>
        <pc:spChg chg="mod">
          <ac:chgData name="Syphax Ait oubelli" userId="ecf726b1934da71b" providerId="LiveId" clId="{BE4B7AD7-5CD9-4AA3-A110-EDEA56C4C92B}" dt="2021-10-05T15:42:54.808" v="7360" actId="207"/>
          <ac:spMkLst>
            <pc:docMk/>
            <pc:sldMk cId="3437714825" sldId="508"/>
            <ac:spMk id="8" creationId="{ADFFE663-19E3-4FC7-82A4-2A02900B6112}"/>
          </ac:spMkLst>
        </pc:spChg>
      </pc:sldChg>
      <pc:sldChg chg="add del">
        <pc:chgData name="Syphax Ait oubelli" userId="ecf726b1934da71b" providerId="LiveId" clId="{BE4B7AD7-5CD9-4AA3-A110-EDEA56C4C92B}" dt="2021-10-05T15:41:52.533" v="7340" actId="47"/>
        <pc:sldMkLst>
          <pc:docMk/>
          <pc:sldMk cId="2458636268" sldId="509"/>
        </pc:sldMkLst>
      </pc:sldChg>
      <pc:sldChg chg="addSp modSp add del">
        <pc:chgData name="Syphax Ait oubelli" userId="ecf726b1934da71b" providerId="LiveId" clId="{BE4B7AD7-5CD9-4AA3-A110-EDEA56C4C92B}" dt="2021-10-10T12:06:57.928" v="13992" actId="47"/>
        <pc:sldMkLst>
          <pc:docMk/>
          <pc:sldMk cId="3113284240" sldId="509"/>
        </pc:sldMkLst>
        <pc:spChg chg="add mod">
          <ac:chgData name="Syphax Ait oubelli" userId="ecf726b1934da71b" providerId="LiveId" clId="{BE4B7AD7-5CD9-4AA3-A110-EDEA56C4C92B}" dt="2021-10-05T15:43:35.156" v="7373"/>
          <ac:spMkLst>
            <pc:docMk/>
            <pc:sldMk cId="3113284240" sldId="509"/>
            <ac:spMk id="4" creationId="{4C908B81-AEF7-4516-945F-94153FE2BB5A}"/>
          </ac:spMkLst>
        </pc:spChg>
        <pc:spChg chg="mod">
          <ac:chgData name="Syphax Ait oubelli" userId="ecf726b1934da71b" providerId="LiveId" clId="{BE4B7AD7-5CD9-4AA3-A110-EDEA56C4C92B}" dt="2021-10-05T15:43:02.289" v="7362" actId="207"/>
          <ac:spMkLst>
            <pc:docMk/>
            <pc:sldMk cId="3113284240" sldId="509"/>
            <ac:spMk id="8" creationId="{ADFFE663-19E3-4FC7-82A4-2A02900B6112}"/>
          </ac:spMkLst>
        </pc:spChg>
      </pc:sldChg>
      <pc:sldChg chg="addSp modSp add del">
        <pc:chgData name="Syphax Ait oubelli" userId="ecf726b1934da71b" providerId="LiveId" clId="{BE4B7AD7-5CD9-4AA3-A110-EDEA56C4C92B}" dt="2021-10-10T12:06:57.928" v="13992" actId="47"/>
        <pc:sldMkLst>
          <pc:docMk/>
          <pc:sldMk cId="3624857657" sldId="510"/>
        </pc:sldMkLst>
        <pc:spChg chg="add mod">
          <ac:chgData name="Syphax Ait oubelli" userId="ecf726b1934da71b" providerId="LiveId" clId="{BE4B7AD7-5CD9-4AA3-A110-EDEA56C4C92B}" dt="2021-10-05T15:43:34.029" v="7372"/>
          <ac:spMkLst>
            <pc:docMk/>
            <pc:sldMk cId="3624857657" sldId="510"/>
            <ac:spMk id="4" creationId="{9784A7D1-A971-424C-9F66-3E7E5DEF564B}"/>
          </ac:spMkLst>
        </pc:spChg>
        <pc:spChg chg="mod">
          <ac:chgData name="Syphax Ait oubelli" userId="ecf726b1934da71b" providerId="LiveId" clId="{BE4B7AD7-5CD9-4AA3-A110-EDEA56C4C92B}" dt="2021-10-05T15:43:10.193" v="7363" actId="207"/>
          <ac:spMkLst>
            <pc:docMk/>
            <pc:sldMk cId="3624857657" sldId="510"/>
            <ac:spMk id="8" creationId="{ADFFE663-19E3-4FC7-82A4-2A02900B6112}"/>
          </ac:spMkLst>
        </pc:spChg>
      </pc:sldChg>
      <pc:sldChg chg="addSp modSp add del">
        <pc:chgData name="Syphax Ait oubelli" userId="ecf726b1934da71b" providerId="LiveId" clId="{BE4B7AD7-5CD9-4AA3-A110-EDEA56C4C92B}" dt="2021-10-10T12:06:57.928" v="13992" actId="47"/>
        <pc:sldMkLst>
          <pc:docMk/>
          <pc:sldMk cId="1021682572" sldId="511"/>
        </pc:sldMkLst>
        <pc:spChg chg="add mod">
          <ac:chgData name="Syphax Ait oubelli" userId="ecf726b1934da71b" providerId="LiveId" clId="{BE4B7AD7-5CD9-4AA3-A110-EDEA56C4C92B}" dt="2021-10-05T15:43:33.125" v="7371"/>
          <ac:spMkLst>
            <pc:docMk/>
            <pc:sldMk cId="1021682572" sldId="511"/>
            <ac:spMk id="4" creationId="{BF1E915B-E88F-436E-886F-9B2CA945469E}"/>
          </ac:spMkLst>
        </pc:spChg>
        <pc:spChg chg="mod">
          <ac:chgData name="Syphax Ait oubelli" userId="ecf726b1934da71b" providerId="LiveId" clId="{BE4B7AD7-5CD9-4AA3-A110-EDEA56C4C92B}" dt="2021-10-05T15:43:21.124" v="7366" actId="207"/>
          <ac:spMkLst>
            <pc:docMk/>
            <pc:sldMk cId="1021682572" sldId="511"/>
            <ac:spMk id="8" creationId="{ADFFE663-19E3-4FC7-82A4-2A02900B6112}"/>
          </ac:spMkLst>
        </pc:spChg>
      </pc:sldChg>
      <pc:sldChg chg="addSp modSp add del">
        <pc:chgData name="Syphax Ait oubelli" userId="ecf726b1934da71b" providerId="LiveId" clId="{BE4B7AD7-5CD9-4AA3-A110-EDEA56C4C92B}" dt="2021-10-10T12:06:57.928" v="13992" actId="47"/>
        <pc:sldMkLst>
          <pc:docMk/>
          <pc:sldMk cId="757125271" sldId="512"/>
        </pc:sldMkLst>
        <pc:spChg chg="add mod">
          <ac:chgData name="Syphax Ait oubelli" userId="ecf726b1934da71b" providerId="LiveId" clId="{BE4B7AD7-5CD9-4AA3-A110-EDEA56C4C92B}" dt="2021-10-05T15:43:32.210" v="7370"/>
          <ac:spMkLst>
            <pc:docMk/>
            <pc:sldMk cId="757125271" sldId="512"/>
            <ac:spMk id="4" creationId="{74C9B818-2A67-4C7E-8802-3CEDA1CA41B1}"/>
          </ac:spMkLst>
        </pc:spChg>
        <pc:spChg chg="mod">
          <ac:chgData name="Syphax Ait oubelli" userId="ecf726b1934da71b" providerId="LiveId" clId="{BE4B7AD7-5CD9-4AA3-A110-EDEA56C4C92B}" dt="2021-10-05T15:43:25.866" v="7367" actId="207"/>
          <ac:spMkLst>
            <pc:docMk/>
            <pc:sldMk cId="757125271" sldId="512"/>
            <ac:spMk id="8" creationId="{ADFFE663-19E3-4FC7-82A4-2A02900B6112}"/>
          </ac:spMkLst>
        </pc:spChg>
      </pc:sldChg>
      <pc:sldChg chg="addSp delSp modSp add mod">
        <pc:chgData name="Syphax Ait oubelli" userId="ecf726b1934da71b" providerId="LiveId" clId="{BE4B7AD7-5CD9-4AA3-A110-EDEA56C4C92B}" dt="2021-10-10T12:10:27.255" v="14009" actId="207"/>
        <pc:sldMkLst>
          <pc:docMk/>
          <pc:sldMk cId="3963562939" sldId="513"/>
        </pc:sldMkLst>
        <pc:spChg chg="add del mod topLvl">
          <ac:chgData name="Syphax Ait oubelli" userId="ecf726b1934da71b" providerId="LiveId" clId="{BE4B7AD7-5CD9-4AA3-A110-EDEA56C4C92B}" dt="2021-10-10T12:08:15.920" v="14008" actId="478"/>
          <ac:spMkLst>
            <pc:docMk/>
            <pc:sldMk cId="3963562939" sldId="513"/>
            <ac:spMk id="4" creationId="{A1FEB2F4-BF20-4F7E-9A81-6F5EC60C80B7}"/>
          </ac:spMkLst>
        </pc:spChg>
        <pc:spChg chg="mod topLvl">
          <ac:chgData name="Syphax Ait oubelli" userId="ecf726b1934da71b" providerId="LiveId" clId="{BE4B7AD7-5CD9-4AA3-A110-EDEA56C4C92B}" dt="2021-10-10T12:06:33.995" v="13991"/>
          <ac:spMkLst>
            <pc:docMk/>
            <pc:sldMk cId="3963562939" sldId="513"/>
            <ac:spMk id="6" creationId="{BD3A7F83-1034-4A57-A654-81FC137C880D}"/>
          </ac:spMkLst>
        </pc:spChg>
        <pc:spChg chg="add del mod topLvl">
          <ac:chgData name="Syphax Ait oubelli" userId="ecf726b1934da71b" providerId="LiveId" clId="{BE4B7AD7-5CD9-4AA3-A110-EDEA56C4C92B}" dt="2021-10-10T12:10:27.255" v="14009" actId="207"/>
          <ac:spMkLst>
            <pc:docMk/>
            <pc:sldMk cId="3963562939" sldId="513"/>
            <ac:spMk id="8" creationId="{ADFFE663-19E3-4FC7-82A4-2A02900B6112}"/>
          </ac:spMkLst>
        </pc:spChg>
        <pc:grpChg chg="add del mod">
          <ac:chgData name="Syphax Ait oubelli" userId="ecf726b1934da71b" providerId="LiveId" clId="{BE4B7AD7-5CD9-4AA3-A110-EDEA56C4C92B}" dt="2021-10-10T12:06:33.995" v="13991"/>
          <ac:grpSpMkLst>
            <pc:docMk/>
            <pc:sldMk cId="3963562939" sldId="513"/>
            <ac:grpSpMk id="2" creationId="{DBCFAF46-CB11-43CD-A2F7-7CCA8F60F10F}"/>
          </ac:grpSpMkLst>
        </pc:grpChg>
        <pc:picChg chg="add del">
          <ac:chgData name="Syphax Ait oubelli" userId="ecf726b1934da71b" providerId="LiveId" clId="{BE4B7AD7-5CD9-4AA3-A110-EDEA56C4C92B}" dt="2021-10-10T12:01:04.768" v="13901" actId="478"/>
          <ac:picMkLst>
            <pc:docMk/>
            <pc:sldMk cId="3963562939" sldId="513"/>
            <ac:picMk id="1026" creationId="{9A70582E-305E-4E25-A075-DE0D35289842}"/>
          </ac:picMkLst>
        </pc:picChg>
      </pc:sldChg>
      <pc:sldChg chg="delSp add del mod">
        <pc:chgData name="Syphax Ait oubelli" userId="ecf726b1934da71b" providerId="LiveId" clId="{BE4B7AD7-5CD9-4AA3-A110-EDEA56C4C92B}" dt="2021-10-05T15:47:36.745" v="7380" actId="47"/>
        <pc:sldMkLst>
          <pc:docMk/>
          <pc:sldMk cId="3706018641" sldId="514"/>
        </pc:sldMkLst>
        <pc:spChg chg="del">
          <ac:chgData name="Syphax Ait oubelli" userId="ecf726b1934da71b" providerId="LiveId" clId="{BE4B7AD7-5CD9-4AA3-A110-EDEA56C4C92B}" dt="2021-10-05T15:44:34.415" v="7378" actId="478"/>
          <ac:spMkLst>
            <pc:docMk/>
            <pc:sldMk cId="3706018641" sldId="514"/>
            <ac:spMk id="6" creationId="{BD3A7F83-1034-4A57-A654-81FC137C880D}"/>
          </ac:spMkLst>
        </pc:spChg>
        <pc:spChg chg="del">
          <ac:chgData name="Syphax Ait oubelli" userId="ecf726b1934da71b" providerId="LiveId" clId="{BE4B7AD7-5CD9-4AA3-A110-EDEA56C4C92B}" dt="2021-10-05T15:44:34.415" v="7378" actId="478"/>
          <ac:spMkLst>
            <pc:docMk/>
            <pc:sldMk cId="3706018641" sldId="514"/>
            <ac:spMk id="8" creationId="{ADFFE663-19E3-4FC7-82A4-2A02900B6112}"/>
          </ac:spMkLst>
        </pc:spChg>
      </pc:sldChg>
      <pc:sldChg chg="add del">
        <pc:chgData name="Syphax Ait oubelli" userId="ecf726b1934da71b" providerId="LiveId" clId="{BE4B7AD7-5CD9-4AA3-A110-EDEA56C4C92B}" dt="2021-10-10T12:06:57.928" v="13992" actId="47"/>
        <pc:sldMkLst>
          <pc:docMk/>
          <pc:sldMk cId="1684565101" sldId="515"/>
        </pc:sldMkLst>
      </pc:sldChg>
      <pc:sldChg chg="modSp add mod">
        <pc:chgData name="Syphax Ait oubelli" userId="ecf726b1934da71b" providerId="LiveId" clId="{BE4B7AD7-5CD9-4AA3-A110-EDEA56C4C92B}" dt="2021-10-05T15:48:34.212" v="7428" actId="6549"/>
        <pc:sldMkLst>
          <pc:docMk/>
          <pc:sldMk cId="1771767951" sldId="516"/>
        </pc:sldMkLst>
        <pc:spChg chg="mod">
          <ac:chgData name="Syphax Ait oubelli" userId="ecf726b1934da71b" providerId="LiveId" clId="{BE4B7AD7-5CD9-4AA3-A110-EDEA56C4C92B}" dt="2021-10-05T15:48:34.212" v="7428" actId="6549"/>
          <ac:spMkLst>
            <pc:docMk/>
            <pc:sldMk cId="1771767951" sldId="516"/>
            <ac:spMk id="3" creationId="{FF248684-B4E3-4E60-B099-899270EFE89F}"/>
          </ac:spMkLst>
        </pc:spChg>
        <pc:spChg chg="mod">
          <ac:chgData name="Syphax Ait oubelli" userId="ecf726b1934da71b" providerId="LiveId" clId="{BE4B7AD7-5CD9-4AA3-A110-EDEA56C4C92B}" dt="2021-10-05T15:48:23.079" v="7424" actId="14100"/>
          <ac:spMkLst>
            <pc:docMk/>
            <pc:sldMk cId="1771767951" sldId="516"/>
            <ac:spMk id="4" creationId="{017386AD-B4D7-4649-A202-90544563DDB9}"/>
          </ac:spMkLst>
        </pc:spChg>
        <pc:spChg chg="mod">
          <ac:chgData name="Syphax Ait oubelli" userId="ecf726b1934da71b" providerId="LiveId" clId="{BE4B7AD7-5CD9-4AA3-A110-EDEA56C4C92B}" dt="2021-10-05T15:48:23.079" v="7424" actId="14100"/>
          <ac:spMkLst>
            <pc:docMk/>
            <pc:sldMk cId="1771767951" sldId="516"/>
            <ac:spMk id="5" creationId="{4C5CDCE8-1C46-4632-B0BB-F0B6C89BBA81}"/>
          </ac:spMkLst>
        </pc:spChg>
        <pc:spChg chg="mod">
          <ac:chgData name="Syphax Ait oubelli" userId="ecf726b1934da71b" providerId="LiveId" clId="{BE4B7AD7-5CD9-4AA3-A110-EDEA56C4C92B}" dt="2021-10-05T15:48:23.079" v="7424" actId="14100"/>
          <ac:spMkLst>
            <pc:docMk/>
            <pc:sldMk cId="1771767951" sldId="516"/>
            <ac:spMk id="6" creationId="{B0B84CED-5E9A-4E09-9122-EC5FD86BF7CA}"/>
          </ac:spMkLst>
        </pc:spChg>
        <pc:spChg chg="mod">
          <ac:chgData name="Syphax Ait oubelli" userId="ecf726b1934da71b" providerId="LiveId" clId="{BE4B7AD7-5CD9-4AA3-A110-EDEA56C4C92B}" dt="2021-10-05T15:48:23.079" v="7424" actId="14100"/>
          <ac:spMkLst>
            <pc:docMk/>
            <pc:sldMk cId="1771767951" sldId="516"/>
            <ac:spMk id="7" creationId="{70CB582C-72C7-4A66-A6AA-ADF22102BF2B}"/>
          </ac:spMkLst>
        </pc:spChg>
        <pc:spChg chg="mod">
          <ac:chgData name="Syphax Ait oubelli" userId="ecf726b1934da71b" providerId="LiveId" clId="{BE4B7AD7-5CD9-4AA3-A110-EDEA56C4C92B}" dt="2021-10-05T15:48:31.945" v="7426" actId="1076"/>
          <ac:spMkLst>
            <pc:docMk/>
            <pc:sldMk cId="1771767951" sldId="516"/>
            <ac:spMk id="10" creationId="{DC02051A-705C-4B81-BF26-138A85BEA213}"/>
          </ac:spMkLst>
        </pc:spChg>
      </pc:sldChg>
      <pc:sldChg chg="addSp delSp modSp add mod">
        <pc:chgData name="Syphax Ait oubelli" userId="ecf726b1934da71b" providerId="LiveId" clId="{BE4B7AD7-5CD9-4AA3-A110-EDEA56C4C92B}" dt="2021-10-05T16:02:57.201" v="7898"/>
        <pc:sldMkLst>
          <pc:docMk/>
          <pc:sldMk cId="925817267" sldId="517"/>
        </pc:sldMkLst>
        <pc:spChg chg="add mod topLvl">
          <ac:chgData name="Syphax Ait oubelli" userId="ecf726b1934da71b" providerId="LiveId" clId="{BE4B7AD7-5CD9-4AA3-A110-EDEA56C4C92B}" dt="2021-10-05T16:02:57.201" v="7898"/>
          <ac:spMkLst>
            <pc:docMk/>
            <pc:sldMk cId="925817267" sldId="517"/>
            <ac:spMk id="2" creationId="{48CA1450-FC7F-43C4-BF41-C66F1146596B}"/>
          </ac:spMkLst>
        </pc:spChg>
        <pc:spChg chg="del">
          <ac:chgData name="Syphax Ait oubelli" userId="ecf726b1934da71b" providerId="LiveId" clId="{BE4B7AD7-5CD9-4AA3-A110-EDEA56C4C92B}" dt="2021-10-05T15:48:54.800" v="7430" actId="478"/>
          <ac:spMkLst>
            <pc:docMk/>
            <pc:sldMk cId="925817267" sldId="517"/>
            <ac:spMk id="3" creationId="{FF248684-B4E3-4E60-B099-899270EFE89F}"/>
          </ac:spMkLst>
        </pc:spChg>
        <pc:spChg chg="del">
          <ac:chgData name="Syphax Ait oubelli" userId="ecf726b1934da71b" providerId="LiveId" clId="{BE4B7AD7-5CD9-4AA3-A110-EDEA56C4C92B}" dt="2021-10-05T15:48:54.800" v="7430" actId="478"/>
          <ac:spMkLst>
            <pc:docMk/>
            <pc:sldMk cId="925817267" sldId="517"/>
            <ac:spMk id="4" creationId="{017386AD-B4D7-4649-A202-90544563DDB9}"/>
          </ac:spMkLst>
        </pc:spChg>
        <pc:spChg chg="del">
          <ac:chgData name="Syphax Ait oubelli" userId="ecf726b1934da71b" providerId="LiveId" clId="{BE4B7AD7-5CD9-4AA3-A110-EDEA56C4C92B}" dt="2021-10-05T15:48:54.800" v="7430" actId="478"/>
          <ac:spMkLst>
            <pc:docMk/>
            <pc:sldMk cId="925817267" sldId="517"/>
            <ac:spMk id="5" creationId="{4C5CDCE8-1C46-4632-B0BB-F0B6C89BBA81}"/>
          </ac:spMkLst>
        </pc:spChg>
        <pc:spChg chg="del">
          <ac:chgData name="Syphax Ait oubelli" userId="ecf726b1934da71b" providerId="LiveId" clId="{BE4B7AD7-5CD9-4AA3-A110-EDEA56C4C92B}" dt="2021-10-05T15:48:54.800" v="7430" actId="478"/>
          <ac:spMkLst>
            <pc:docMk/>
            <pc:sldMk cId="925817267" sldId="517"/>
            <ac:spMk id="6" creationId="{B0B84CED-5E9A-4E09-9122-EC5FD86BF7CA}"/>
          </ac:spMkLst>
        </pc:spChg>
        <pc:spChg chg="del">
          <ac:chgData name="Syphax Ait oubelli" userId="ecf726b1934da71b" providerId="LiveId" clId="{BE4B7AD7-5CD9-4AA3-A110-EDEA56C4C92B}" dt="2021-10-05T15:48:54.800" v="7430" actId="478"/>
          <ac:spMkLst>
            <pc:docMk/>
            <pc:sldMk cId="925817267" sldId="517"/>
            <ac:spMk id="7" creationId="{70CB582C-72C7-4A66-A6AA-ADF22102BF2B}"/>
          </ac:spMkLst>
        </pc:spChg>
        <pc:spChg chg="del">
          <ac:chgData name="Syphax Ait oubelli" userId="ecf726b1934da71b" providerId="LiveId" clId="{BE4B7AD7-5CD9-4AA3-A110-EDEA56C4C92B}" dt="2021-10-05T15:48:54.800" v="7430" actId="478"/>
          <ac:spMkLst>
            <pc:docMk/>
            <pc:sldMk cId="925817267" sldId="517"/>
            <ac:spMk id="8" creationId="{4C1539C2-8F8D-4C39-9B84-DD0468D5706B}"/>
          </ac:spMkLst>
        </pc:spChg>
        <pc:spChg chg="del">
          <ac:chgData name="Syphax Ait oubelli" userId="ecf726b1934da71b" providerId="LiveId" clId="{BE4B7AD7-5CD9-4AA3-A110-EDEA56C4C92B}" dt="2021-10-05T15:48:54.800" v="7430" actId="478"/>
          <ac:spMkLst>
            <pc:docMk/>
            <pc:sldMk cId="925817267" sldId="517"/>
            <ac:spMk id="9" creationId="{F4DEB535-7860-4959-A434-20BDA4FE6DF3}"/>
          </ac:spMkLst>
        </pc:spChg>
        <pc:spChg chg="del">
          <ac:chgData name="Syphax Ait oubelli" userId="ecf726b1934da71b" providerId="LiveId" clId="{BE4B7AD7-5CD9-4AA3-A110-EDEA56C4C92B}" dt="2021-10-05T15:48:54.800" v="7430" actId="478"/>
          <ac:spMkLst>
            <pc:docMk/>
            <pc:sldMk cId="925817267" sldId="517"/>
            <ac:spMk id="10" creationId="{DC02051A-705C-4B81-BF26-138A85BEA213}"/>
          </ac:spMkLst>
        </pc:spChg>
        <pc:spChg chg="add mod">
          <ac:chgData name="Syphax Ait oubelli" userId="ecf726b1934da71b" providerId="LiveId" clId="{BE4B7AD7-5CD9-4AA3-A110-EDEA56C4C92B}" dt="2021-10-05T15:49:44.659" v="7455" actId="1076"/>
          <ac:spMkLst>
            <pc:docMk/>
            <pc:sldMk cId="925817267" sldId="517"/>
            <ac:spMk id="11" creationId="{D111B8BF-683B-4149-908F-9FC837A1630D}"/>
          </ac:spMkLst>
        </pc:spChg>
        <pc:spChg chg="add del mod topLvl">
          <ac:chgData name="Syphax Ait oubelli" userId="ecf726b1934da71b" providerId="LiveId" clId="{BE4B7AD7-5CD9-4AA3-A110-EDEA56C4C92B}" dt="2021-10-05T15:50:28.800" v="7476" actId="478"/>
          <ac:spMkLst>
            <pc:docMk/>
            <pc:sldMk cId="925817267" sldId="517"/>
            <ac:spMk id="12" creationId="{1A452965-2C15-4F53-8648-F20EA653E91E}"/>
          </ac:spMkLst>
        </pc:spChg>
        <pc:spChg chg="add del mod topLvl">
          <ac:chgData name="Syphax Ait oubelli" userId="ecf726b1934da71b" providerId="LiveId" clId="{BE4B7AD7-5CD9-4AA3-A110-EDEA56C4C92B}" dt="2021-10-05T15:50:28.800" v="7476" actId="478"/>
          <ac:spMkLst>
            <pc:docMk/>
            <pc:sldMk cId="925817267" sldId="517"/>
            <ac:spMk id="13" creationId="{42DA38FF-3377-454D-9064-19886EE44622}"/>
          </ac:spMkLst>
        </pc:spChg>
        <pc:spChg chg="add del mod topLvl">
          <ac:chgData name="Syphax Ait oubelli" userId="ecf726b1934da71b" providerId="LiveId" clId="{BE4B7AD7-5CD9-4AA3-A110-EDEA56C4C92B}" dt="2021-10-05T15:50:28.800" v="7476" actId="478"/>
          <ac:spMkLst>
            <pc:docMk/>
            <pc:sldMk cId="925817267" sldId="517"/>
            <ac:spMk id="14" creationId="{604E5C10-B0F0-4CF5-8B1C-976C498DE94B}"/>
          </ac:spMkLst>
        </pc:spChg>
        <pc:spChg chg="add del mod topLvl">
          <ac:chgData name="Syphax Ait oubelli" userId="ecf726b1934da71b" providerId="LiveId" clId="{BE4B7AD7-5CD9-4AA3-A110-EDEA56C4C92B}" dt="2021-10-05T15:50:28.800" v="7476" actId="478"/>
          <ac:spMkLst>
            <pc:docMk/>
            <pc:sldMk cId="925817267" sldId="517"/>
            <ac:spMk id="15" creationId="{A8B65D70-1A5F-4798-9312-3CF0750464E4}"/>
          </ac:spMkLst>
        </pc:spChg>
        <pc:spChg chg="add mod">
          <ac:chgData name="Syphax Ait oubelli" userId="ecf726b1934da71b" providerId="LiveId" clId="{BE4B7AD7-5CD9-4AA3-A110-EDEA56C4C92B}" dt="2021-10-05T15:50:21.245" v="7472" actId="571"/>
          <ac:spMkLst>
            <pc:docMk/>
            <pc:sldMk cId="925817267" sldId="517"/>
            <ac:spMk id="17" creationId="{776E331A-20B7-42BE-8B7F-C44D4FF5AC3F}"/>
          </ac:spMkLst>
        </pc:spChg>
        <pc:spChg chg="add mod">
          <ac:chgData name="Syphax Ait oubelli" userId="ecf726b1934da71b" providerId="LiveId" clId="{BE4B7AD7-5CD9-4AA3-A110-EDEA56C4C92B}" dt="2021-10-05T15:50:20.526" v="7470" actId="571"/>
          <ac:spMkLst>
            <pc:docMk/>
            <pc:sldMk cId="925817267" sldId="517"/>
            <ac:spMk id="18" creationId="{7259D25A-9072-474E-A583-397A897D6317}"/>
          </ac:spMkLst>
        </pc:spChg>
        <pc:spChg chg="add mod topLvl">
          <ac:chgData name="Syphax Ait oubelli" userId="ecf726b1934da71b" providerId="LiveId" clId="{BE4B7AD7-5CD9-4AA3-A110-EDEA56C4C92B}" dt="2021-10-05T16:02:57.201" v="7898"/>
          <ac:spMkLst>
            <pc:docMk/>
            <pc:sldMk cId="925817267" sldId="517"/>
            <ac:spMk id="19" creationId="{713CBCF4-0A14-4DAD-8CA2-785F73CD26FA}"/>
          </ac:spMkLst>
        </pc:spChg>
        <pc:spChg chg="add mod">
          <ac:chgData name="Syphax Ait oubelli" userId="ecf726b1934da71b" providerId="LiveId" clId="{BE4B7AD7-5CD9-4AA3-A110-EDEA56C4C92B}" dt="2021-10-05T15:50:42.057" v="7484" actId="571"/>
          <ac:spMkLst>
            <pc:docMk/>
            <pc:sldMk cId="925817267" sldId="517"/>
            <ac:spMk id="20" creationId="{9B3FAE68-64CA-4422-9B2F-E8F6003B9AF9}"/>
          </ac:spMkLst>
        </pc:spChg>
        <pc:spChg chg="add mod topLvl">
          <ac:chgData name="Syphax Ait oubelli" userId="ecf726b1934da71b" providerId="LiveId" clId="{BE4B7AD7-5CD9-4AA3-A110-EDEA56C4C92B}" dt="2021-10-05T16:02:57.201" v="7898"/>
          <ac:spMkLst>
            <pc:docMk/>
            <pc:sldMk cId="925817267" sldId="517"/>
            <ac:spMk id="21" creationId="{AFD91E53-A1EB-4C81-9C38-7378101F9352}"/>
          </ac:spMkLst>
        </pc:spChg>
        <pc:spChg chg="add mod topLvl">
          <ac:chgData name="Syphax Ait oubelli" userId="ecf726b1934da71b" providerId="LiveId" clId="{BE4B7AD7-5CD9-4AA3-A110-EDEA56C4C92B}" dt="2021-10-05T16:02:57.201" v="7898"/>
          <ac:spMkLst>
            <pc:docMk/>
            <pc:sldMk cId="925817267" sldId="517"/>
            <ac:spMk id="22" creationId="{3381120B-1EC3-499E-B8CF-3B9B42DF2A00}"/>
          </ac:spMkLst>
        </pc:spChg>
        <pc:spChg chg="add mod topLvl">
          <ac:chgData name="Syphax Ait oubelli" userId="ecf726b1934da71b" providerId="LiveId" clId="{BE4B7AD7-5CD9-4AA3-A110-EDEA56C4C92B}" dt="2021-10-05T16:02:57.201" v="7898"/>
          <ac:spMkLst>
            <pc:docMk/>
            <pc:sldMk cId="925817267" sldId="517"/>
            <ac:spMk id="23" creationId="{D603E101-6CB7-4D4F-92D9-AF27570C386E}"/>
          </ac:spMkLst>
        </pc:spChg>
        <pc:spChg chg="add mod topLvl">
          <ac:chgData name="Syphax Ait oubelli" userId="ecf726b1934da71b" providerId="LiveId" clId="{BE4B7AD7-5CD9-4AA3-A110-EDEA56C4C92B}" dt="2021-10-05T16:02:57.201" v="7898"/>
          <ac:spMkLst>
            <pc:docMk/>
            <pc:sldMk cId="925817267" sldId="517"/>
            <ac:spMk id="24" creationId="{EB8289CA-6D74-4AB9-9154-693474E4B896}"/>
          </ac:spMkLst>
        </pc:spChg>
        <pc:spChg chg="add mod topLvl">
          <ac:chgData name="Syphax Ait oubelli" userId="ecf726b1934da71b" providerId="LiveId" clId="{BE4B7AD7-5CD9-4AA3-A110-EDEA56C4C92B}" dt="2021-10-05T16:02:57.201" v="7898"/>
          <ac:spMkLst>
            <pc:docMk/>
            <pc:sldMk cId="925817267" sldId="517"/>
            <ac:spMk id="25" creationId="{9564A2DC-81FF-4F95-8C55-AE80387D353F}"/>
          </ac:spMkLst>
        </pc:spChg>
        <pc:spChg chg="add mod topLvl">
          <ac:chgData name="Syphax Ait oubelli" userId="ecf726b1934da71b" providerId="LiveId" clId="{BE4B7AD7-5CD9-4AA3-A110-EDEA56C4C92B}" dt="2021-10-05T16:02:57.201" v="7898"/>
          <ac:spMkLst>
            <pc:docMk/>
            <pc:sldMk cId="925817267" sldId="517"/>
            <ac:spMk id="26" creationId="{C2D7B71A-4DBB-420F-957D-EDFAB991528E}"/>
          </ac:spMkLst>
        </pc:spChg>
        <pc:spChg chg="add mod topLvl">
          <ac:chgData name="Syphax Ait oubelli" userId="ecf726b1934da71b" providerId="LiveId" clId="{BE4B7AD7-5CD9-4AA3-A110-EDEA56C4C92B}" dt="2021-10-05T16:02:57.201" v="7898"/>
          <ac:spMkLst>
            <pc:docMk/>
            <pc:sldMk cId="925817267" sldId="517"/>
            <ac:spMk id="27" creationId="{A09D93F8-AF5D-43F9-8E3A-0356550C91B5}"/>
          </ac:spMkLst>
        </pc:spChg>
        <pc:spChg chg="add mod topLvl">
          <ac:chgData name="Syphax Ait oubelli" userId="ecf726b1934da71b" providerId="LiveId" clId="{BE4B7AD7-5CD9-4AA3-A110-EDEA56C4C92B}" dt="2021-10-05T16:02:57.201" v="7898"/>
          <ac:spMkLst>
            <pc:docMk/>
            <pc:sldMk cId="925817267" sldId="517"/>
            <ac:spMk id="28" creationId="{545D6ADE-6008-4033-AA24-655BB3108773}"/>
          </ac:spMkLst>
        </pc:spChg>
        <pc:spChg chg="add mod topLvl">
          <ac:chgData name="Syphax Ait oubelli" userId="ecf726b1934da71b" providerId="LiveId" clId="{BE4B7AD7-5CD9-4AA3-A110-EDEA56C4C92B}" dt="2021-10-05T16:02:57.201" v="7898"/>
          <ac:spMkLst>
            <pc:docMk/>
            <pc:sldMk cId="925817267" sldId="517"/>
            <ac:spMk id="29" creationId="{A84F2664-28FF-438B-B69F-D85E079EF791}"/>
          </ac:spMkLst>
        </pc:spChg>
        <pc:spChg chg="add mod topLvl">
          <ac:chgData name="Syphax Ait oubelli" userId="ecf726b1934da71b" providerId="LiveId" clId="{BE4B7AD7-5CD9-4AA3-A110-EDEA56C4C92B}" dt="2021-10-05T16:02:57.201" v="7898"/>
          <ac:spMkLst>
            <pc:docMk/>
            <pc:sldMk cId="925817267" sldId="517"/>
            <ac:spMk id="30" creationId="{3D114544-4430-4B8F-8F9D-4ED034B307DB}"/>
          </ac:spMkLst>
        </pc:spChg>
        <pc:spChg chg="add mod">
          <ac:chgData name="Syphax Ait oubelli" userId="ecf726b1934da71b" providerId="LiveId" clId="{BE4B7AD7-5CD9-4AA3-A110-EDEA56C4C92B}" dt="2021-10-05T15:52:15.225" v="7518" actId="571"/>
          <ac:spMkLst>
            <pc:docMk/>
            <pc:sldMk cId="925817267" sldId="517"/>
            <ac:spMk id="31" creationId="{A049995E-0E0E-462C-9206-485F19BBFEB3}"/>
          </ac:spMkLst>
        </pc:spChg>
        <pc:spChg chg="add mod">
          <ac:chgData name="Syphax Ait oubelli" userId="ecf726b1934da71b" providerId="LiveId" clId="{BE4B7AD7-5CD9-4AA3-A110-EDEA56C4C92B}" dt="2021-10-05T15:52:15.225" v="7518" actId="571"/>
          <ac:spMkLst>
            <pc:docMk/>
            <pc:sldMk cId="925817267" sldId="517"/>
            <ac:spMk id="32" creationId="{051C3484-86C4-4011-889E-F8BE029D38F0}"/>
          </ac:spMkLst>
        </pc:spChg>
        <pc:spChg chg="add mod">
          <ac:chgData name="Syphax Ait oubelli" userId="ecf726b1934da71b" providerId="LiveId" clId="{BE4B7AD7-5CD9-4AA3-A110-EDEA56C4C92B}" dt="2021-10-05T15:52:15.225" v="7518" actId="571"/>
          <ac:spMkLst>
            <pc:docMk/>
            <pc:sldMk cId="925817267" sldId="517"/>
            <ac:spMk id="33" creationId="{3329BEDB-1D98-49FB-AD50-6CAE9005B9E8}"/>
          </ac:spMkLst>
        </pc:spChg>
        <pc:spChg chg="add mod topLvl">
          <ac:chgData name="Syphax Ait oubelli" userId="ecf726b1934da71b" providerId="LiveId" clId="{BE4B7AD7-5CD9-4AA3-A110-EDEA56C4C92B}" dt="2021-10-05T16:02:57.201" v="7898"/>
          <ac:spMkLst>
            <pc:docMk/>
            <pc:sldMk cId="925817267" sldId="517"/>
            <ac:spMk id="34" creationId="{C43EB026-7B23-468C-9FE7-A2E08E8DD13F}"/>
          </ac:spMkLst>
        </pc:spChg>
        <pc:spChg chg="add mod topLvl">
          <ac:chgData name="Syphax Ait oubelli" userId="ecf726b1934da71b" providerId="LiveId" clId="{BE4B7AD7-5CD9-4AA3-A110-EDEA56C4C92B}" dt="2021-10-05T16:02:57.201" v="7898"/>
          <ac:spMkLst>
            <pc:docMk/>
            <pc:sldMk cId="925817267" sldId="517"/>
            <ac:spMk id="35" creationId="{230AADB4-B6D6-41E5-A864-0DFA53818AE1}"/>
          </ac:spMkLst>
        </pc:spChg>
        <pc:spChg chg="add mod topLvl">
          <ac:chgData name="Syphax Ait oubelli" userId="ecf726b1934da71b" providerId="LiveId" clId="{BE4B7AD7-5CD9-4AA3-A110-EDEA56C4C92B}" dt="2021-10-05T16:02:57.201" v="7898"/>
          <ac:spMkLst>
            <pc:docMk/>
            <pc:sldMk cId="925817267" sldId="517"/>
            <ac:spMk id="36" creationId="{678A6EE7-A390-48BE-8313-23212E3254EE}"/>
          </ac:spMkLst>
        </pc:spChg>
        <pc:spChg chg="add del mod">
          <ac:chgData name="Syphax Ait oubelli" userId="ecf726b1934da71b" providerId="LiveId" clId="{BE4B7AD7-5CD9-4AA3-A110-EDEA56C4C92B}" dt="2021-10-05T15:56:18.833" v="7778" actId="478"/>
          <ac:spMkLst>
            <pc:docMk/>
            <pc:sldMk cId="925817267" sldId="517"/>
            <ac:spMk id="66" creationId="{3B41AD0E-B860-45EA-B694-B9E205B35C9D}"/>
          </ac:spMkLst>
        </pc:spChg>
        <pc:spChg chg="add del mod">
          <ac:chgData name="Syphax Ait oubelli" userId="ecf726b1934da71b" providerId="LiveId" clId="{BE4B7AD7-5CD9-4AA3-A110-EDEA56C4C92B}" dt="2021-10-05T15:56:18.833" v="7778" actId="478"/>
          <ac:spMkLst>
            <pc:docMk/>
            <pc:sldMk cId="925817267" sldId="517"/>
            <ac:spMk id="67" creationId="{EEE33FF1-AD61-4B80-84FF-0C41BB69F96F}"/>
          </ac:spMkLst>
        </pc:spChg>
        <pc:grpChg chg="add del mod">
          <ac:chgData name="Syphax Ait oubelli" userId="ecf726b1934da71b" providerId="LiveId" clId="{BE4B7AD7-5CD9-4AA3-A110-EDEA56C4C92B}" dt="2021-10-05T15:50:23.737" v="7475"/>
          <ac:grpSpMkLst>
            <pc:docMk/>
            <pc:sldMk cId="925817267" sldId="517"/>
            <ac:grpSpMk id="16" creationId="{901C1046-DC9E-49D9-9151-14E0E4AD9BEC}"/>
          </ac:grpSpMkLst>
        </pc:grpChg>
        <pc:grpChg chg="add del mod">
          <ac:chgData name="Syphax Ait oubelli" userId="ecf726b1934da71b" providerId="LiveId" clId="{BE4B7AD7-5CD9-4AA3-A110-EDEA56C4C92B}" dt="2021-10-05T15:57:18.048" v="7803"/>
          <ac:grpSpMkLst>
            <pc:docMk/>
            <pc:sldMk cId="925817267" sldId="517"/>
            <ac:grpSpMk id="85" creationId="{BC1E9C75-393A-4495-8704-58363F1AEF13}"/>
          </ac:grpSpMkLst>
        </pc:grpChg>
        <pc:grpChg chg="add del mod">
          <ac:chgData name="Syphax Ait oubelli" userId="ecf726b1934da71b" providerId="LiveId" clId="{BE4B7AD7-5CD9-4AA3-A110-EDEA56C4C92B}" dt="2021-10-05T15:57:53.480" v="7818"/>
          <ac:grpSpMkLst>
            <pc:docMk/>
            <pc:sldMk cId="925817267" sldId="517"/>
            <ac:grpSpMk id="95" creationId="{BB97C2A9-9B06-4936-8BCD-122D2770AD57}"/>
          </ac:grpSpMkLst>
        </pc:grpChg>
        <pc:grpChg chg="add del mod">
          <ac:chgData name="Syphax Ait oubelli" userId="ecf726b1934da71b" providerId="LiveId" clId="{BE4B7AD7-5CD9-4AA3-A110-EDEA56C4C92B}" dt="2021-10-05T16:02:57.201" v="7898"/>
          <ac:grpSpMkLst>
            <pc:docMk/>
            <pc:sldMk cId="925817267" sldId="517"/>
            <ac:grpSpMk id="177" creationId="{86275D44-BE5A-46F0-B073-28B504F5E3B3}"/>
          </ac:grpSpMkLst>
        </pc:grpChg>
        <pc:cxnChg chg="add del mod topLvl">
          <ac:chgData name="Syphax Ait oubelli" userId="ecf726b1934da71b" providerId="LiveId" clId="{BE4B7AD7-5CD9-4AA3-A110-EDEA56C4C92B}" dt="2021-10-05T15:57:27.555" v="7809" actId="478"/>
          <ac:cxnSpMkLst>
            <pc:docMk/>
            <pc:sldMk cId="925817267" sldId="517"/>
            <ac:cxnSpMk id="38" creationId="{7D71F3D1-7EE9-4A15-A60F-03F528621097}"/>
          </ac:cxnSpMkLst>
        </pc:cxnChg>
        <pc:cxnChg chg="add del mod">
          <ac:chgData name="Syphax Ait oubelli" userId="ecf726b1934da71b" providerId="LiveId" clId="{BE4B7AD7-5CD9-4AA3-A110-EDEA56C4C92B}" dt="2021-10-05T15:54:54.542" v="7573" actId="478"/>
          <ac:cxnSpMkLst>
            <pc:docMk/>
            <pc:sldMk cId="925817267" sldId="517"/>
            <ac:cxnSpMk id="39" creationId="{7D5C8453-D100-48FA-A926-250113BD7DB3}"/>
          </ac:cxnSpMkLst>
        </pc:cxnChg>
        <pc:cxnChg chg="add del mod">
          <ac:chgData name="Syphax Ait oubelli" userId="ecf726b1934da71b" providerId="LiveId" clId="{BE4B7AD7-5CD9-4AA3-A110-EDEA56C4C92B}" dt="2021-10-05T15:54:54.542" v="7573" actId="478"/>
          <ac:cxnSpMkLst>
            <pc:docMk/>
            <pc:sldMk cId="925817267" sldId="517"/>
            <ac:cxnSpMk id="43" creationId="{247ABF87-710D-477F-8AF3-62E7C115AE88}"/>
          </ac:cxnSpMkLst>
        </pc:cxnChg>
        <pc:cxnChg chg="add del mod">
          <ac:chgData name="Syphax Ait oubelli" userId="ecf726b1934da71b" providerId="LiveId" clId="{BE4B7AD7-5CD9-4AA3-A110-EDEA56C4C92B}" dt="2021-10-05T15:54:54.542" v="7573" actId="478"/>
          <ac:cxnSpMkLst>
            <pc:docMk/>
            <pc:sldMk cId="925817267" sldId="517"/>
            <ac:cxnSpMk id="47" creationId="{96E3F2D6-48EB-45EA-909D-2B0FAC143411}"/>
          </ac:cxnSpMkLst>
        </pc:cxnChg>
        <pc:cxnChg chg="add del mod">
          <ac:chgData name="Syphax Ait oubelli" userId="ecf726b1934da71b" providerId="LiveId" clId="{BE4B7AD7-5CD9-4AA3-A110-EDEA56C4C92B}" dt="2021-10-05T15:54:51.121" v="7572" actId="478"/>
          <ac:cxnSpMkLst>
            <pc:docMk/>
            <pc:sldMk cId="925817267" sldId="517"/>
            <ac:cxnSpMk id="51" creationId="{23170E68-47A5-4C46-B3CD-39E714FCA59B}"/>
          </ac:cxnSpMkLst>
        </pc:cxnChg>
        <pc:cxnChg chg="add del mod">
          <ac:chgData name="Syphax Ait oubelli" userId="ecf726b1934da71b" providerId="LiveId" clId="{BE4B7AD7-5CD9-4AA3-A110-EDEA56C4C92B}" dt="2021-10-05T15:54:51.121" v="7572" actId="478"/>
          <ac:cxnSpMkLst>
            <pc:docMk/>
            <pc:sldMk cId="925817267" sldId="517"/>
            <ac:cxnSpMk id="54" creationId="{F38A68EC-C49D-4A1D-AD99-82499B0723C0}"/>
          </ac:cxnSpMkLst>
        </pc:cxnChg>
        <pc:cxnChg chg="add del mod">
          <ac:chgData name="Syphax Ait oubelli" userId="ecf726b1934da71b" providerId="LiveId" clId="{BE4B7AD7-5CD9-4AA3-A110-EDEA56C4C92B}" dt="2021-10-05T15:54:51.121" v="7572" actId="478"/>
          <ac:cxnSpMkLst>
            <pc:docMk/>
            <pc:sldMk cId="925817267" sldId="517"/>
            <ac:cxnSpMk id="58" creationId="{DC328636-DB54-433F-8814-EF2EE2DE2FF2}"/>
          </ac:cxnSpMkLst>
        </pc:cxnChg>
        <pc:cxnChg chg="add del mod">
          <ac:chgData name="Syphax Ait oubelli" userId="ecf726b1934da71b" providerId="LiveId" clId="{BE4B7AD7-5CD9-4AA3-A110-EDEA56C4C92B}" dt="2021-10-05T15:54:51.121" v="7572" actId="478"/>
          <ac:cxnSpMkLst>
            <pc:docMk/>
            <pc:sldMk cId="925817267" sldId="517"/>
            <ac:cxnSpMk id="62" creationId="{8C6AA315-05C8-47EF-AB28-E7A525011AED}"/>
          </ac:cxnSpMkLst>
        </pc:cxnChg>
        <pc:cxnChg chg="add del mod topLvl">
          <ac:chgData name="Syphax Ait oubelli" userId="ecf726b1934da71b" providerId="LiveId" clId="{BE4B7AD7-5CD9-4AA3-A110-EDEA56C4C92B}" dt="2021-10-05T15:57:27.555" v="7809" actId="478"/>
          <ac:cxnSpMkLst>
            <pc:docMk/>
            <pc:sldMk cId="925817267" sldId="517"/>
            <ac:cxnSpMk id="70" creationId="{C23CAD42-4752-4E34-B591-2CA6CDAD5D1B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74" creationId="{B6DAF1B3-ECD6-4D6D-9CD6-229A2075C965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77" creationId="{6A9F7EAE-AC88-4DC1-ACD1-F1E3F43173A2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81" creationId="{FFBFC3D8-1511-447A-AE63-F51AA5EC5E3A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87" creationId="{D0796342-3F00-4BFE-B9F0-376E81F329DF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91" creationId="{4961E237-31E1-4D75-BAB7-AD555129F51C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92" creationId="{BB1EDE8E-F1DF-4CD0-9A7D-C0CD9DC51C1D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93" creationId="{1B0A245C-A73E-4BE1-96E8-19FD569A7BAD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94" creationId="{C5CCCED3-64C8-40F2-8AF6-3EA75C8BB67B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96" creationId="{5D35E5E4-60D4-4674-B52A-FCCB3B6A58E5}"/>
          </ac:cxnSpMkLst>
        </pc:cxnChg>
        <pc:cxnChg chg="add del mod">
          <ac:chgData name="Syphax Ait oubelli" userId="ecf726b1934da71b" providerId="LiveId" clId="{BE4B7AD7-5CD9-4AA3-A110-EDEA56C4C92B}" dt="2021-10-05T15:58:27.274" v="7828" actId="478"/>
          <ac:cxnSpMkLst>
            <pc:docMk/>
            <pc:sldMk cId="925817267" sldId="517"/>
            <ac:cxnSpMk id="99" creationId="{515082CA-2DD8-4337-832B-28802F84066C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04" creationId="{D5D9B5D3-5E44-4B7D-B884-C093D29363FA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05" creationId="{3E040299-165A-451D-BDFF-B3FE40FB3754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06" creationId="{82673272-4A06-414F-BC96-466053B1902A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07" creationId="{96998185-00D3-4362-8B96-65648D73E53E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08" creationId="{C7316CB7-694F-4508-AD7D-13875A7F46FB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09" creationId="{2E06FAB8-4F33-4CCA-93C9-B6FD975403AD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10" creationId="{F6C160F8-E68E-4215-AFFD-E63CCB39BEA5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11" creationId="{2B71A2F1-4D73-47D6-AA0D-825DFBDA4B04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12" creationId="{146FD109-A186-472B-9978-890824F8836E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13" creationId="{A1F72D0A-0567-499D-AEE6-06D73FE5856F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14" creationId="{BD34BDFD-8A19-4279-AB31-EFCA00445468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15" creationId="{2DA9D570-0998-4D40-8DBA-F4BCA99BD4E2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20" creationId="{E66A2ED6-D04C-4C74-82B3-AD77DD25E29D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23" creationId="{E623057F-B5F1-4394-AADA-4E66A0602E28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26" creationId="{A2045034-DC31-4C38-828C-66A16CC56E0E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29" creationId="{C9D33161-C883-4A66-9A06-5913E612D84D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32" creationId="{949CFE74-D7F8-4530-80E0-ECA3F18714EC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35" creationId="{BCAFD961-723D-448F-9B80-C8DFB14633EA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39" creationId="{E4945A28-B085-4104-AC0F-99346568E45F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43" creationId="{3B62AE7E-FC23-43C8-A54B-FAC098404A3E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44" creationId="{9410BDAE-BF92-4428-A7FC-35149A211D6F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45" creationId="{34EEC061-E1FF-4474-8CB5-BFE8A81387EB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49" creationId="{909FA8D3-E9A6-4FF9-B822-B1298366E3C8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53" creationId="{A5814B1C-AF37-477B-ADC3-26C9ED08653B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54" creationId="{116B917F-7A23-4F19-86FA-757CBD3E5DAC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55" creationId="{37A4AA76-194E-4822-8D51-C13A2CEE6131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56" creationId="{7DCBB3DD-2ACD-497A-8BE2-820D83AC6DB0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59" creationId="{8801241E-2C9F-4844-95BF-16633CBCF6F7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63" creationId="{2C732720-D476-48BB-B91D-4E010C4C678B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67" creationId="{15776FCD-603C-4E27-9CFF-4C6C8C999A0D}"/>
          </ac:cxnSpMkLst>
        </pc:cxnChg>
        <pc:cxnChg chg="add mod topLvl">
          <ac:chgData name="Syphax Ait oubelli" userId="ecf726b1934da71b" providerId="LiveId" clId="{BE4B7AD7-5CD9-4AA3-A110-EDEA56C4C92B}" dt="2021-10-05T16:02:57.201" v="7898"/>
          <ac:cxnSpMkLst>
            <pc:docMk/>
            <pc:sldMk cId="925817267" sldId="517"/>
            <ac:cxnSpMk id="171" creationId="{D61F91B2-0B9D-4DC3-B823-8F2B4F1CE07E}"/>
          </ac:cxnSpMkLst>
        </pc:cxnChg>
      </pc:sldChg>
      <pc:sldChg chg="modSp add mod">
        <pc:chgData name="Syphax Ait oubelli" userId="ecf726b1934da71b" providerId="LiveId" clId="{BE4B7AD7-5CD9-4AA3-A110-EDEA56C4C92B}" dt="2021-10-05T16:04:02.420" v="7906" actId="1582"/>
        <pc:sldMkLst>
          <pc:docMk/>
          <pc:sldMk cId="2280583009" sldId="518"/>
        </pc:sldMkLst>
        <pc:spChg chg="mod">
          <ac:chgData name="Syphax Ait oubelli" userId="ecf726b1934da71b" providerId="LiveId" clId="{BE4B7AD7-5CD9-4AA3-A110-EDEA56C4C92B}" dt="2021-10-05T16:03:45.689" v="7901" actId="207"/>
          <ac:spMkLst>
            <pc:docMk/>
            <pc:sldMk cId="2280583009" sldId="518"/>
            <ac:spMk id="21" creationId="{AFD91E53-A1EB-4C81-9C38-7378101F9352}"/>
          </ac:spMkLst>
        </pc:spChg>
        <pc:spChg chg="mod">
          <ac:chgData name="Syphax Ait oubelli" userId="ecf726b1934da71b" providerId="LiveId" clId="{BE4B7AD7-5CD9-4AA3-A110-EDEA56C4C92B}" dt="2021-10-05T16:03:45.689" v="7901" actId="207"/>
          <ac:spMkLst>
            <pc:docMk/>
            <pc:sldMk cId="2280583009" sldId="518"/>
            <ac:spMk id="24" creationId="{EB8289CA-6D74-4AB9-9154-693474E4B896}"/>
          </ac:spMkLst>
        </pc:spChg>
        <pc:spChg chg="mod">
          <ac:chgData name="Syphax Ait oubelli" userId="ecf726b1934da71b" providerId="LiveId" clId="{BE4B7AD7-5CD9-4AA3-A110-EDEA56C4C92B}" dt="2021-10-05T16:03:49.113" v="7903" actId="207"/>
          <ac:spMkLst>
            <pc:docMk/>
            <pc:sldMk cId="2280583009" sldId="518"/>
            <ac:spMk id="25" creationId="{9564A2DC-81FF-4F95-8C55-AE80387D353F}"/>
          </ac:spMkLst>
        </pc:spChg>
        <pc:cxnChg chg="mod ord">
          <ac:chgData name="Syphax Ait oubelli" userId="ecf726b1934da71b" providerId="LiveId" clId="{BE4B7AD7-5CD9-4AA3-A110-EDEA56C4C92B}" dt="2021-10-05T16:04:02.420" v="7906" actId="1582"/>
          <ac:cxnSpMkLst>
            <pc:docMk/>
            <pc:sldMk cId="2280583009" sldId="518"/>
            <ac:cxnSpMk id="77" creationId="{6A9F7EAE-AC88-4DC1-ACD1-F1E3F43173A2}"/>
          </ac:cxnSpMkLst>
        </pc:cxnChg>
        <pc:cxnChg chg="mod ord">
          <ac:chgData name="Syphax Ait oubelli" userId="ecf726b1934da71b" providerId="LiveId" clId="{BE4B7AD7-5CD9-4AA3-A110-EDEA56C4C92B}" dt="2021-10-05T16:04:02.420" v="7906" actId="1582"/>
          <ac:cxnSpMkLst>
            <pc:docMk/>
            <pc:sldMk cId="2280583009" sldId="518"/>
            <ac:cxnSpMk id="104" creationId="{D5D9B5D3-5E44-4B7D-B884-C093D29363FA}"/>
          </ac:cxnSpMkLst>
        </pc:cxnChg>
      </pc:sldChg>
      <pc:sldChg chg="addSp delSp modSp add mod">
        <pc:chgData name="Syphax Ait oubelli" userId="ecf726b1934da71b" providerId="LiveId" clId="{BE4B7AD7-5CD9-4AA3-A110-EDEA56C4C92B}" dt="2021-10-05T16:28:55.762" v="7940"/>
        <pc:sldMkLst>
          <pc:docMk/>
          <pc:sldMk cId="2719053757" sldId="519"/>
        </pc:sldMkLst>
        <pc:spChg chg="del">
          <ac:chgData name="Syphax Ait oubelli" userId="ecf726b1934da71b" providerId="LiveId" clId="{BE4B7AD7-5CD9-4AA3-A110-EDEA56C4C92B}" dt="2021-10-05T16:28:15.508" v="7908" actId="478"/>
          <ac:spMkLst>
            <pc:docMk/>
            <pc:sldMk cId="2719053757" sldId="519"/>
            <ac:spMk id="2" creationId="{48CA1450-FC7F-43C4-BF41-C66F1146596B}"/>
          </ac:spMkLst>
        </pc:spChg>
        <pc:spChg chg="add mod topLvl">
          <ac:chgData name="Syphax Ait oubelli" userId="ecf726b1934da71b" providerId="LiveId" clId="{BE4B7AD7-5CD9-4AA3-A110-EDEA56C4C92B}" dt="2021-10-05T16:28:55.762" v="7940"/>
          <ac:spMkLst>
            <pc:docMk/>
            <pc:sldMk cId="2719053757" sldId="519"/>
            <ac:spMk id="5" creationId="{799460F5-87FD-49E4-86EA-FAB0F68959C2}"/>
          </ac:spMkLst>
        </pc:spChg>
        <pc:spChg chg="del">
          <ac:chgData name="Syphax Ait oubelli" userId="ecf726b1934da71b" providerId="LiveId" clId="{BE4B7AD7-5CD9-4AA3-A110-EDEA56C4C92B}" dt="2021-10-05T16:28:15.508" v="7908" actId="478"/>
          <ac:spMkLst>
            <pc:docMk/>
            <pc:sldMk cId="2719053757" sldId="519"/>
            <ac:spMk id="11" creationId="{D111B8BF-683B-4149-908F-9FC837A1630D}"/>
          </ac:spMkLst>
        </pc:spChg>
        <pc:spChg chg="del">
          <ac:chgData name="Syphax Ait oubelli" userId="ecf726b1934da71b" providerId="LiveId" clId="{BE4B7AD7-5CD9-4AA3-A110-EDEA56C4C92B}" dt="2021-10-05T16:28:15.508" v="7908" actId="478"/>
          <ac:spMkLst>
            <pc:docMk/>
            <pc:sldMk cId="2719053757" sldId="519"/>
            <ac:spMk id="19" creationId="{713CBCF4-0A14-4DAD-8CA2-785F73CD26FA}"/>
          </ac:spMkLst>
        </pc:spChg>
        <pc:spChg chg="del">
          <ac:chgData name="Syphax Ait oubelli" userId="ecf726b1934da71b" providerId="LiveId" clId="{BE4B7AD7-5CD9-4AA3-A110-EDEA56C4C92B}" dt="2021-10-05T16:28:15.508" v="7908" actId="478"/>
          <ac:spMkLst>
            <pc:docMk/>
            <pc:sldMk cId="2719053757" sldId="519"/>
            <ac:spMk id="21" creationId="{AFD91E53-A1EB-4C81-9C38-7378101F9352}"/>
          </ac:spMkLst>
        </pc:spChg>
        <pc:spChg chg="del">
          <ac:chgData name="Syphax Ait oubelli" userId="ecf726b1934da71b" providerId="LiveId" clId="{BE4B7AD7-5CD9-4AA3-A110-EDEA56C4C92B}" dt="2021-10-05T16:28:15.508" v="7908" actId="478"/>
          <ac:spMkLst>
            <pc:docMk/>
            <pc:sldMk cId="2719053757" sldId="519"/>
            <ac:spMk id="22" creationId="{3381120B-1EC3-499E-B8CF-3B9B42DF2A00}"/>
          </ac:spMkLst>
        </pc:spChg>
        <pc:spChg chg="del">
          <ac:chgData name="Syphax Ait oubelli" userId="ecf726b1934da71b" providerId="LiveId" clId="{BE4B7AD7-5CD9-4AA3-A110-EDEA56C4C92B}" dt="2021-10-05T16:28:15.508" v="7908" actId="478"/>
          <ac:spMkLst>
            <pc:docMk/>
            <pc:sldMk cId="2719053757" sldId="519"/>
            <ac:spMk id="23" creationId="{D603E101-6CB7-4D4F-92D9-AF27570C386E}"/>
          </ac:spMkLst>
        </pc:spChg>
        <pc:spChg chg="del">
          <ac:chgData name="Syphax Ait oubelli" userId="ecf726b1934da71b" providerId="LiveId" clId="{BE4B7AD7-5CD9-4AA3-A110-EDEA56C4C92B}" dt="2021-10-05T16:28:15.508" v="7908" actId="478"/>
          <ac:spMkLst>
            <pc:docMk/>
            <pc:sldMk cId="2719053757" sldId="519"/>
            <ac:spMk id="24" creationId="{EB8289CA-6D74-4AB9-9154-693474E4B896}"/>
          </ac:spMkLst>
        </pc:spChg>
        <pc:spChg chg="del">
          <ac:chgData name="Syphax Ait oubelli" userId="ecf726b1934da71b" providerId="LiveId" clId="{BE4B7AD7-5CD9-4AA3-A110-EDEA56C4C92B}" dt="2021-10-05T16:28:15.508" v="7908" actId="478"/>
          <ac:spMkLst>
            <pc:docMk/>
            <pc:sldMk cId="2719053757" sldId="519"/>
            <ac:spMk id="25" creationId="{9564A2DC-81FF-4F95-8C55-AE80387D353F}"/>
          </ac:spMkLst>
        </pc:spChg>
        <pc:spChg chg="del">
          <ac:chgData name="Syphax Ait oubelli" userId="ecf726b1934da71b" providerId="LiveId" clId="{BE4B7AD7-5CD9-4AA3-A110-EDEA56C4C92B}" dt="2021-10-05T16:28:15.508" v="7908" actId="478"/>
          <ac:spMkLst>
            <pc:docMk/>
            <pc:sldMk cId="2719053757" sldId="519"/>
            <ac:spMk id="26" creationId="{C2D7B71A-4DBB-420F-957D-EDFAB991528E}"/>
          </ac:spMkLst>
        </pc:spChg>
        <pc:spChg chg="del">
          <ac:chgData name="Syphax Ait oubelli" userId="ecf726b1934da71b" providerId="LiveId" clId="{BE4B7AD7-5CD9-4AA3-A110-EDEA56C4C92B}" dt="2021-10-05T16:28:15.508" v="7908" actId="478"/>
          <ac:spMkLst>
            <pc:docMk/>
            <pc:sldMk cId="2719053757" sldId="519"/>
            <ac:spMk id="27" creationId="{A09D93F8-AF5D-43F9-8E3A-0356550C91B5}"/>
          </ac:spMkLst>
        </pc:spChg>
        <pc:spChg chg="del">
          <ac:chgData name="Syphax Ait oubelli" userId="ecf726b1934da71b" providerId="LiveId" clId="{BE4B7AD7-5CD9-4AA3-A110-EDEA56C4C92B}" dt="2021-10-05T16:28:15.508" v="7908" actId="478"/>
          <ac:spMkLst>
            <pc:docMk/>
            <pc:sldMk cId="2719053757" sldId="519"/>
            <ac:spMk id="28" creationId="{545D6ADE-6008-4033-AA24-655BB3108773}"/>
          </ac:spMkLst>
        </pc:spChg>
        <pc:spChg chg="del">
          <ac:chgData name="Syphax Ait oubelli" userId="ecf726b1934da71b" providerId="LiveId" clId="{BE4B7AD7-5CD9-4AA3-A110-EDEA56C4C92B}" dt="2021-10-05T16:28:15.508" v="7908" actId="478"/>
          <ac:spMkLst>
            <pc:docMk/>
            <pc:sldMk cId="2719053757" sldId="519"/>
            <ac:spMk id="29" creationId="{A84F2664-28FF-438B-B69F-D85E079EF791}"/>
          </ac:spMkLst>
        </pc:spChg>
        <pc:spChg chg="del">
          <ac:chgData name="Syphax Ait oubelli" userId="ecf726b1934da71b" providerId="LiveId" clId="{BE4B7AD7-5CD9-4AA3-A110-EDEA56C4C92B}" dt="2021-10-05T16:28:15.508" v="7908" actId="478"/>
          <ac:spMkLst>
            <pc:docMk/>
            <pc:sldMk cId="2719053757" sldId="519"/>
            <ac:spMk id="30" creationId="{3D114544-4430-4B8F-8F9D-4ED034B307DB}"/>
          </ac:spMkLst>
        </pc:spChg>
        <pc:spChg chg="del">
          <ac:chgData name="Syphax Ait oubelli" userId="ecf726b1934da71b" providerId="LiveId" clId="{BE4B7AD7-5CD9-4AA3-A110-EDEA56C4C92B}" dt="2021-10-05T16:28:15.508" v="7908" actId="478"/>
          <ac:spMkLst>
            <pc:docMk/>
            <pc:sldMk cId="2719053757" sldId="519"/>
            <ac:spMk id="34" creationId="{C43EB026-7B23-468C-9FE7-A2E08E8DD13F}"/>
          </ac:spMkLst>
        </pc:spChg>
        <pc:spChg chg="del">
          <ac:chgData name="Syphax Ait oubelli" userId="ecf726b1934da71b" providerId="LiveId" clId="{BE4B7AD7-5CD9-4AA3-A110-EDEA56C4C92B}" dt="2021-10-05T16:28:15.508" v="7908" actId="478"/>
          <ac:spMkLst>
            <pc:docMk/>
            <pc:sldMk cId="2719053757" sldId="519"/>
            <ac:spMk id="35" creationId="{230AADB4-B6D6-41E5-A864-0DFA53818AE1}"/>
          </ac:spMkLst>
        </pc:spChg>
        <pc:spChg chg="del">
          <ac:chgData name="Syphax Ait oubelli" userId="ecf726b1934da71b" providerId="LiveId" clId="{BE4B7AD7-5CD9-4AA3-A110-EDEA56C4C92B}" dt="2021-10-05T16:28:15.508" v="7908" actId="478"/>
          <ac:spMkLst>
            <pc:docMk/>
            <pc:sldMk cId="2719053757" sldId="519"/>
            <ac:spMk id="36" creationId="{678A6EE7-A390-48BE-8313-23212E3254EE}"/>
          </ac:spMkLst>
        </pc:spChg>
        <pc:grpChg chg="add del mod">
          <ac:chgData name="Syphax Ait oubelli" userId="ecf726b1934da71b" providerId="LiveId" clId="{BE4B7AD7-5CD9-4AA3-A110-EDEA56C4C92B}" dt="2021-10-05T16:28:55.762" v="7940"/>
          <ac:grpSpMkLst>
            <pc:docMk/>
            <pc:sldMk cId="2719053757" sldId="519"/>
            <ac:grpSpMk id="6" creationId="{2654B94D-61A3-44FA-BECF-72D0B5F0529C}"/>
          </ac:grpSpMkLst>
        </pc:grpChg>
        <pc:picChg chg="add mod topLvl">
          <ac:chgData name="Syphax Ait oubelli" userId="ecf726b1934da71b" providerId="LiveId" clId="{BE4B7AD7-5CD9-4AA3-A110-EDEA56C4C92B}" dt="2021-10-05T16:28:55.762" v="7940"/>
          <ac:picMkLst>
            <pc:docMk/>
            <pc:sldMk cId="2719053757" sldId="519"/>
            <ac:picMk id="4" creationId="{BE9D1091-A8DC-4B7F-9341-7087C474F9AB}"/>
          </ac:picMkLst>
        </pc:picChg>
        <pc:cxnChg chg="del mod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74" creationId="{B6DAF1B3-ECD6-4D6D-9CD6-229A2075C965}"/>
          </ac:cxnSpMkLst>
        </pc:cxnChg>
        <pc:cxnChg chg="del mod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77" creationId="{6A9F7EAE-AC88-4DC1-ACD1-F1E3F43173A2}"/>
          </ac:cxnSpMkLst>
        </pc:cxnChg>
        <pc:cxnChg chg="del mod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81" creationId="{FFBFC3D8-1511-447A-AE63-F51AA5EC5E3A}"/>
          </ac:cxnSpMkLst>
        </pc:cxnChg>
        <pc:cxnChg chg="del mod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87" creationId="{D0796342-3F00-4BFE-B9F0-376E81F329DF}"/>
          </ac:cxnSpMkLst>
        </pc:cxnChg>
        <pc:cxnChg chg="del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91" creationId="{4961E237-31E1-4D75-BAB7-AD555129F51C}"/>
          </ac:cxnSpMkLst>
        </pc:cxnChg>
        <pc:cxnChg chg="del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92" creationId="{BB1EDE8E-F1DF-4CD0-9A7D-C0CD9DC51C1D}"/>
          </ac:cxnSpMkLst>
        </pc:cxnChg>
        <pc:cxnChg chg="del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93" creationId="{1B0A245C-A73E-4BE1-96E8-19FD569A7BAD}"/>
          </ac:cxnSpMkLst>
        </pc:cxnChg>
        <pc:cxnChg chg="del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94" creationId="{C5CCCED3-64C8-40F2-8AF6-3EA75C8BB67B}"/>
          </ac:cxnSpMkLst>
        </pc:cxnChg>
        <pc:cxnChg chg="del mod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96" creationId="{5D35E5E4-60D4-4674-B52A-FCCB3B6A58E5}"/>
          </ac:cxnSpMkLst>
        </pc:cxnChg>
        <pc:cxnChg chg="del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04" creationId="{D5D9B5D3-5E44-4B7D-B884-C093D29363FA}"/>
          </ac:cxnSpMkLst>
        </pc:cxnChg>
        <pc:cxnChg chg="del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05" creationId="{3E040299-165A-451D-BDFF-B3FE40FB3754}"/>
          </ac:cxnSpMkLst>
        </pc:cxnChg>
        <pc:cxnChg chg="del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06" creationId="{82673272-4A06-414F-BC96-466053B1902A}"/>
          </ac:cxnSpMkLst>
        </pc:cxnChg>
        <pc:cxnChg chg="del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07" creationId="{96998185-00D3-4362-8B96-65648D73E53E}"/>
          </ac:cxnSpMkLst>
        </pc:cxnChg>
        <pc:cxnChg chg="del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08" creationId="{C7316CB7-694F-4508-AD7D-13875A7F46FB}"/>
          </ac:cxnSpMkLst>
        </pc:cxnChg>
        <pc:cxnChg chg="del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09" creationId="{2E06FAB8-4F33-4CCA-93C9-B6FD975403AD}"/>
          </ac:cxnSpMkLst>
        </pc:cxnChg>
        <pc:cxnChg chg="del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10" creationId="{F6C160F8-E68E-4215-AFFD-E63CCB39BEA5}"/>
          </ac:cxnSpMkLst>
        </pc:cxnChg>
        <pc:cxnChg chg="del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11" creationId="{2B71A2F1-4D73-47D6-AA0D-825DFBDA4B04}"/>
          </ac:cxnSpMkLst>
        </pc:cxnChg>
        <pc:cxnChg chg="del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12" creationId="{146FD109-A186-472B-9978-890824F8836E}"/>
          </ac:cxnSpMkLst>
        </pc:cxnChg>
        <pc:cxnChg chg="del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13" creationId="{A1F72D0A-0567-499D-AEE6-06D73FE5856F}"/>
          </ac:cxnSpMkLst>
        </pc:cxnChg>
        <pc:cxnChg chg="del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14" creationId="{BD34BDFD-8A19-4279-AB31-EFCA00445468}"/>
          </ac:cxnSpMkLst>
        </pc:cxnChg>
        <pc:cxnChg chg="del mod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15" creationId="{2DA9D570-0998-4D40-8DBA-F4BCA99BD4E2}"/>
          </ac:cxnSpMkLst>
        </pc:cxnChg>
        <pc:cxnChg chg="del mod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20" creationId="{E66A2ED6-D04C-4C74-82B3-AD77DD25E29D}"/>
          </ac:cxnSpMkLst>
        </pc:cxnChg>
        <pc:cxnChg chg="del mod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23" creationId="{E623057F-B5F1-4394-AADA-4E66A0602E28}"/>
          </ac:cxnSpMkLst>
        </pc:cxnChg>
        <pc:cxnChg chg="del mod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26" creationId="{A2045034-DC31-4C38-828C-66A16CC56E0E}"/>
          </ac:cxnSpMkLst>
        </pc:cxnChg>
        <pc:cxnChg chg="del mod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29" creationId="{C9D33161-C883-4A66-9A06-5913E612D84D}"/>
          </ac:cxnSpMkLst>
        </pc:cxnChg>
        <pc:cxnChg chg="del mod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32" creationId="{949CFE74-D7F8-4530-80E0-ECA3F18714EC}"/>
          </ac:cxnSpMkLst>
        </pc:cxnChg>
        <pc:cxnChg chg="del mod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35" creationId="{BCAFD961-723D-448F-9B80-C8DFB14633EA}"/>
          </ac:cxnSpMkLst>
        </pc:cxnChg>
        <pc:cxnChg chg="del mod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39" creationId="{E4945A28-B085-4104-AC0F-99346568E45F}"/>
          </ac:cxnSpMkLst>
        </pc:cxnChg>
        <pc:cxnChg chg="del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43" creationId="{3B62AE7E-FC23-43C8-A54B-FAC098404A3E}"/>
          </ac:cxnSpMkLst>
        </pc:cxnChg>
        <pc:cxnChg chg="del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44" creationId="{9410BDAE-BF92-4428-A7FC-35149A211D6F}"/>
          </ac:cxnSpMkLst>
        </pc:cxnChg>
        <pc:cxnChg chg="del mod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45" creationId="{34EEC061-E1FF-4474-8CB5-BFE8A81387EB}"/>
          </ac:cxnSpMkLst>
        </pc:cxnChg>
        <pc:cxnChg chg="del mod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49" creationId="{909FA8D3-E9A6-4FF9-B822-B1298366E3C8}"/>
          </ac:cxnSpMkLst>
        </pc:cxnChg>
        <pc:cxnChg chg="del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53" creationId="{A5814B1C-AF37-477B-ADC3-26C9ED08653B}"/>
          </ac:cxnSpMkLst>
        </pc:cxnChg>
        <pc:cxnChg chg="del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54" creationId="{116B917F-7A23-4F19-86FA-757CBD3E5DAC}"/>
          </ac:cxnSpMkLst>
        </pc:cxnChg>
        <pc:cxnChg chg="del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55" creationId="{37A4AA76-194E-4822-8D51-C13A2CEE6131}"/>
          </ac:cxnSpMkLst>
        </pc:cxnChg>
        <pc:cxnChg chg="del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56" creationId="{7DCBB3DD-2ACD-497A-8BE2-820D83AC6DB0}"/>
          </ac:cxnSpMkLst>
        </pc:cxnChg>
        <pc:cxnChg chg="del mod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59" creationId="{8801241E-2C9F-4844-95BF-16633CBCF6F7}"/>
          </ac:cxnSpMkLst>
        </pc:cxnChg>
        <pc:cxnChg chg="del mod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63" creationId="{2C732720-D476-48BB-B91D-4E010C4C678B}"/>
          </ac:cxnSpMkLst>
        </pc:cxnChg>
        <pc:cxnChg chg="del mod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67" creationId="{15776FCD-603C-4E27-9CFF-4C6C8C999A0D}"/>
          </ac:cxnSpMkLst>
        </pc:cxnChg>
        <pc:cxnChg chg="del mod">
          <ac:chgData name="Syphax Ait oubelli" userId="ecf726b1934da71b" providerId="LiveId" clId="{BE4B7AD7-5CD9-4AA3-A110-EDEA56C4C92B}" dt="2021-10-05T16:28:15.508" v="7908" actId="478"/>
          <ac:cxnSpMkLst>
            <pc:docMk/>
            <pc:sldMk cId="2719053757" sldId="519"/>
            <ac:cxnSpMk id="171" creationId="{D61F91B2-0B9D-4DC3-B823-8F2B4F1CE07E}"/>
          </ac:cxnSpMkLst>
        </pc:cxnChg>
      </pc:sldChg>
      <pc:sldChg chg="addSp delSp modSp add mod">
        <pc:chgData name="Syphax Ait oubelli" userId="ecf726b1934da71b" providerId="LiveId" clId="{BE4B7AD7-5CD9-4AA3-A110-EDEA56C4C92B}" dt="2021-10-05T16:32:43.768" v="7982" actId="571"/>
        <pc:sldMkLst>
          <pc:docMk/>
          <pc:sldMk cId="3707795608" sldId="520"/>
        </pc:sldMkLst>
        <pc:spChg chg="add mod">
          <ac:chgData name="Syphax Ait oubelli" userId="ecf726b1934da71b" providerId="LiveId" clId="{BE4B7AD7-5CD9-4AA3-A110-EDEA56C4C92B}" dt="2021-10-05T16:31:04.621" v="7953" actId="12788"/>
          <ac:spMkLst>
            <pc:docMk/>
            <pc:sldMk cId="3707795608" sldId="520"/>
            <ac:spMk id="2" creationId="{7C401FD6-2342-42CD-B8C1-6C84E788B36C}"/>
          </ac:spMkLst>
        </pc:spChg>
        <pc:spChg chg="del">
          <ac:chgData name="Syphax Ait oubelli" userId="ecf726b1934da71b" providerId="LiveId" clId="{BE4B7AD7-5CD9-4AA3-A110-EDEA56C4C92B}" dt="2021-10-05T16:30:54.746" v="7942" actId="478"/>
          <ac:spMkLst>
            <pc:docMk/>
            <pc:sldMk cId="3707795608" sldId="520"/>
            <ac:spMk id="5" creationId="{799460F5-87FD-49E4-86EA-FAB0F68959C2}"/>
          </ac:spMkLst>
        </pc:spChg>
        <pc:spChg chg="add mod">
          <ac:chgData name="Syphax Ait oubelli" userId="ecf726b1934da71b" providerId="LiveId" clId="{BE4B7AD7-5CD9-4AA3-A110-EDEA56C4C92B}" dt="2021-10-05T16:31:30.661" v="7956" actId="14100"/>
          <ac:spMkLst>
            <pc:docMk/>
            <pc:sldMk cId="3707795608" sldId="520"/>
            <ac:spMk id="6" creationId="{158983F9-F25D-4412-980D-AC5543E41358}"/>
          </ac:spMkLst>
        </pc:spChg>
        <pc:spChg chg="add mod">
          <ac:chgData name="Syphax Ait oubelli" userId="ecf726b1934da71b" providerId="LiveId" clId="{BE4B7AD7-5CD9-4AA3-A110-EDEA56C4C92B}" dt="2021-10-05T16:31:58.354" v="7967" actId="1036"/>
          <ac:spMkLst>
            <pc:docMk/>
            <pc:sldMk cId="3707795608" sldId="520"/>
            <ac:spMk id="7" creationId="{28434691-B12F-44F3-9A1A-1AE02DB77437}"/>
          </ac:spMkLst>
        </pc:spChg>
        <pc:spChg chg="add mod">
          <ac:chgData name="Syphax Ait oubelli" userId="ecf726b1934da71b" providerId="LiveId" clId="{BE4B7AD7-5CD9-4AA3-A110-EDEA56C4C92B}" dt="2021-10-05T16:31:39.419" v="7959" actId="14100"/>
          <ac:spMkLst>
            <pc:docMk/>
            <pc:sldMk cId="3707795608" sldId="520"/>
            <ac:spMk id="8" creationId="{1D14AFA1-4C31-4148-B16A-5CB761CA0CB4}"/>
          </ac:spMkLst>
        </pc:spChg>
        <pc:spChg chg="add mod">
          <ac:chgData name="Syphax Ait oubelli" userId="ecf726b1934da71b" providerId="LiveId" clId="{BE4B7AD7-5CD9-4AA3-A110-EDEA56C4C92B}" dt="2021-10-05T16:32:29.859" v="7977" actId="206"/>
          <ac:spMkLst>
            <pc:docMk/>
            <pc:sldMk cId="3707795608" sldId="520"/>
            <ac:spMk id="9" creationId="{6FA76927-AC33-4385-A61C-03AE91BFADE6}"/>
          </ac:spMkLst>
        </pc:spChg>
        <pc:spChg chg="add mod">
          <ac:chgData name="Syphax Ait oubelli" userId="ecf726b1934da71b" providerId="LiveId" clId="{BE4B7AD7-5CD9-4AA3-A110-EDEA56C4C92B}" dt="2021-10-05T16:31:32.945" v="7957" actId="1076"/>
          <ac:spMkLst>
            <pc:docMk/>
            <pc:sldMk cId="3707795608" sldId="520"/>
            <ac:spMk id="10" creationId="{991D4323-5146-4027-B9F1-75DB22FE2DD8}"/>
          </ac:spMkLst>
        </pc:spChg>
        <pc:spChg chg="add mod">
          <ac:chgData name="Syphax Ait oubelli" userId="ecf726b1934da71b" providerId="LiveId" clId="{BE4B7AD7-5CD9-4AA3-A110-EDEA56C4C92B}" dt="2021-10-05T16:32:06.098" v="7969" actId="1035"/>
          <ac:spMkLst>
            <pc:docMk/>
            <pc:sldMk cId="3707795608" sldId="520"/>
            <ac:spMk id="11" creationId="{C5D22CE7-BF79-48AE-86DB-7439AE890FD1}"/>
          </ac:spMkLst>
        </pc:spChg>
        <pc:spChg chg="add mod">
          <ac:chgData name="Syphax Ait oubelli" userId="ecf726b1934da71b" providerId="LiveId" clId="{BE4B7AD7-5CD9-4AA3-A110-EDEA56C4C92B}" dt="2021-10-05T16:31:43.364" v="7960" actId="1076"/>
          <ac:spMkLst>
            <pc:docMk/>
            <pc:sldMk cId="3707795608" sldId="520"/>
            <ac:spMk id="12" creationId="{5311C739-D3A9-431B-99AA-4781F03922CB}"/>
          </ac:spMkLst>
        </pc:spChg>
        <pc:spChg chg="add mod">
          <ac:chgData name="Syphax Ait oubelli" userId="ecf726b1934da71b" providerId="LiveId" clId="{BE4B7AD7-5CD9-4AA3-A110-EDEA56C4C92B}" dt="2021-10-05T16:32:35.054" v="7978" actId="1076"/>
          <ac:spMkLst>
            <pc:docMk/>
            <pc:sldMk cId="3707795608" sldId="520"/>
            <ac:spMk id="13" creationId="{E43CA066-443F-4C68-9326-16373427D0B8}"/>
          </ac:spMkLst>
        </pc:spChg>
        <pc:spChg chg="add mod">
          <ac:chgData name="Syphax Ait oubelli" userId="ecf726b1934da71b" providerId="LiveId" clId="{BE4B7AD7-5CD9-4AA3-A110-EDEA56C4C92B}" dt="2021-10-05T16:32:41.425" v="7981" actId="14100"/>
          <ac:spMkLst>
            <pc:docMk/>
            <pc:sldMk cId="3707795608" sldId="520"/>
            <ac:spMk id="14" creationId="{A1D8098E-56FD-4A39-936B-32368E24A800}"/>
          </ac:spMkLst>
        </pc:spChg>
        <pc:spChg chg="add mod">
          <ac:chgData name="Syphax Ait oubelli" userId="ecf726b1934da71b" providerId="LiveId" clId="{BE4B7AD7-5CD9-4AA3-A110-EDEA56C4C92B}" dt="2021-10-05T16:32:43.768" v="7982" actId="571"/>
          <ac:spMkLst>
            <pc:docMk/>
            <pc:sldMk cId="3707795608" sldId="520"/>
            <ac:spMk id="15" creationId="{16027A9B-9BAC-49AD-86FD-F1CC09382BE1}"/>
          </ac:spMkLst>
        </pc:spChg>
        <pc:picChg chg="del">
          <ac:chgData name="Syphax Ait oubelli" userId="ecf726b1934da71b" providerId="LiveId" clId="{BE4B7AD7-5CD9-4AA3-A110-EDEA56C4C92B}" dt="2021-10-05T16:30:54.746" v="7942" actId="478"/>
          <ac:picMkLst>
            <pc:docMk/>
            <pc:sldMk cId="3707795608" sldId="520"/>
            <ac:picMk id="4" creationId="{BE9D1091-A8DC-4B7F-9341-7087C474F9AB}"/>
          </ac:picMkLst>
        </pc:picChg>
      </pc:sldChg>
      <pc:sldChg chg="addSp delSp modSp add mod">
        <pc:chgData name="Syphax Ait oubelli" userId="ecf726b1934da71b" providerId="LiveId" clId="{BE4B7AD7-5CD9-4AA3-A110-EDEA56C4C92B}" dt="2021-10-05T16:51:51.116" v="8462"/>
        <pc:sldMkLst>
          <pc:docMk/>
          <pc:sldMk cId="1391784319" sldId="521"/>
        </pc:sldMkLst>
        <pc:spChg chg="del">
          <ac:chgData name="Syphax Ait oubelli" userId="ecf726b1934da71b" providerId="LiveId" clId="{BE4B7AD7-5CD9-4AA3-A110-EDEA56C4C92B}" dt="2021-10-05T16:34:26.266" v="7984" actId="478"/>
          <ac:spMkLst>
            <pc:docMk/>
            <pc:sldMk cId="1391784319" sldId="521"/>
            <ac:spMk id="2" creationId="{7C401FD6-2342-42CD-B8C1-6C84E788B36C}"/>
          </ac:spMkLst>
        </pc:spChg>
        <pc:spChg chg="add mod">
          <ac:chgData name="Syphax Ait oubelli" userId="ecf726b1934da71b" providerId="LiveId" clId="{BE4B7AD7-5CD9-4AA3-A110-EDEA56C4C92B}" dt="2021-10-05T16:36:59.168" v="8003" actId="1076"/>
          <ac:spMkLst>
            <pc:docMk/>
            <pc:sldMk cId="1391784319" sldId="521"/>
            <ac:spMk id="3" creationId="{2A216E88-9E85-4BA1-A6C4-70192AD33C6A}"/>
          </ac:spMkLst>
        </pc:spChg>
        <pc:spChg chg="add mod">
          <ac:chgData name="Syphax Ait oubelli" userId="ecf726b1934da71b" providerId="LiveId" clId="{BE4B7AD7-5CD9-4AA3-A110-EDEA56C4C92B}" dt="2021-10-05T16:37:23.125" v="8013" actId="1582"/>
          <ac:spMkLst>
            <pc:docMk/>
            <pc:sldMk cId="1391784319" sldId="521"/>
            <ac:spMk id="4" creationId="{09FF2926-AA58-4EC1-90DA-D6BB4CF2DECE}"/>
          </ac:spMkLst>
        </pc:spChg>
        <pc:spChg chg="add mod">
          <ac:chgData name="Syphax Ait oubelli" userId="ecf726b1934da71b" providerId="LiveId" clId="{BE4B7AD7-5CD9-4AA3-A110-EDEA56C4C92B}" dt="2021-10-05T16:37:29.466" v="8017" actId="1076"/>
          <ac:spMkLst>
            <pc:docMk/>
            <pc:sldMk cId="1391784319" sldId="521"/>
            <ac:spMk id="5" creationId="{A22A5350-11C7-4261-BDE2-EB8D159CCAF1}"/>
          </ac:spMkLst>
        </pc:spChg>
        <pc:spChg chg="del">
          <ac:chgData name="Syphax Ait oubelli" userId="ecf726b1934da71b" providerId="LiveId" clId="{BE4B7AD7-5CD9-4AA3-A110-EDEA56C4C92B}" dt="2021-10-05T16:34:26.266" v="7984" actId="478"/>
          <ac:spMkLst>
            <pc:docMk/>
            <pc:sldMk cId="1391784319" sldId="521"/>
            <ac:spMk id="6" creationId="{158983F9-F25D-4412-980D-AC5543E41358}"/>
          </ac:spMkLst>
        </pc:spChg>
        <pc:spChg chg="del">
          <ac:chgData name="Syphax Ait oubelli" userId="ecf726b1934da71b" providerId="LiveId" clId="{BE4B7AD7-5CD9-4AA3-A110-EDEA56C4C92B}" dt="2021-10-05T16:34:26.266" v="7984" actId="478"/>
          <ac:spMkLst>
            <pc:docMk/>
            <pc:sldMk cId="1391784319" sldId="521"/>
            <ac:spMk id="7" creationId="{28434691-B12F-44F3-9A1A-1AE02DB77437}"/>
          </ac:spMkLst>
        </pc:spChg>
        <pc:spChg chg="del">
          <ac:chgData name="Syphax Ait oubelli" userId="ecf726b1934da71b" providerId="LiveId" clId="{BE4B7AD7-5CD9-4AA3-A110-EDEA56C4C92B}" dt="2021-10-05T16:34:26.266" v="7984" actId="478"/>
          <ac:spMkLst>
            <pc:docMk/>
            <pc:sldMk cId="1391784319" sldId="521"/>
            <ac:spMk id="8" creationId="{1D14AFA1-4C31-4148-B16A-5CB761CA0CB4}"/>
          </ac:spMkLst>
        </pc:spChg>
        <pc:spChg chg="del">
          <ac:chgData name="Syphax Ait oubelli" userId="ecf726b1934da71b" providerId="LiveId" clId="{BE4B7AD7-5CD9-4AA3-A110-EDEA56C4C92B}" dt="2021-10-05T16:34:26.266" v="7984" actId="478"/>
          <ac:spMkLst>
            <pc:docMk/>
            <pc:sldMk cId="1391784319" sldId="521"/>
            <ac:spMk id="9" creationId="{6FA76927-AC33-4385-A61C-03AE91BFADE6}"/>
          </ac:spMkLst>
        </pc:spChg>
        <pc:spChg chg="del">
          <ac:chgData name="Syphax Ait oubelli" userId="ecf726b1934da71b" providerId="LiveId" clId="{BE4B7AD7-5CD9-4AA3-A110-EDEA56C4C92B}" dt="2021-10-05T16:34:26.266" v="7984" actId="478"/>
          <ac:spMkLst>
            <pc:docMk/>
            <pc:sldMk cId="1391784319" sldId="521"/>
            <ac:spMk id="10" creationId="{991D4323-5146-4027-B9F1-75DB22FE2DD8}"/>
          </ac:spMkLst>
        </pc:spChg>
        <pc:spChg chg="del">
          <ac:chgData name="Syphax Ait oubelli" userId="ecf726b1934da71b" providerId="LiveId" clId="{BE4B7AD7-5CD9-4AA3-A110-EDEA56C4C92B}" dt="2021-10-05T16:34:26.266" v="7984" actId="478"/>
          <ac:spMkLst>
            <pc:docMk/>
            <pc:sldMk cId="1391784319" sldId="521"/>
            <ac:spMk id="11" creationId="{C5D22CE7-BF79-48AE-86DB-7439AE890FD1}"/>
          </ac:spMkLst>
        </pc:spChg>
        <pc:spChg chg="del">
          <ac:chgData name="Syphax Ait oubelli" userId="ecf726b1934da71b" providerId="LiveId" clId="{BE4B7AD7-5CD9-4AA3-A110-EDEA56C4C92B}" dt="2021-10-05T16:34:26.266" v="7984" actId="478"/>
          <ac:spMkLst>
            <pc:docMk/>
            <pc:sldMk cId="1391784319" sldId="521"/>
            <ac:spMk id="12" creationId="{5311C739-D3A9-431B-99AA-4781F03922CB}"/>
          </ac:spMkLst>
        </pc:spChg>
        <pc:spChg chg="del">
          <ac:chgData name="Syphax Ait oubelli" userId="ecf726b1934da71b" providerId="LiveId" clId="{BE4B7AD7-5CD9-4AA3-A110-EDEA56C4C92B}" dt="2021-10-05T16:34:26.266" v="7984" actId="478"/>
          <ac:spMkLst>
            <pc:docMk/>
            <pc:sldMk cId="1391784319" sldId="521"/>
            <ac:spMk id="13" creationId="{E43CA066-443F-4C68-9326-16373427D0B8}"/>
          </ac:spMkLst>
        </pc:spChg>
        <pc:spChg chg="del">
          <ac:chgData name="Syphax Ait oubelli" userId="ecf726b1934da71b" providerId="LiveId" clId="{BE4B7AD7-5CD9-4AA3-A110-EDEA56C4C92B}" dt="2021-10-05T16:34:26.266" v="7984" actId="478"/>
          <ac:spMkLst>
            <pc:docMk/>
            <pc:sldMk cId="1391784319" sldId="521"/>
            <ac:spMk id="14" creationId="{A1D8098E-56FD-4A39-936B-32368E24A800}"/>
          </ac:spMkLst>
        </pc:spChg>
        <pc:spChg chg="del">
          <ac:chgData name="Syphax Ait oubelli" userId="ecf726b1934da71b" providerId="LiveId" clId="{BE4B7AD7-5CD9-4AA3-A110-EDEA56C4C92B}" dt="2021-10-05T16:34:26.266" v="7984" actId="478"/>
          <ac:spMkLst>
            <pc:docMk/>
            <pc:sldMk cId="1391784319" sldId="521"/>
            <ac:spMk id="15" creationId="{16027A9B-9BAC-49AD-86FD-F1CC09382BE1}"/>
          </ac:spMkLst>
        </pc:spChg>
        <pc:spChg chg="add mod">
          <ac:chgData name="Syphax Ait oubelli" userId="ecf726b1934da71b" providerId="LiveId" clId="{BE4B7AD7-5CD9-4AA3-A110-EDEA56C4C92B}" dt="2021-10-05T16:37:03.345" v="8006" actId="20577"/>
          <ac:spMkLst>
            <pc:docMk/>
            <pc:sldMk cId="1391784319" sldId="521"/>
            <ac:spMk id="16" creationId="{04209E67-5699-4AE1-BAF4-C4BBAB056D9F}"/>
          </ac:spMkLst>
        </pc:spChg>
        <pc:spChg chg="add mod">
          <ac:chgData name="Syphax Ait oubelli" userId="ecf726b1934da71b" providerId="LiveId" clId="{BE4B7AD7-5CD9-4AA3-A110-EDEA56C4C92B}" dt="2021-10-05T16:37:35.877" v="8018" actId="571"/>
          <ac:spMkLst>
            <pc:docMk/>
            <pc:sldMk cId="1391784319" sldId="521"/>
            <ac:spMk id="17" creationId="{3B8C7AA3-C851-4B69-9C79-617DB05128EF}"/>
          </ac:spMkLst>
        </pc:spChg>
        <pc:spChg chg="add mod">
          <ac:chgData name="Syphax Ait oubelli" userId="ecf726b1934da71b" providerId="LiveId" clId="{BE4B7AD7-5CD9-4AA3-A110-EDEA56C4C92B}" dt="2021-10-05T16:37:35.877" v="8018" actId="571"/>
          <ac:spMkLst>
            <pc:docMk/>
            <pc:sldMk cId="1391784319" sldId="521"/>
            <ac:spMk id="18" creationId="{49E6961F-DF6F-44DF-88E6-C5269BCF5333}"/>
          </ac:spMkLst>
        </pc:spChg>
        <pc:spChg chg="add mod ord">
          <ac:chgData name="Syphax Ait oubelli" userId="ecf726b1934da71b" providerId="LiveId" clId="{BE4B7AD7-5CD9-4AA3-A110-EDEA56C4C92B}" dt="2021-10-05T16:49:56.811" v="8445" actId="1076"/>
          <ac:spMkLst>
            <pc:docMk/>
            <pc:sldMk cId="1391784319" sldId="521"/>
            <ac:spMk id="19" creationId="{605EEEBF-0ABA-4047-A745-DEE753B9D6B1}"/>
          </ac:spMkLst>
        </pc:spChg>
        <pc:spChg chg="add del mod">
          <ac:chgData name="Syphax Ait oubelli" userId="ecf726b1934da71b" providerId="LiveId" clId="{BE4B7AD7-5CD9-4AA3-A110-EDEA56C4C92B}" dt="2021-10-05T16:41:49.581" v="8176" actId="478"/>
          <ac:spMkLst>
            <pc:docMk/>
            <pc:sldMk cId="1391784319" sldId="521"/>
            <ac:spMk id="20" creationId="{5F0B69BC-3C3F-48C6-B31C-3F413206987D}"/>
          </ac:spMkLst>
        </pc:spChg>
        <pc:spChg chg="add del mod">
          <ac:chgData name="Syphax Ait oubelli" userId="ecf726b1934da71b" providerId="LiveId" clId="{BE4B7AD7-5CD9-4AA3-A110-EDEA56C4C92B}" dt="2021-10-05T16:44:33.205" v="8282" actId="478"/>
          <ac:spMkLst>
            <pc:docMk/>
            <pc:sldMk cId="1391784319" sldId="521"/>
            <ac:spMk id="21" creationId="{C44D4892-357D-42F2-BC5A-FF4AA5B5BF23}"/>
          </ac:spMkLst>
        </pc:spChg>
        <pc:spChg chg="add del mod">
          <ac:chgData name="Syphax Ait oubelli" userId="ecf726b1934da71b" providerId="LiveId" clId="{BE4B7AD7-5CD9-4AA3-A110-EDEA56C4C92B}" dt="2021-10-05T16:44:35.461" v="8283" actId="478"/>
          <ac:spMkLst>
            <pc:docMk/>
            <pc:sldMk cId="1391784319" sldId="521"/>
            <ac:spMk id="22" creationId="{9443A561-E1B6-4D32-A797-FDDC8213D500}"/>
          </ac:spMkLst>
        </pc:spChg>
        <pc:spChg chg="add del mod">
          <ac:chgData name="Syphax Ait oubelli" userId="ecf726b1934da71b" providerId="LiveId" clId="{BE4B7AD7-5CD9-4AA3-A110-EDEA56C4C92B}" dt="2021-10-05T16:48:56.998" v="8398" actId="478"/>
          <ac:spMkLst>
            <pc:docMk/>
            <pc:sldMk cId="1391784319" sldId="521"/>
            <ac:spMk id="23" creationId="{2FB75A8C-B81D-4707-9C78-F762E834D823}"/>
          </ac:spMkLst>
        </pc:spChg>
        <pc:spChg chg="add mod">
          <ac:chgData name="Syphax Ait oubelli" userId="ecf726b1934da71b" providerId="LiveId" clId="{BE4B7AD7-5CD9-4AA3-A110-EDEA56C4C92B}" dt="2021-10-05T16:49:56.811" v="8445" actId="1076"/>
          <ac:spMkLst>
            <pc:docMk/>
            <pc:sldMk cId="1391784319" sldId="521"/>
            <ac:spMk id="24" creationId="{D03B73E6-B71F-459E-A20F-5FDA172735AE}"/>
          </ac:spMkLst>
        </pc:spChg>
        <pc:spChg chg="add mod">
          <ac:chgData name="Syphax Ait oubelli" userId="ecf726b1934da71b" providerId="LiveId" clId="{BE4B7AD7-5CD9-4AA3-A110-EDEA56C4C92B}" dt="2021-10-05T16:49:56.811" v="8445" actId="1076"/>
          <ac:spMkLst>
            <pc:docMk/>
            <pc:sldMk cId="1391784319" sldId="521"/>
            <ac:spMk id="25" creationId="{66092802-7B29-4E79-9388-D0138B3EFE76}"/>
          </ac:spMkLst>
        </pc:spChg>
        <pc:spChg chg="add mod">
          <ac:chgData name="Syphax Ait oubelli" userId="ecf726b1934da71b" providerId="LiveId" clId="{BE4B7AD7-5CD9-4AA3-A110-EDEA56C4C92B}" dt="2021-10-05T16:49:56.811" v="8445" actId="1076"/>
          <ac:spMkLst>
            <pc:docMk/>
            <pc:sldMk cId="1391784319" sldId="521"/>
            <ac:spMk id="26" creationId="{380C1B28-96C5-418F-B09E-54D92677B81F}"/>
          </ac:spMkLst>
        </pc:spChg>
        <pc:spChg chg="add mod">
          <ac:chgData name="Syphax Ait oubelli" userId="ecf726b1934da71b" providerId="LiveId" clId="{BE4B7AD7-5CD9-4AA3-A110-EDEA56C4C92B}" dt="2021-10-05T16:49:56.811" v="8445" actId="1076"/>
          <ac:spMkLst>
            <pc:docMk/>
            <pc:sldMk cId="1391784319" sldId="521"/>
            <ac:spMk id="27" creationId="{BD13104D-016F-41CD-B523-A3ECE58831F0}"/>
          </ac:spMkLst>
        </pc:spChg>
        <pc:spChg chg="add mod">
          <ac:chgData name="Syphax Ait oubelli" userId="ecf726b1934da71b" providerId="LiveId" clId="{BE4B7AD7-5CD9-4AA3-A110-EDEA56C4C92B}" dt="2021-10-05T16:49:56.811" v="8445" actId="1076"/>
          <ac:spMkLst>
            <pc:docMk/>
            <pc:sldMk cId="1391784319" sldId="521"/>
            <ac:spMk id="28" creationId="{B2B631FF-6E37-47D4-BF19-2319C58CD39B}"/>
          </ac:spMkLst>
        </pc:spChg>
        <pc:spChg chg="add mod">
          <ac:chgData name="Syphax Ait oubelli" userId="ecf726b1934da71b" providerId="LiveId" clId="{BE4B7AD7-5CD9-4AA3-A110-EDEA56C4C92B}" dt="2021-10-05T16:49:53.550" v="8444" actId="1076"/>
          <ac:spMkLst>
            <pc:docMk/>
            <pc:sldMk cId="1391784319" sldId="521"/>
            <ac:spMk id="29" creationId="{FC578337-1F2D-4579-8662-227588B9857C}"/>
          </ac:spMkLst>
        </pc:spChg>
        <pc:spChg chg="add mod">
          <ac:chgData name="Syphax Ait oubelli" userId="ecf726b1934da71b" providerId="LiveId" clId="{BE4B7AD7-5CD9-4AA3-A110-EDEA56C4C92B}" dt="2021-10-05T16:51:51.116" v="8462"/>
          <ac:spMkLst>
            <pc:docMk/>
            <pc:sldMk cId="1391784319" sldId="521"/>
            <ac:spMk id="30" creationId="{39777500-B5E5-4868-A2B4-EBB4EC7B6591}"/>
          </ac:spMkLst>
        </pc:spChg>
      </pc:sldChg>
      <pc:sldChg chg="addSp delSp modSp add mod">
        <pc:chgData name="Syphax Ait oubelli" userId="ecf726b1934da71b" providerId="LiveId" clId="{BE4B7AD7-5CD9-4AA3-A110-EDEA56C4C92B}" dt="2021-10-05T16:51:49.198" v="8461" actId="1035"/>
        <pc:sldMkLst>
          <pc:docMk/>
          <pc:sldMk cId="1978981232" sldId="522"/>
        </pc:sldMkLst>
        <pc:spChg chg="add mod">
          <ac:chgData name="Syphax Ait oubelli" userId="ecf726b1934da71b" providerId="LiveId" clId="{BE4B7AD7-5CD9-4AA3-A110-EDEA56C4C92B}" dt="2021-10-05T16:51:49.198" v="8461" actId="1035"/>
          <ac:spMkLst>
            <pc:docMk/>
            <pc:sldMk cId="1978981232" sldId="522"/>
            <ac:spMk id="2" creationId="{529D7C4E-7C50-4111-AABF-3704C11F477B}"/>
          </ac:spMkLst>
        </pc:spChg>
        <pc:spChg chg="add mod">
          <ac:chgData name="Syphax Ait oubelli" userId="ecf726b1934da71b" providerId="LiveId" clId="{BE4B7AD7-5CD9-4AA3-A110-EDEA56C4C92B}" dt="2021-10-05T16:51:21.610" v="8454" actId="207"/>
          <ac:spMkLst>
            <pc:docMk/>
            <pc:sldMk cId="1978981232" sldId="522"/>
            <ac:spMk id="15" creationId="{9040A959-0B7D-4E92-9E1D-744371320A36}"/>
          </ac:spMkLst>
        </pc:spChg>
        <pc:spChg chg="del">
          <ac:chgData name="Syphax Ait oubelli" userId="ecf726b1934da71b" providerId="LiveId" clId="{BE4B7AD7-5CD9-4AA3-A110-EDEA56C4C92B}" dt="2021-10-05T16:51:41.439" v="8455" actId="478"/>
          <ac:spMkLst>
            <pc:docMk/>
            <pc:sldMk cId="1978981232" sldId="522"/>
            <ac:spMk id="24" creationId="{D03B73E6-B71F-459E-A20F-5FDA172735AE}"/>
          </ac:spMkLst>
        </pc:spChg>
        <pc:spChg chg="del">
          <ac:chgData name="Syphax Ait oubelli" userId="ecf726b1934da71b" providerId="LiveId" clId="{BE4B7AD7-5CD9-4AA3-A110-EDEA56C4C92B}" dt="2021-10-05T16:51:41.439" v="8455" actId="478"/>
          <ac:spMkLst>
            <pc:docMk/>
            <pc:sldMk cId="1978981232" sldId="522"/>
            <ac:spMk id="25" creationId="{66092802-7B29-4E79-9388-D0138B3EFE76}"/>
          </ac:spMkLst>
        </pc:spChg>
        <pc:spChg chg="del">
          <ac:chgData name="Syphax Ait oubelli" userId="ecf726b1934da71b" providerId="LiveId" clId="{BE4B7AD7-5CD9-4AA3-A110-EDEA56C4C92B}" dt="2021-10-05T16:51:41.439" v="8455" actId="478"/>
          <ac:spMkLst>
            <pc:docMk/>
            <pc:sldMk cId="1978981232" sldId="522"/>
            <ac:spMk id="26" creationId="{380C1B28-96C5-418F-B09E-54D92677B81F}"/>
          </ac:spMkLst>
        </pc:spChg>
        <pc:spChg chg="del">
          <ac:chgData name="Syphax Ait oubelli" userId="ecf726b1934da71b" providerId="LiveId" clId="{BE4B7AD7-5CD9-4AA3-A110-EDEA56C4C92B}" dt="2021-10-05T16:51:41.439" v="8455" actId="478"/>
          <ac:spMkLst>
            <pc:docMk/>
            <pc:sldMk cId="1978981232" sldId="522"/>
            <ac:spMk id="27" creationId="{BD13104D-016F-41CD-B523-A3ECE58831F0}"/>
          </ac:spMkLst>
        </pc:spChg>
        <pc:spChg chg="del">
          <ac:chgData name="Syphax Ait oubelli" userId="ecf726b1934da71b" providerId="LiveId" clId="{BE4B7AD7-5CD9-4AA3-A110-EDEA56C4C92B}" dt="2021-10-05T16:50:56.622" v="8447" actId="478"/>
          <ac:spMkLst>
            <pc:docMk/>
            <pc:sldMk cId="1978981232" sldId="522"/>
            <ac:spMk id="28" creationId="{B2B631FF-6E37-47D4-BF19-2319C58CD39B}"/>
          </ac:spMkLst>
        </pc:spChg>
      </pc:sldChg>
      <pc:sldChg chg="addSp delSp modSp add del mod">
        <pc:chgData name="Syphax Ait oubelli" userId="ecf726b1934da71b" providerId="LiveId" clId="{BE4B7AD7-5CD9-4AA3-A110-EDEA56C4C92B}" dt="2021-10-05T16:48:55.264" v="8397" actId="47"/>
        <pc:sldMkLst>
          <pc:docMk/>
          <pc:sldMk cId="3585893317" sldId="522"/>
        </pc:sldMkLst>
        <pc:spChg chg="add mod">
          <ac:chgData name="Syphax Ait oubelli" userId="ecf726b1934da71b" providerId="LiveId" clId="{BE4B7AD7-5CD9-4AA3-A110-EDEA56C4C92B}" dt="2021-10-05T16:48:52.034" v="8396" actId="20577"/>
          <ac:spMkLst>
            <pc:docMk/>
            <pc:sldMk cId="3585893317" sldId="522"/>
            <ac:spMk id="14" creationId="{0C9B1650-4C71-4BA1-9520-7974BE80884F}"/>
          </ac:spMkLst>
        </pc:spChg>
        <pc:spChg chg="del">
          <ac:chgData name="Syphax Ait oubelli" userId="ecf726b1934da71b" providerId="LiveId" clId="{BE4B7AD7-5CD9-4AA3-A110-EDEA56C4C92B}" dt="2021-10-05T16:47:15.030" v="8307" actId="478"/>
          <ac:spMkLst>
            <pc:docMk/>
            <pc:sldMk cId="3585893317" sldId="522"/>
            <ac:spMk id="19" creationId="{605EEEBF-0ABA-4047-A745-DEE753B9D6B1}"/>
          </ac:spMkLst>
        </pc:spChg>
        <pc:spChg chg="del">
          <ac:chgData name="Syphax Ait oubelli" userId="ecf726b1934da71b" providerId="LiveId" clId="{BE4B7AD7-5CD9-4AA3-A110-EDEA56C4C92B}" dt="2021-10-05T16:47:15.030" v="8307" actId="478"/>
          <ac:spMkLst>
            <pc:docMk/>
            <pc:sldMk cId="3585893317" sldId="522"/>
            <ac:spMk id="23" creationId="{2FB75A8C-B81D-4707-9C78-F762E834D823}"/>
          </ac:spMkLst>
        </pc:spChg>
        <pc:spChg chg="del">
          <ac:chgData name="Syphax Ait oubelli" userId="ecf726b1934da71b" providerId="LiveId" clId="{BE4B7AD7-5CD9-4AA3-A110-EDEA56C4C92B}" dt="2021-10-05T16:46:41.094" v="8306" actId="478"/>
          <ac:spMkLst>
            <pc:docMk/>
            <pc:sldMk cId="3585893317" sldId="522"/>
            <ac:spMk id="24" creationId="{D03B73E6-B71F-459E-A20F-5FDA172735AE}"/>
          </ac:spMkLst>
        </pc:spChg>
        <pc:spChg chg="del">
          <ac:chgData name="Syphax Ait oubelli" userId="ecf726b1934da71b" providerId="LiveId" clId="{BE4B7AD7-5CD9-4AA3-A110-EDEA56C4C92B}" dt="2021-10-05T16:46:41.094" v="8306" actId="478"/>
          <ac:spMkLst>
            <pc:docMk/>
            <pc:sldMk cId="3585893317" sldId="522"/>
            <ac:spMk id="25" creationId="{66092802-7B29-4E79-9388-D0138B3EFE76}"/>
          </ac:spMkLst>
        </pc:spChg>
        <pc:spChg chg="del">
          <ac:chgData name="Syphax Ait oubelli" userId="ecf726b1934da71b" providerId="LiveId" clId="{BE4B7AD7-5CD9-4AA3-A110-EDEA56C4C92B}" dt="2021-10-05T16:46:41.094" v="8306" actId="478"/>
          <ac:spMkLst>
            <pc:docMk/>
            <pc:sldMk cId="3585893317" sldId="522"/>
            <ac:spMk id="26" creationId="{380C1B28-96C5-418F-B09E-54D92677B81F}"/>
          </ac:spMkLst>
        </pc:spChg>
        <pc:spChg chg="del">
          <ac:chgData name="Syphax Ait oubelli" userId="ecf726b1934da71b" providerId="LiveId" clId="{BE4B7AD7-5CD9-4AA3-A110-EDEA56C4C92B}" dt="2021-10-05T16:46:41.094" v="8306" actId="478"/>
          <ac:spMkLst>
            <pc:docMk/>
            <pc:sldMk cId="3585893317" sldId="522"/>
            <ac:spMk id="27" creationId="{BD13104D-016F-41CD-B523-A3ECE58831F0}"/>
          </ac:spMkLst>
        </pc:spChg>
      </pc:sldChg>
      <pc:sldChg chg="addSp delSp modSp add mod">
        <pc:chgData name="Syphax Ait oubelli" userId="ecf726b1934da71b" providerId="LiveId" clId="{BE4B7AD7-5CD9-4AA3-A110-EDEA56C4C92B}" dt="2021-10-05T16:58:58.752" v="8510" actId="1076"/>
        <pc:sldMkLst>
          <pc:docMk/>
          <pc:sldMk cId="613401173" sldId="523"/>
        </pc:sldMkLst>
        <pc:spChg chg="mod">
          <ac:chgData name="Syphax Ait oubelli" userId="ecf726b1934da71b" providerId="LiveId" clId="{BE4B7AD7-5CD9-4AA3-A110-EDEA56C4C92B}" dt="2021-10-05T16:52:29.671" v="8466" actId="1076"/>
          <ac:spMkLst>
            <pc:docMk/>
            <pc:sldMk cId="613401173" sldId="523"/>
            <ac:spMk id="2" creationId="{529D7C4E-7C50-4111-AABF-3704C11F477B}"/>
          </ac:spMkLst>
        </pc:spChg>
        <pc:spChg chg="add mod">
          <ac:chgData name="Syphax Ait oubelli" userId="ecf726b1934da71b" providerId="LiveId" clId="{BE4B7AD7-5CD9-4AA3-A110-EDEA56C4C92B}" dt="2021-10-05T16:53:59.394" v="8508" actId="1076"/>
          <ac:spMkLst>
            <pc:docMk/>
            <pc:sldMk cId="613401173" sldId="523"/>
            <ac:spMk id="6" creationId="{A7D509B5-DD81-47D8-BBD6-EBCEE53DFA1C}"/>
          </ac:spMkLst>
        </pc:spChg>
        <pc:spChg chg="add mod">
          <ac:chgData name="Syphax Ait oubelli" userId="ecf726b1934da71b" providerId="LiveId" clId="{BE4B7AD7-5CD9-4AA3-A110-EDEA56C4C92B}" dt="2021-10-05T16:58:58.752" v="8510" actId="1076"/>
          <ac:spMkLst>
            <pc:docMk/>
            <pc:sldMk cId="613401173" sldId="523"/>
            <ac:spMk id="12" creationId="{F4A031A3-EF5C-4F88-85FD-1A18DEC2BC4C}"/>
          </ac:spMkLst>
        </pc:spChg>
        <pc:spChg chg="del">
          <ac:chgData name="Syphax Ait oubelli" userId="ecf726b1934da71b" providerId="LiveId" clId="{BE4B7AD7-5CD9-4AA3-A110-EDEA56C4C92B}" dt="2021-10-05T16:52:23.009" v="8464" actId="478"/>
          <ac:spMkLst>
            <pc:docMk/>
            <pc:sldMk cId="613401173" sldId="523"/>
            <ac:spMk id="15" creationId="{9040A959-0B7D-4E92-9E1D-744371320A36}"/>
          </ac:spMkLst>
        </pc:spChg>
        <pc:spChg chg="mod">
          <ac:chgData name="Syphax Ait oubelli" userId="ecf726b1934da71b" providerId="LiveId" clId="{BE4B7AD7-5CD9-4AA3-A110-EDEA56C4C92B}" dt="2021-10-05T16:52:29.671" v="8466" actId="1076"/>
          <ac:spMkLst>
            <pc:docMk/>
            <pc:sldMk cId="613401173" sldId="523"/>
            <ac:spMk id="19" creationId="{605EEEBF-0ABA-4047-A745-DEE753B9D6B1}"/>
          </ac:spMkLst>
        </pc:spChg>
        <pc:spChg chg="mod">
          <ac:chgData name="Syphax Ait oubelli" userId="ecf726b1934da71b" providerId="LiveId" clId="{BE4B7AD7-5CD9-4AA3-A110-EDEA56C4C92B}" dt="2021-10-05T16:52:39.838" v="8467" actId="1076"/>
          <ac:spMkLst>
            <pc:docMk/>
            <pc:sldMk cId="613401173" sldId="523"/>
            <ac:spMk id="29" creationId="{FC578337-1F2D-4579-8662-227588B9857C}"/>
          </ac:spMkLst>
        </pc:spChg>
      </pc:sldChg>
      <pc:sldChg chg="addSp delSp modSp add mod">
        <pc:chgData name="Syphax Ait oubelli" userId="ecf726b1934da71b" providerId="LiveId" clId="{BE4B7AD7-5CD9-4AA3-A110-EDEA56C4C92B}" dt="2021-10-05T17:00:35.157" v="8587" actId="207"/>
        <pc:sldMkLst>
          <pc:docMk/>
          <pc:sldMk cId="4158520995" sldId="524"/>
        </pc:sldMkLst>
        <pc:spChg chg="mod ord">
          <ac:chgData name="Syphax Ait oubelli" userId="ecf726b1934da71b" providerId="LiveId" clId="{BE4B7AD7-5CD9-4AA3-A110-EDEA56C4C92B}" dt="2021-10-05T17:00:12.098" v="8584" actId="1076"/>
          <ac:spMkLst>
            <pc:docMk/>
            <pc:sldMk cId="4158520995" sldId="524"/>
            <ac:spMk id="6" creationId="{A7D509B5-DD81-47D8-BBD6-EBCEE53DFA1C}"/>
          </ac:spMkLst>
        </pc:spChg>
        <pc:spChg chg="del">
          <ac:chgData name="Syphax Ait oubelli" userId="ecf726b1934da71b" providerId="LiveId" clId="{BE4B7AD7-5CD9-4AA3-A110-EDEA56C4C92B}" dt="2021-10-05T16:59:01.393" v="8511" actId="478"/>
          <ac:spMkLst>
            <pc:docMk/>
            <pc:sldMk cId="4158520995" sldId="524"/>
            <ac:spMk id="12" creationId="{F4A031A3-EF5C-4F88-85FD-1A18DEC2BC4C}"/>
          </ac:spMkLst>
        </pc:spChg>
        <pc:spChg chg="add mod">
          <ac:chgData name="Syphax Ait oubelli" userId="ecf726b1934da71b" providerId="LiveId" clId="{BE4B7AD7-5CD9-4AA3-A110-EDEA56C4C92B}" dt="2021-10-05T16:59:01.702" v="8512"/>
          <ac:spMkLst>
            <pc:docMk/>
            <pc:sldMk cId="4158520995" sldId="524"/>
            <ac:spMk id="13" creationId="{B27D9BD9-D298-4A33-BA23-2A09E1A2697A}"/>
          </ac:spMkLst>
        </pc:spChg>
        <pc:spChg chg="add mod">
          <ac:chgData name="Syphax Ait oubelli" userId="ecf726b1934da71b" providerId="LiveId" clId="{BE4B7AD7-5CD9-4AA3-A110-EDEA56C4C92B}" dt="2021-10-05T17:00:35.157" v="8587" actId="207"/>
          <ac:spMkLst>
            <pc:docMk/>
            <pc:sldMk cId="4158520995" sldId="524"/>
            <ac:spMk id="14" creationId="{5C628959-3BD6-4C68-B8B8-1147789E3EAF}"/>
          </ac:spMkLst>
        </pc:spChg>
      </pc:sldChg>
      <pc:sldChg chg="addSp delSp modSp add mod">
        <pc:chgData name="Syphax Ait oubelli" userId="ecf726b1934da71b" providerId="LiveId" clId="{BE4B7AD7-5CD9-4AA3-A110-EDEA56C4C92B}" dt="2021-10-05T17:00:49.549" v="8590" actId="166"/>
        <pc:sldMkLst>
          <pc:docMk/>
          <pc:sldMk cId="2444193530" sldId="525"/>
        </pc:sldMkLst>
        <pc:spChg chg="ord">
          <ac:chgData name="Syphax Ait oubelli" userId="ecf726b1934da71b" providerId="LiveId" clId="{BE4B7AD7-5CD9-4AA3-A110-EDEA56C4C92B}" dt="2021-10-05T17:00:49.549" v="8590" actId="166"/>
          <ac:spMkLst>
            <pc:docMk/>
            <pc:sldMk cId="2444193530" sldId="525"/>
            <ac:spMk id="6" creationId="{A7D509B5-DD81-47D8-BBD6-EBCEE53DFA1C}"/>
          </ac:spMkLst>
        </pc:spChg>
        <pc:spChg chg="del">
          <ac:chgData name="Syphax Ait oubelli" userId="ecf726b1934da71b" providerId="LiveId" clId="{BE4B7AD7-5CD9-4AA3-A110-EDEA56C4C92B}" dt="2021-10-05T17:00:45.673" v="8588" actId="478"/>
          <ac:spMkLst>
            <pc:docMk/>
            <pc:sldMk cId="2444193530" sldId="525"/>
            <ac:spMk id="13" creationId="{B27D9BD9-D298-4A33-BA23-2A09E1A2697A}"/>
          </ac:spMkLst>
        </pc:spChg>
        <pc:spChg chg="add mod">
          <ac:chgData name="Syphax Ait oubelli" userId="ecf726b1934da71b" providerId="LiveId" clId="{BE4B7AD7-5CD9-4AA3-A110-EDEA56C4C92B}" dt="2021-10-05T17:00:46.016" v="8589"/>
          <ac:spMkLst>
            <pc:docMk/>
            <pc:sldMk cId="2444193530" sldId="525"/>
            <ac:spMk id="15" creationId="{4FE9E106-1B9A-4643-B68C-DA6C9CBBC537}"/>
          </ac:spMkLst>
        </pc:spChg>
      </pc:sldChg>
      <pc:sldChg chg="modSp add mod">
        <pc:chgData name="Syphax Ait oubelli" userId="ecf726b1934da71b" providerId="LiveId" clId="{BE4B7AD7-5CD9-4AA3-A110-EDEA56C4C92B}" dt="2021-10-05T17:01:19.365" v="8595" actId="1076"/>
        <pc:sldMkLst>
          <pc:docMk/>
          <pc:sldMk cId="1644755392" sldId="526"/>
        </pc:sldMkLst>
        <pc:spChg chg="mod">
          <ac:chgData name="Syphax Ait oubelli" userId="ecf726b1934da71b" providerId="LiveId" clId="{BE4B7AD7-5CD9-4AA3-A110-EDEA56C4C92B}" dt="2021-10-05T17:01:14.387" v="8593" actId="20577"/>
          <ac:spMkLst>
            <pc:docMk/>
            <pc:sldMk cId="1644755392" sldId="526"/>
            <ac:spMk id="6" creationId="{DDBD743E-8637-47D9-AF8D-E339A52EB8F9}"/>
          </ac:spMkLst>
        </pc:spChg>
        <pc:spChg chg="mod">
          <ac:chgData name="Syphax Ait oubelli" userId="ecf726b1934da71b" providerId="LiveId" clId="{BE4B7AD7-5CD9-4AA3-A110-EDEA56C4C92B}" dt="2021-10-05T17:01:19.365" v="8595" actId="1076"/>
          <ac:spMkLst>
            <pc:docMk/>
            <pc:sldMk cId="1644755392" sldId="526"/>
            <ac:spMk id="7" creationId="{78A72C28-FF35-4B7A-84AE-ECC83F15B4C4}"/>
          </ac:spMkLst>
        </pc:spChg>
        <pc:spChg chg="mod">
          <ac:chgData name="Syphax Ait oubelli" userId="ecf726b1934da71b" providerId="LiveId" clId="{BE4B7AD7-5CD9-4AA3-A110-EDEA56C4C92B}" dt="2021-10-05T17:01:17.427" v="8594" actId="1076"/>
          <ac:spMkLst>
            <pc:docMk/>
            <pc:sldMk cId="1644755392" sldId="526"/>
            <ac:spMk id="8" creationId="{3F1394EE-E7E1-419A-9141-29855DFE634C}"/>
          </ac:spMkLst>
        </pc:spChg>
      </pc:sldChg>
      <pc:sldChg chg="addSp delSp modSp add mod">
        <pc:chgData name="Syphax Ait oubelli" userId="ecf726b1934da71b" providerId="LiveId" clId="{BE4B7AD7-5CD9-4AA3-A110-EDEA56C4C92B}" dt="2021-10-05T18:06:46.360" v="9038"/>
        <pc:sldMkLst>
          <pc:docMk/>
          <pc:sldMk cId="930989663" sldId="527"/>
        </pc:sldMkLst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2" creationId="{7F8925F2-C9A7-4ACF-907E-9A09D0C14DBB}"/>
          </ac:spMkLst>
        </pc:spChg>
        <pc:spChg chg="add del mod">
          <ac:chgData name="Syphax Ait oubelli" userId="ecf726b1934da71b" providerId="LiveId" clId="{BE4B7AD7-5CD9-4AA3-A110-EDEA56C4C92B}" dt="2021-10-05T18:03:44.809" v="8749" actId="478"/>
          <ac:spMkLst>
            <pc:docMk/>
            <pc:sldMk cId="930989663" sldId="527"/>
            <ac:spMk id="7" creationId="{EE1D1EC4-883A-4D54-8C50-DD5D2EAD19B5}"/>
          </ac:spMkLst>
        </pc:spChg>
        <pc:spChg chg="del">
          <ac:chgData name="Syphax Ait oubelli" userId="ecf726b1934da71b" providerId="LiveId" clId="{BE4B7AD7-5CD9-4AA3-A110-EDEA56C4C92B}" dt="2021-10-05T17:57:08.991" v="8598" actId="478"/>
          <ac:spMkLst>
            <pc:docMk/>
            <pc:sldMk cId="930989663" sldId="527"/>
            <ac:spMk id="19" creationId="{605EEEBF-0ABA-4047-A745-DEE753B9D6B1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20" creationId="{004DB5F6-A14D-49A6-BC89-5DE90B29F890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21" creationId="{8A992103-6631-4A8F-9C0D-38C44E540BED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22" creationId="{17894CAB-E7CF-436A-BA64-5BF283754F63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23" creationId="{96CBDDE4-B66C-4CB0-BE9E-41000CBA2852}"/>
          </ac:spMkLst>
        </pc:spChg>
        <pc:spChg chg="del">
          <ac:chgData name="Syphax Ait oubelli" userId="ecf726b1934da71b" providerId="LiveId" clId="{BE4B7AD7-5CD9-4AA3-A110-EDEA56C4C92B}" dt="2021-10-05T17:57:08.991" v="8598" actId="478"/>
          <ac:spMkLst>
            <pc:docMk/>
            <pc:sldMk cId="930989663" sldId="527"/>
            <ac:spMk id="24" creationId="{D03B73E6-B71F-459E-A20F-5FDA172735AE}"/>
          </ac:spMkLst>
        </pc:spChg>
        <pc:spChg chg="del">
          <ac:chgData name="Syphax Ait oubelli" userId="ecf726b1934da71b" providerId="LiveId" clId="{BE4B7AD7-5CD9-4AA3-A110-EDEA56C4C92B}" dt="2021-10-05T17:57:08.991" v="8598" actId="478"/>
          <ac:spMkLst>
            <pc:docMk/>
            <pc:sldMk cId="930989663" sldId="527"/>
            <ac:spMk id="25" creationId="{66092802-7B29-4E79-9388-D0138B3EFE76}"/>
          </ac:spMkLst>
        </pc:spChg>
        <pc:spChg chg="del">
          <ac:chgData name="Syphax Ait oubelli" userId="ecf726b1934da71b" providerId="LiveId" clId="{BE4B7AD7-5CD9-4AA3-A110-EDEA56C4C92B}" dt="2021-10-05T17:57:08.991" v="8598" actId="478"/>
          <ac:spMkLst>
            <pc:docMk/>
            <pc:sldMk cId="930989663" sldId="527"/>
            <ac:spMk id="26" creationId="{380C1B28-96C5-418F-B09E-54D92677B81F}"/>
          </ac:spMkLst>
        </pc:spChg>
        <pc:spChg chg="del">
          <ac:chgData name="Syphax Ait oubelli" userId="ecf726b1934da71b" providerId="LiveId" clId="{BE4B7AD7-5CD9-4AA3-A110-EDEA56C4C92B}" dt="2021-10-05T17:57:08.991" v="8598" actId="478"/>
          <ac:spMkLst>
            <pc:docMk/>
            <pc:sldMk cId="930989663" sldId="527"/>
            <ac:spMk id="27" creationId="{BD13104D-016F-41CD-B523-A3ECE58831F0}"/>
          </ac:spMkLst>
        </pc:spChg>
        <pc:spChg chg="del">
          <ac:chgData name="Syphax Ait oubelli" userId="ecf726b1934da71b" providerId="LiveId" clId="{BE4B7AD7-5CD9-4AA3-A110-EDEA56C4C92B}" dt="2021-10-05T17:57:06.655" v="8597" actId="478"/>
          <ac:spMkLst>
            <pc:docMk/>
            <pc:sldMk cId="930989663" sldId="527"/>
            <ac:spMk id="28" creationId="{B2B631FF-6E37-47D4-BF19-2319C58CD39B}"/>
          </ac:spMkLst>
        </pc:spChg>
        <pc:spChg chg="del">
          <ac:chgData name="Syphax Ait oubelli" userId="ecf726b1934da71b" providerId="LiveId" clId="{BE4B7AD7-5CD9-4AA3-A110-EDEA56C4C92B}" dt="2021-10-05T17:57:06.655" v="8597" actId="478"/>
          <ac:spMkLst>
            <pc:docMk/>
            <pc:sldMk cId="930989663" sldId="527"/>
            <ac:spMk id="29" creationId="{FC578337-1F2D-4579-8662-227588B9857C}"/>
          </ac:spMkLst>
        </pc:spChg>
        <pc:spChg chg="del">
          <ac:chgData name="Syphax Ait oubelli" userId="ecf726b1934da71b" providerId="LiveId" clId="{BE4B7AD7-5CD9-4AA3-A110-EDEA56C4C92B}" dt="2021-10-05T17:57:08.991" v="8598" actId="478"/>
          <ac:spMkLst>
            <pc:docMk/>
            <pc:sldMk cId="930989663" sldId="527"/>
            <ac:spMk id="30" creationId="{39777500-B5E5-4868-A2B4-EBB4EC7B6591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31" creationId="{B0E0AB34-B9A9-451F-8C0F-639DE211EEAB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32" creationId="{0B7D19ED-4276-416A-83AC-FA2C96F59E54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33" creationId="{24846381-261F-42ED-ACC6-55D75FAEE2F6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34" creationId="{294D87C7-B0CC-4F78-9FF4-CF5290DFB073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35" creationId="{018E514F-B3D7-4A97-A91E-ED2E79A26ABB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36" creationId="{B5517630-8327-47F8-B5A3-745DF5CA2563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37" creationId="{FD3609A5-BA78-4B97-B076-0D5F635D5E4D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38" creationId="{6BA53630-FE75-42E9-B83B-5BD83CE74FC5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39" creationId="{BFE2A616-C5D1-43C1-B205-704E7E27CF55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40" creationId="{4D09B1DE-D5C8-44C2-8661-F8599F69FA8F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41" creationId="{0A045B2A-C531-4C52-95AD-2ADF1D1D2FB7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42" creationId="{66EA603E-52C1-453E-B1EF-D4289C5C19CB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43" creationId="{67C763A1-61FF-4C08-ACA7-61C1A8046BD4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44" creationId="{29013541-7940-4ACE-920F-9C653683BE6F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45" creationId="{9A378B3F-C4CB-407D-8AB0-6F1C3C171290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46" creationId="{DC7B82CA-5EDA-4A38-81F7-DA1887F4BBB8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47" creationId="{24CDA462-EBF6-4578-AE50-4E29879BD779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48" creationId="{F4E90D5E-E63C-41BA-8CAC-817D64850963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49" creationId="{5D0505BC-DFF1-41D8-A894-C094343783FC}"/>
          </ac:spMkLst>
        </pc:spChg>
        <pc:spChg chg="add mod topLvl">
          <ac:chgData name="Syphax Ait oubelli" userId="ecf726b1934da71b" providerId="LiveId" clId="{BE4B7AD7-5CD9-4AA3-A110-EDEA56C4C92B}" dt="2021-10-05T18:06:46.360" v="9038"/>
          <ac:spMkLst>
            <pc:docMk/>
            <pc:sldMk cId="930989663" sldId="527"/>
            <ac:spMk id="50" creationId="{A2F9B4FB-DD58-47B7-BBFE-B124D4064EC4}"/>
          </ac:spMkLst>
        </pc:spChg>
        <pc:spChg chg="add mod">
          <ac:chgData name="Syphax Ait oubelli" userId="ecf726b1934da71b" providerId="LiveId" clId="{BE4B7AD7-5CD9-4AA3-A110-EDEA56C4C92B}" dt="2021-10-05T18:03:58.871" v="8754" actId="1076"/>
          <ac:spMkLst>
            <pc:docMk/>
            <pc:sldMk cId="930989663" sldId="527"/>
            <ac:spMk id="51" creationId="{8375C289-3EB2-4FC2-9892-5F42A04F3F4A}"/>
          </ac:spMkLst>
        </pc:spChg>
        <pc:spChg chg="add mod">
          <ac:chgData name="Syphax Ait oubelli" userId="ecf726b1934da71b" providerId="LiveId" clId="{BE4B7AD7-5CD9-4AA3-A110-EDEA56C4C92B}" dt="2021-10-05T18:03:58.871" v="8754" actId="1076"/>
          <ac:spMkLst>
            <pc:docMk/>
            <pc:sldMk cId="930989663" sldId="527"/>
            <ac:spMk id="52" creationId="{3A83C3D8-30F7-454C-BEB3-7ED4D4A6EACB}"/>
          </ac:spMkLst>
        </pc:spChg>
        <pc:spChg chg="add mod">
          <ac:chgData name="Syphax Ait oubelli" userId="ecf726b1934da71b" providerId="LiveId" clId="{BE4B7AD7-5CD9-4AA3-A110-EDEA56C4C92B}" dt="2021-10-05T18:03:58.871" v="8754" actId="1076"/>
          <ac:spMkLst>
            <pc:docMk/>
            <pc:sldMk cId="930989663" sldId="527"/>
            <ac:spMk id="53" creationId="{E944401C-D8CB-4801-BD93-54AD15A46195}"/>
          </ac:spMkLst>
        </pc:spChg>
        <pc:spChg chg="add mod">
          <ac:chgData name="Syphax Ait oubelli" userId="ecf726b1934da71b" providerId="LiveId" clId="{BE4B7AD7-5CD9-4AA3-A110-EDEA56C4C92B}" dt="2021-10-05T18:03:58.871" v="8754" actId="1076"/>
          <ac:spMkLst>
            <pc:docMk/>
            <pc:sldMk cId="930989663" sldId="527"/>
            <ac:spMk id="54" creationId="{FE0360E0-1451-4653-9EF5-730291125EA2}"/>
          </ac:spMkLst>
        </pc:spChg>
        <pc:grpChg chg="add del mod">
          <ac:chgData name="Syphax Ait oubelli" userId="ecf726b1934da71b" providerId="LiveId" clId="{BE4B7AD7-5CD9-4AA3-A110-EDEA56C4C92B}" dt="2021-10-05T17:57:52.635" v="8619"/>
          <ac:grpSpMkLst>
            <pc:docMk/>
            <pc:sldMk cId="930989663" sldId="527"/>
            <ac:grpSpMk id="6" creationId="{BCF71F49-42E4-4C7D-8276-89D545D59A85}"/>
          </ac:grpSpMkLst>
        </pc:grpChg>
        <pc:grpChg chg="add del mod">
          <ac:chgData name="Syphax Ait oubelli" userId="ecf726b1934da71b" providerId="LiveId" clId="{BE4B7AD7-5CD9-4AA3-A110-EDEA56C4C92B}" dt="2021-10-05T18:03:53.336" v="8753"/>
          <ac:grpSpMkLst>
            <pc:docMk/>
            <pc:sldMk cId="930989663" sldId="527"/>
            <ac:grpSpMk id="10" creationId="{0A9A1F18-6CB9-4548-8664-DEF8604C203A}"/>
          </ac:grpSpMkLst>
        </pc:grpChg>
        <pc:grpChg chg="add mod">
          <ac:chgData name="Syphax Ait oubelli" userId="ecf726b1934da71b" providerId="LiveId" clId="{BE4B7AD7-5CD9-4AA3-A110-EDEA56C4C92B}" dt="2021-10-05T18:06:46.360" v="9038"/>
          <ac:grpSpMkLst>
            <pc:docMk/>
            <pc:sldMk cId="930989663" sldId="527"/>
            <ac:grpSpMk id="11" creationId="{8EFD7ACE-9770-4A5B-B27C-1A1222D4B689}"/>
          </ac:grpSpMkLst>
        </pc:grpChg>
        <pc:cxnChg chg="add del mod">
          <ac:chgData name="Syphax Ait oubelli" userId="ecf726b1934da71b" providerId="LiveId" clId="{BE4B7AD7-5CD9-4AA3-A110-EDEA56C4C92B}" dt="2021-10-05T18:03:44.809" v="8749" actId="478"/>
          <ac:cxnSpMkLst>
            <pc:docMk/>
            <pc:sldMk cId="930989663" sldId="527"/>
            <ac:cxnSpMk id="9" creationId="{0F9F1286-4CE8-4FB0-BB24-2E9968CF23D0}"/>
          </ac:cxnSpMkLst>
        </pc:cxnChg>
      </pc:sldChg>
      <pc:sldChg chg="delSp modSp add del mod">
        <pc:chgData name="Syphax Ait oubelli" userId="ecf726b1934da71b" providerId="LiveId" clId="{BE4B7AD7-5CD9-4AA3-A110-EDEA56C4C92B}" dt="2021-10-05T18:03:41.707" v="8747" actId="47"/>
        <pc:sldMkLst>
          <pc:docMk/>
          <pc:sldMk cId="378187443" sldId="528"/>
        </pc:sldMkLst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2" creationId="{7F8925F2-C9A7-4ACF-907E-9A09D0C14DBB}"/>
          </ac:spMkLst>
        </pc:spChg>
        <pc:spChg chg="del">
          <ac:chgData name="Syphax Ait oubelli" userId="ecf726b1934da71b" providerId="LiveId" clId="{BE4B7AD7-5CD9-4AA3-A110-EDEA56C4C92B}" dt="2021-10-05T17:59:28.424" v="8639" actId="478"/>
          <ac:spMkLst>
            <pc:docMk/>
            <pc:sldMk cId="378187443" sldId="528"/>
            <ac:spMk id="3" creationId="{2A216E88-9E85-4BA1-A6C4-70192AD33C6A}"/>
          </ac:spMkLst>
        </pc:spChg>
        <pc:spChg chg="del">
          <ac:chgData name="Syphax Ait oubelli" userId="ecf726b1934da71b" providerId="LiveId" clId="{BE4B7AD7-5CD9-4AA3-A110-EDEA56C4C92B}" dt="2021-10-05T17:59:28.424" v="8639" actId="478"/>
          <ac:spMkLst>
            <pc:docMk/>
            <pc:sldMk cId="378187443" sldId="528"/>
            <ac:spMk id="4" creationId="{09FF2926-AA58-4EC1-90DA-D6BB4CF2DECE}"/>
          </ac:spMkLst>
        </pc:spChg>
        <pc:spChg chg="del">
          <ac:chgData name="Syphax Ait oubelli" userId="ecf726b1934da71b" providerId="LiveId" clId="{BE4B7AD7-5CD9-4AA3-A110-EDEA56C4C92B}" dt="2021-10-05T17:59:28.424" v="8639" actId="478"/>
          <ac:spMkLst>
            <pc:docMk/>
            <pc:sldMk cId="378187443" sldId="528"/>
            <ac:spMk id="5" creationId="{A22A5350-11C7-4261-BDE2-EB8D159CCAF1}"/>
          </ac:spMkLst>
        </pc:spChg>
        <pc:spChg chg="del">
          <ac:chgData name="Syphax Ait oubelli" userId="ecf726b1934da71b" providerId="LiveId" clId="{BE4B7AD7-5CD9-4AA3-A110-EDEA56C4C92B}" dt="2021-10-05T17:59:28.424" v="8639" actId="478"/>
          <ac:spMkLst>
            <pc:docMk/>
            <pc:sldMk cId="378187443" sldId="528"/>
            <ac:spMk id="16" creationId="{04209E67-5699-4AE1-BAF4-C4BBAB056D9F}"/>
          </ac:spMkLst>
        </pc:spChg>
        <pc:spChg chg="del">
          <ac:chgData name="Syphax Ait oubelli" userId="ecf726b1934da71b" providerId="LiveId" clId="{BE4B7AD7-5CD9-4AA3-A110-EDEA56C4C92B}" dt="2021-10-05T17:59:28.424" v="8639" actId="478"/>
          <ac:spMkLst>
            <pc:docMk/>
            <pc:sldMk cId="378187443" sldId="528"/>
            <ac:spMk id="17" creationId="{3B8C7AA3-C851-4B69-9C79-617DB05128EF}"/>
          </ac:spMkLst>
        </pc:spChg>
        <pc:spChg chg="del">
          <ac:chgData name="Syphax Ait oubelli" userId="ecf726b1934da71b" providerId="LiveId" clId="{BE4B7AD7-5CD9-4AA3-A110-EDEA56C4C92B}" dt="2021-10-05T17:59:28.424" v="8639" actId="478"/>
          <ac:spMkLst>
            <pc:docMk/>
            <pc:sldMk cId="378187443" sldId="528"/>
            <ac:spMk id="18" creationId="{49E6961F-DF6F-44DF-88E6-C5269BCF5333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20" creationId="{004DB5F6-A14D-49A6-BC89-5DE90B29F890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21" creationId="{8A992103-6631-4A8F-9C0D-38C44E540BED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22" creationId="{17894CAB-E7CF-436A-BA64-5BF283754F63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23" creationId="{96CBDDE4-B66C-4CB0-BE9E-41000CBA2852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31" creationId="{B0E0AB34-B9A9-451F-8C0F-639DE211EEAB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32" creationId="{0B7D19ED-4276-416A-83AC-FA2C96F59E54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33" creationId="{24846381-261F-42ED-ACC6-55D75FAEE2F6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34" creationId="{294D87C7-B0CC-4F78-9FF4-CF5290DFB073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35" creationId="{018E514F-B3D7-4A97-A91E-ED2E79A26ABB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36" creationId="{B5517630-8327-47F8-B5A3-745DF5CA2563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37" creationId="{FD3609A5-BA78-4B97-B076-0D5F635D5E4D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38" creationId="{6BA53630-FE75-42E9-B83B-5BD83CE74FC5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39" creationId="{BFE2A616-C5D1-43C1-B205-704E7E27CF55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40" creationId="{4D09B1DE-D5C8-44C2-8661-F8599F69FA8F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41" creationId="{0A045B2A-C531-4C52-95AD-2ADF1D1D2FB7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42" creationId="{66EA603E-52C1-453E-B1EF-D4289C5C19CB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43" creationId="{67C763A1-61FF-4C08-ACA7-61C1A8046BD4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44" creationId="{29013541-7940-4ACE-920F-9C653683BE6F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45" creationId="{9A378B3F-C4CB-407D-8AB0-6F1C3C171290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46" creationId="{DC7B82CA-5EDA-4A38-81F7-DA1887F4BBB8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47" creationId="{24CDA462-EBF6-4578-AE50-4E29879BD779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48" creationId="{F4E90D5E-E63C-41BA-8CAC-817D64850963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49" creationId="{5D0505BC-DFF1-41D8-A894-C094343783FC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50" creationId="{A2F9B4FB-DD58-47B7-BBFE-B124D4064EC4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51" creationId="{8375C289-3EB2-4FC2-9892-5F42A04F3F4A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52" creationId="{3A83C3D8-30F7-454C-BEB3-7ED4D4A6EACB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53" creationId="{E944401C-D8CB-4801-BD93-54AD15A46195}"/>
          </ac:spMkLst>
        </pc:spChg>
        <pc:spChg chg="mod">
          <ac:chgData name="Syphax Ait oubelli" userId="ecf726b1934da71b" providerId="LiveId" clId="{BE4B7AD7-5CD9-4AA3-A110-EDEA56C4C92B}" dt="2021-10-05T17:59:32.037" v="8640" actId="1076"/>
          <ac:spMkLst>
            <pc:docMk/>
            <pc:sldMk cId="378187443" sldId="528"/>
            <ac:spMk id="54" creationId="{FE0360E0-1451-4653-9EF5-730291125EA2}"/>
          </ac:spMkLst>
        </pc:spChg>
      </pc:sldChg>
      <pc:sldChg chg="addSp modSp add mod">
        <pc:chgData name="Syphax Ait oubelli" userId="ecf726b1934da71b" providerId="LiveId" clId="{BE4B7AD7-5CD9-4AA3-A110-EDEA56C4C92B}" dt="2021-10-05T18:06:35.659" v="9036"/>
        <pc:sldMkLst>
          <pc:docMk/>
          <pc:sldMk cId="1591520643" sldId="528"/>
        </pc:sldMkLst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2" creationId="{7F8925F2-C9A7-4ACF-907E-9A09D0C14DBB}"/>
          </ac:spMkLst>
        </pc:spChg>
        <pc:spChg chg="mod">
          <ac:chgData name="Syphax Ait oubelli" userId="ecf726b1934da71b" providerId="LiveId" clId="{BE4B7AD7-5CD9-4AA3-A110-EDEA56C4C92B}" dt="2021-10-05T18:04:19.163" v="8756" actId="207"/>
          <ac:spMkLst>
            <pc:docMk/>
            <pc:sldMk cId="1591520643" sldId="528"/>
            <ac:spMk id="7" creationId="{EE1D1EC4-883A-4D54-8C50-DD5D2EAD19B5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20" creationId="{004DB5F6-A14D-49A6-BC89-5DE90B29F890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21" creationId="{8A992103-6631-4A8F-9C0D-38C44E540BED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22" creationId="{17894CAB-E7CF-436A-BA64-5BF283754F63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23" creationId="{96CBDDE4-B66C-4CB0-BE9E-41000CBA2852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31" creationId="{B0E0AB34-B9A9-451F-8C0F-639DE211EEAB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32" creationId="{0B7D19ED-4276-416A-83AC-FA2C96F59E54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33" creationId="{24846381-261F-42ED-ACC6-55D75FAEE2F6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34" creationId="{294D87C7-B0CC-4F78-9FF4-CF5290DFB073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35" creationId="{018E514F-B3D7-4A97-A91E-ED2E79A26ABB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36" creationId="{B5517630-8327-47F8-B5A3-745DF5CA2563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37" creationId="{FD3609A5-BA78-4B97-B076-0D5F635D5E4D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38" creationId="{6BA53630-FE75-42E9-B83B-5BD83CE74FC5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39" creationId="{BFE2A616-C5D1-43C1-B205-704E7E27CF55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40" creationId="{4D09B1DE-D5C8-44C2-8661-F8599F69FA8F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41" creationId="{0A045B2A-C531-4C52-95AD-2ADF1D1D2FB7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42" creationId="{66EA603E-52C1-453E-B1EF-D4289C5C19CB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43" creationId="{67C763A1-61FF-4C08-ACA7-61C1A8046BD4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44" creationId="{29013541-7940-4ACE-920F-9C653683BE6F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45" creationId="{9A378B3F-C4CB-407D-8AB0-6F1C3C171290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46" creationId="{DC7B82CA-5EDA-4A38-81F7-DA1887F4BBB8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47" creationId="{24CDA462-EBF6-4578-AE50-4E29879BD779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48" creationId="{F4E90D5E-E63C-41BA-8CAC-817D64850963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49" creationId="{5D0505BC-DFF1-41D8-A894-C094343783FC}"/>
          </ac:spMkLst>
        </pc:spChg>
        <pc:spChg chg="mod">
          <ac:chgData name="Syphax Ait oubelli" userId="ecf726b1934da71b" providerId="LiveId" clId="{BE4B7AD7-5CD9-4AA3-A110-EDEA56C4C92B}" dt="2021-10-05T18:06:35.659" v="9036"/>
          <ac:spMkLst>
            <pc:docMk/>
            <pc:sldMk cId="1591520643" sldId="528"/>
            <ac:spMk id="50" creationId="{A2F9B4FB-DD58-47B7-BBFE-B124D4064EC4}"/>
          </ac:spMkLst>
        </pc:spChg>
        <pc:grpChg chg="add mod">
          <ac:chgData name="Syphax Ait oubelli" userId="ecf726b1934da71b" providerId="LiveId" clId="{BE4B7AD7-5CD9-4AA3-A110-EDEA56C4C92B}" dt="2021-10-05T18:06:35.659" v="9036"/>
          <ac:grpSpMkLst>
            <pc:docMk/>
            <pc:sldMk cId="1591520643" sldId="528"/>
            <ac:grpSpMk id="6" creationId="{F98B8024-5151-4DF2-80A6-9924F591FA89}"/>
          </ac:grpSpMkLst>
        </pc:grpChg>
      </pc:sldChg>
      <pc:sldChg chg="addSp delSp modSp add mod">
        <pc:chgData name="Syphax Ait oubelli" userId="ecf726b1934da71b" providerId="LiveId" clId="{BE4B7AD7-5CD9-4AA3-A110-EDEA56C4C92B}" dt="2021-10-05T18:07:22.814" v="9043" actId="1076"/>
        <pc:sldMkLst>
          <pc:docMk/>
          <pc:sldMk cId="1443942181" sldId="529"/>
        </pc:sldMkLst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2" creationId="{7F8925F2-C9A7-4ACF-907E-9A09D0C14DBB}"/>
          </ac:spMkLst>
        </pc:spChg>
        <pc:spChg chg="mod">
          <ac:chgData name="Syphax Ait oubelli" userId="ecf726b1934da71b" providerId="LiveId" clId="{BE4B7AD7-5CD9-4AA3-A110-EDEA56C4C92B}" dt="2021-10-05T18:07:22.814" v="9043" actId="1076"/>
          <ac:spMkLst>
            <pc:docMk/>
            <pc:sldMk cId="1443942181" sldId="529"/>
            <ac:spMk id="7" creationId="{EE1D1EC4-883A-4D54-8C50-DD5D2EAD19B5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20" creationId="{004DB5F6-A14D-49A6-BC89-5DE90B29F890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21" creationId="{8A992103-6631-4A8F-9C0D-38C44E540BED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22" creationId="{17894CAB-E7CF-436A-BA64-5BF283754F63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23" creationId="{96CBDDE4-B66C-4CB0-BE9E-41000CBA2852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31" creationId="{B0E0AB34-B9A9-451F-8C0F-639DE211EEAB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32" creationId="{0B7D19ED-4276-416A-83AC-FA2C96F59E54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33" creationId="{24846381-261F-42ED-ACC6-55D75FAEE2F6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34" creationId="{294D87C7-B0CC-4F78-9FF4-CF5290DFB073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35" creationId="{018E514F-B3D7-4A97-A91E-ED2E79A26ABB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36" creationId="{B5517630-8327-47F8-B5A3-745DF5CA2563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37" creationId="{FD3609A5-BA78-4B97-B076-0D5F635D5E4D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38" creationId="{6BA53630-FE75-42E9-B83B-5BD83CE74FC5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39" creationId="{BFE2A616-C5D1-43C1-B205-704E7E27CF55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40" creationId="{4D09B1DE-D5C8-44C2-8661-F8599F69FA8F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41" creationId="{0A045B2A-C531-4C52-95AD-2ADF1D1D2FB7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42" creationId="{66EA603E-52C1-453E-B1EF-D4289C5C19CB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43" creationId="{67C763A1-61FF-4C08-ACA7-61C1A8046BD4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44" creationId="{29013541-7940-4ACE-920F-9C653683BE6F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45" creationId="{9A378B3F-C4CB-407D-8AB0-6F1C3C171290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46" creationId="{DC7B82CA-5EDA-4A38-81F7-DA1887F4BBB8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47" creationId="{24CDA462-EBF6-4578-AE50-4E29879BD779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48" creationId="{F4E90D5E-E63C-41BA-8CAC-817D64850963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49" creationId="{5D0505BC-DFF1-41D8-A894-C094343783FC}"/>
          </ac:spMkLst>
        </pc:spChg>
        <pc:spChg chg="mod">
          <ac:chgData name="Syphax Ait oubelli" userId="ecf726b1934da71b" providerId="LiveId" clId="{BE4B7AD7-5CD9-4AA3-A110-EDEA56C4C92B}" dt="2021-10-05T18:06:39.398" v="9037"/>
          <ac:spMkLst>
            <pc:docMk/>
            <pc:sldMk cId="1443942181" sldId="529"/>
            <ac:spMk id="50" creationId="{A2F9B4FB-DD58-47B7-BBFE-B124D4064EC4}"/>
          </ac:spMkLst>
        </pc:spChg>
        <pc:spChg chg="mod">
          <ac:chgData name="Syphax Ait oubelli" userId="ecf726b1934da71b" providerId="LiveId" clId="{BE4B7AD7-5CD9-4AA3-A110-EDEA56C4C92B}" dt="2021-10-05T18:04:31.534" v="8758" actId="1076"/>
          <ac:spMkLst>
            <pc:docMk/>
            <pc:sldMk cId="1443942181" sldId="529"/>
            <ac:spMk id="51" creationId="{8375C289-3EB2-4FC2-9892-5F42A04F3F4A}"/>
          </ac:spMkLst>
        </pc:spChg>
        <pc:spChg chg="mod">
          <ac:chgData name="Syphax Ait oubelli" userId="ecf726b1934da71b" providerId="LiveId" clId="{BE4B7AD7-5CD9-4AA3-A110-EDEA56C4C92B}" dt="2021-10-05T18:04:31.534" v="8758" actId="1076"/>
          <ac:spMkLst>
            <pc:docMk/>
            <pc:sldMk cId="1443942181" sldId="529"/>
            <ac:spMk id="52" creationId="{3A83C3D8-30F7-454C-BEB3-7ED4D4A6EACB}"/>
          </ac:spMkLst>
        </pc:spChg>
        <pc:spChg chg="mod">
          <ac:chgData name="Syphax Ait oubelli" userId="ecf726b1934da71b" providerId="LiveId" clId="{BE4B7AD7-5CD9-4AA3-A110-EDEA56C4C92B}" dt="2021-10-05T18:04:31.534" v="8758" actId="1076"/>
          <ac:spMkLst>
            <pc:docMk/>
            <pc:sldMk cId="1443942181" sldId="529"/>
            <ac:spMk id="53" creationId="{E944401C-D8CB-4801-BD93-54AD15A46195}"/>
          </ac:spMkLst>
        </pc:spChg>
        <pc:spChg chg="mod">
          <ac:chgData name="Syphax Ait oubelli" userId="ecf726b1934da71b" providerId="LiveId" clId="{BE4B7AD7-5CD9-4AA3-A110-EDEA56C4C92B}" dt="2021-10-05T18:04:31.534" v="8758" actId="1076"/>
          <ac:spMkLst>
            <pc:docMk/>
            <pc:sldMk cId="1443942181" sldId="529"/>
            <ac:spMk id="54" creationId="{FE0360E0-1451-4653-9EF5-730291125EA2}"/>
          </ac:spMkLst>
        </pc:spChg>
        <pc:grpChg chg="add mod">
          <ac:chgData name="Syphax Ait oubelli" userId="ecf726b1934da71b" providerId="LiveId" clId="{BE4B7AD7-5CD9-4AA3-A110-EDEA56C4C92B}" dt="2021-10-05T18:06:39.398" v="9037"/>
          <ac:grpSpMkLst>
            <pc:docMk/>
            <pc:sldMk cId="1443942181" sldId="529"/>
            <ac:grpSpMk id="8" creationId="{56E2316F-D819-4E7B-9D02-7C937E6CE12F}"/>
          </ac:grpSpMkLst>
        </pc:grpChg>
        <pc:cxnChg chg="del mod">
          <ac:chgData name="Syphax Ait oubelli" userId="ecf726b1934da71b" providerId="LiveId" clId="{BE4B7AD7-5CD9-4AA3-A110-EDEA56C4C92B}" dt="2021-10-05T18:04:39.848" v="8761" actId="478"/>
          <ac:cxnSpMkLst>
            <pc:docMk/>
            <pc:sldMk cId="1443942181" sldId="529"/>
            <ac:cxnSpMk id="9" creationId="{0F9F1286-4CE8-4FB0-BB24-2E9968CF23D0}"/>
          </ac:cxnSpMkLst>
        </pc:cxnChg>
      </pc:sldChg>
      <pc:sldChg chg="addSp delSp modSp add mod">
        <pc:chgData name="Syphax Ait oubelli" userId="ecf726b1934da71b" providerId="LiveId" clId="{BE4B7AD7-5CD9-4AA3-A110-EDEA56C4C92B}" dt="2021-10-05T19:18:03.517" v="11339" actId="478"/>
        <pc:sldMkLst>
          <pc:docMk/>
          <pc:sldMk cId="2192598877" sldId="530"/>
        </pc:sldMkLst>
        <pc:spChg chg="mod topLvl">
          <ac:chgData name="Syphax Ait oubelli" userId="ecf726b1934da71b" providerId="LiveId" clId="{BE4B7AD7-5CD9-4AA3-A110-EDEA56C4C92B}" dt="2021-10-05T18:22:29.225" v="11169" actId="299"/>
          <ac:spMkLst>
            <pc:docMk/>
            <pc:sldMk cId="2192598877" sldId="530"/>
            <ac:spMk id="2" creationId="{7F8925F2-C9A7-4ACF-907E-9A09D0C14DBB}"/>
          </ac:spMkLst>
        </pc:spChg>
        <pc:spChg chg="del">
          <ac:chgData name="Syphax Ait oubelli" userId="ecf726b1934da71b" providerId="LiveId" clId="{BE4B7AD7-5CD9-4AA3-A110-EDEA56C4C92B}" dt="2021-10-05T18:09:07.930" v="9047" actId="478"/>
          <ac:spMkLst>
            <pc:docMk/>
            <pc:sldMk cId="2192598877" sldId="530"/>
            <ac:spMk id="3" creationId="{2A216E88-9E85-4BA1-A6C4-70192AD33C6A}"/>
          </ac:spMkLst>
        </pc:spChg>
        <pc:spChg chg="del">
          <ac:chgData name="Syphax Ait oubelli" userId="ecf726b1934da71b" providerId="LiveId" clId="{BE4B7AD7-5CD9-4AA3-A110-EDEA56C4C92B}" dt="2021-10-05T18:09:07.930" v="9047" actId="478"/>
          <ac:spMkLst>
            <pc:docMk/>
            <pc:sldMk cId="2192598877" sldId="530"/>
            <ac:spMk id="4" creationId="{09FF2926-AA58-4EC1-90DA-D6BB4CF2DECE}"/>
          </ac:spMkLst>
        </pc:spChg>
        <pc:spChg chg="del">
          <ac:chgData name="Syphax Ait oubelli" userId="ecf726b1934da71b" providerId="LiveId" clId="{BE4B7AD7-5CD9-4AA3-A110-EDEA56C4C92B}" dt="2021-10-05T18:09:07.930" v="9047" actId="478"/>
          <ac:spMkLst>
            <pc:docMk/>
            <pc:sldMk cId="2192598877" sldId="530"/>
            <ac:spMk id="5" creationId="{A22A5350-11C7-4261-BDE2-EB8D159CCAF1}"/>
          </ac:spMkLst>
        </pc:spChg>
        <pc:spChg chg="del">
          <ac:chgData name="Syphax Ait oubelli" userId="ecf726b1934da71b" providerId="LiveId" clId="{BE4B7AD7-5CD9-4AA3-A110-EDEA56C4C92B}" dt="2021-10-05T18:09:11.465" v="9048" actId="478"/>
          <ac:spMkLst>
            <pc:docMk/>
            <pc:sldMk cId="2192598877" sldId="530"/>
            <ac:spMk id="7" creationId="{EE1D1EC4-883A-4D54-8C50-DD5D2EAD19B5}"/>
          </ac:spMkLst>
        </pc:spChg>
        <pc:spChg chg="add mod">
          <ac:chgData name="Syphax Ait oubelli" userId="ecf726b1934da71b" providerId="LiveId" clId="{BE4B7AD7-5CD9-4AA3-A110-EDEA56C4C92B}" dt="2021-10-05T18:14:48.477" v="9230" actId="1076"/>
          <ac:spMkLst>
            <pc:docMk/>
            <pc:sldMk cId="2192598877" sldId="530"/>
            <ac:spMk id="9" creationId="{4D59D0CB-8260-4373-8662-9A1F2E079DD4}"/>
          </ac:spMkLst>
        </pc:spChg>
        <pc:spChg chg="add del mod">
          <ac:chgData name="Syphax Ait oubelli" userId="ecf726b1934da71b" providerId="LiveId" clId="{BE4B7AD7-5CD9-4AA3-A110-EDEA56C4C92B}" dt="2021-10-05T19:18:03.517" v="11339" actId="478"/>
          <ac:spMkLst>
            <pc:docMk/>
            <pc:sldMk cId="2192598877" sldId="530"/>
            <ac:spMk id="10" creationId="{D5912A04-1BCD-4C10-81E8-AC94429AEFB5}"/>
          </ac:spMkLst>
        </pc:spChg>
        <pc:spChg chg="del">
          <ac:chgData name="Syphax Ait oubelli" userId="ecf726b1934da71b" providerId="LiveId" clId="{BE4B7AD7-5CD9-4AA3-A110-EDEA56C4C92B}" dt="2021-10-05T18:09:07.930" v="9047" actId="478"/>
          <ac:spMkLst>
            <pc:docMk/>
            <pc:sldMk cId="2192598877" sldId="530"/>
            <ac:spMk id="16" creationId="{04209E67-5699-4AE1-BAF4-C4BBAB056D9F}"/>
          </ac:spMkLst>
        </pc:spChg>
        <pc:spChg chg="del">
          <ac:chgData name="Syphax Ait oubelli" userId="ecf726b1934da71b" providerId="LiveId" clId="{BE4B7AD7-5CD9-4AA3-A110-EDEA56C4C92B}" dt="2021-10-05T18:09:07.930" v="9047" actId="478"/>
          <ac:spMkLst>
            <pc:docMk/>
            <pc:sldMk cId="2192598877" sldId="530"/>
            <ac:spMk id="17" creationId="{3B8C7AA3-C851-4B69-9C79-617DB05128EF}"/>
          </ac:spMkLst>
        </pc:spChg>
        <pc:spChg chg="del">
          <ac:chgData name="Syphax Ait oubelli" userId="ecf726b1934da71b" providerId="LiveId" clId="{BE4B7AD7-5CD9-4AA3-A110-EDEA56C4C92B}" dt="2021-10-05T18:09:07.930" v="9047" actId="478"/>
          <ac:spMkLst>
            <pc:docMk/>
            <pc:sldMk cId="2192598877" sldId="530"/>
            <ac:spMk id="18" creationId="{49E6961F-DF6F-44DF-88E6-C5269BCF5333}"/>
          </ac:spMkLst>
        </pc:spChg>
        <pc:spChg chg="mod topLvl">
          <ac:chgData name="Syphax Ait oubelli" userId="ecf726b1934da71b" providerId="LiveId" clId="{BE4B7AD7-5CD9-4AA3-A110-EDEA56C4C92B}" dt="2021-10-05T18:22:29.228" v="11173" actId="299"/>
          <ac:spMkLst>
            <pc:docMk/>
            <pc:sldMk cId="2192598877" sldId="530"/>
            <ac:spMk id="20" creationId="{004DB5F6-A14D-49A6-BC89-5DE90B29F890}"/>
          </ac:spMkLst>
        </pc:spChg>
        <pc:spChg chg="mod topLvl">
          <ac:chgData name="Syphax Ait oubelli" userId="ecf726b1934da71b" providerId="LiveId" clId="{BE4B7AD7-5CD9-4AA3-A110-EDEA56C4C92B}" dt="2021-10-05T18:22:29.230" v="11177" actId="299"/>
          <ac:spMkLst>
            <pc:docMk/>
            <pc:sldMk cId="2192598877" sldId="530"/>
            <ac:spMk id="21" creationId="{8A992103-6631-4A8F-9C0D-38C44E540BED}"/>
          </ac:spMkLst>
        </pc:spChg>
        <pc:spChg chg="mod topLvl">
          <ac:chgData name="Syphax Ait oubelli" userId="ecf726b1934da71b" providerId="LiveId" clId="{BE4B7AD7-5CD9-4AA3-A110-EDEA56C4C92B}" dt="2021-10-05T18:35:03.419" v="11275" actId="6549"/>
          <ac:spMkLst>
            <pc:docMk/>
            <pc:sldMk cId="2192598877" sldId="530"/>
            <ac:spMk id="22" creationId="{17894CAB-E7CF-436A-BA64-5BF283754F63}"/>
          </ac:spMkLst>
        </pc:spChg>
        <pc:spChg chg="mod topLvl">
          <ac:chgData name="Syphax Ait oubelli" userId="ecf726b1934da71b" providerId="LiveId" clId="{BE4B7AD7-5CD9-4AA3-A110-EDEA56C4C92B}" dt="2021-10-05T18:36:51.603" v="11330" actId="6549"/>
          <ac:spMkLst>
            <pc:docMk/>
            <pc:sldMk cId="2192598877" sldId="530"/>
            <ac:spMk id="23" creationId="{96CBDDE4-B66C-4CB0-BE9E-41000CBA2852}"/>
          </ac:spMkLst>
        </pc:spChg>
        <pc:spChg chg="mod topLvl">
          <ac:chgData name="Syphax Ait oubelli" userId="ecf726b1934da71b" providerId="LiveId" clId="{BE4B7AD7-5CD9-4AA3-A110-EDEA56C4C92B}" dt="2021-10-05T18:22:29.243" v="11189" actId="299"/>
          <ac:spMkLst>
            <pc:docMk/>
            <pc:sldMk cId="2192598877" sldId="530"/>
            <ac:spMk id="31" creationId="{B0E0AB34-B9A9-451F-8C0F-639DE211EEAB}"/>
          </ac:spMkLst>
        </pc:spChg>
        <pc:spChg chg="mod topLvl">
          <ac:chgData name="Syphax Ait oubelli" userId="ecf726b1934da71b" providerId="LiveId" clId="{BE4B7AD7-5CD9-4AA3-A110-EDEA56C4C92B}" dt="2021-10-05T18:22:29.245" v="11193" actId="299"/>
          <ac:spMkLst>
            <pc:docMk/>
            <pc:sldMk cId="2192598877" sldId="530"/>
            <ac:spMk id="32" creationId="{0B7D19ED-4276-416A-83AC-FA2C96F59E54}"/>
          </ac:spMkLst>
        </pc:spChg>
        <pc:spChg chg="mod topLvl">
          <ac:chgData name="Syphax Ait oubelli" userId="ecf726b1934da71b" providerId="LiveId" clId="{BE4B7AD7-5CD9-4AA3-A110-EDEA56C4C92B}" dt="2021-10-05T18:22:29.249" v="11197" actId="299"/>
          <ac:spMkLst>
            <pc:docMk/>
            <pc:sldMk cId="2192598877" sldId="530"/>
            <ac:spMk id="33" creationId="{24846381-261F-42ED-ACC6-55D75FAEE2F6}"/>
          </ac:spMkLst>
        </pc:spChg>
        <pc:spChg chg="mod topLvl">
          <ac:chgData name="Syphax Ait oubelli" userId="ecf726b1934da71b" providerId="LiveId" clId="{BE4B7AD7-5CD9-4AA3-A110-EDEA56C4C92B}" dt="2021-10-05T18:22:29.251" v="11201" actId="299"/>
          <ac:spMkLst>
            <pc:docMk/>
            <pc:sldMk cId="2192598877" sldId="530"/>
            <ac:spMk id="34" creationId="{294D87C7-B0CC-4F78-9FF4-CF5290DFB073}"/>
          </ac:spMkLst>
        </pc:spChg>
        <pc:spChg chg="mod topLvl">
          <ac:chgData name="Syphax Ait oubelli" userId="ecf726b1934da71b" providerId="LiveId" clId="{BE4B7AD7-5CD9-4AA3-A110-EDEA56C4C92B}" dt="2021-10-05T18:22:29.254" v="11205" actId="299"/>
          <ac:spMkLst>
            <pc:docMk/>
            <pc:sldMk cId="2192598877" sldId="530"/>
            <ac:spMk id="35" creationId="{018E514F-B3D7-4A97-A91E-ED2E79A26ABB}"/>
          </ac:spMkLst>
        </pc:spChg>
        <pc:spChg chg="mod topLvl">
          <ac:chgData name="Syphax Ait oubelli" userId="ecf726b1934da71b" providerId="LiveId" clId="{BE4B7AD7-5CD9-4AA3-A110-EDEA56C4C92B}" dt="2021-10-05T18:22:29.258" v="11209" actId="299"/>
          <ac:spMkLst>
            <pc:docMk/>
            <pc:sldMk cId="2192598877" sldId="530"/>
            <ac:spMk id="36" creationId="{B5517630-8327-47F8-B5A3-745DF5CA2563}"/>
          </ac:spMkLst>
        </pc:spChg>
        <pc:spChg chg="mod topLvl">
          <ac:chgData name="Syphax Ait oubelli" userId="ecf726b1934da71b" providerId="LiveId" clId="{BE4B7AD7-5CD9-4AA3-A110-EDEA56C4C92B}" dt="2021-10-05T18:22:29.260" v="11213" actId="299"/>
          <ac:spMkLst>
            <pc:docMk/>
            <pc:sldMk cId="2192598877" sldId="530"/>
            <ac:spMk id="37" creationId="{FD3609A5-BA78-4B97-B076-0D5F635D5E4D}"/>
          </ac:spMkLst>
        </pc:spChg>
        <pc:spChg chg="mod topLvl">
          <ac:chgData name="Syphax Ait oubelli" userId="ecf726b1934da71b" providerId="LiveId" clId="{BE4B7AD7-5CD9-4AA3-A110-EDEA56C4C92B}" dt="2021-10-05T18:22:29.263" v="11217" actId="299"/>
          <ac:spMkLst>
            <pc:docMk/>
            <pc:sldMk cId="2192598877" sldId="530"/>
            <ac:spMk id="38" creationId="{6BA53630-FE75-42E9-B83B-5BD83CE74FC5}"/>
          </ac:spMkLst>
        </pc:spChg>
        <pc:spChg chg="mod topLvl">
          <ac:chgData name="Syphax Ait oubelli" userId="ecf726b1934da71b" providerId="LiveId" clId="{BE4B7AD7-5CD9-4AA3-A110-EDEA56C4C92B}" dt="2021-10-05T18:22:29.266" v="11221" actId="299"/>
          <ac:spMkLst>
            <pc:docMk/>
            <pc:sldMk cId="2192598877" sldId="530"/>
            <ac:spMk id="39" creationId="{BFE2A616-C5D1-43C1-B205-704E7E27CF55}"/>
          </ac:spMkLst>
        </pc:spChg>
        <pc:spChg chg="mod topLvl">
          <ac:chgData name="Syphax Ait oubelli" userId="ecf726b1934da71b" providerId="LiveId" clId="{BE4B7AD7-5CD9-4AA3-A110-EDEA56C4C92B}" dt="2021-10-05T18:22:29.271" v="11225" actId="299"/>
          <ac:spMkLst>
            <pc:docMk/>
            <pc:sldMk cId="2192598877" sldId="530"/>
            <ac:spMk id="40" creationId="{4D09B1DE-D5C8-44C2-8661-F8599F69FA8F}"/>
          </ac:spMkLst>
        </pc:spChg>
        <pc:spChg chg="mod topLvl">
          <ac:chgData name="Syphax Ait oubelli" userId="ecf726b1934da71b" providerId="LiveId" clId="{BE4B7AD7-5CD9-4AA3-A110-EDEA56C4C92B}" dt="2021-10-05T18:22:29.274" v="11229" actId="299"/>
          <ac:spMkLst>
            <pc:docMk/>
            <pc:sldMk cId="2192598877" sldId="530"/>
            <ac:spMk id="41" creationId="{0A045B2A-C531-4C52-95AD-2ADF1D1D2FB7}"/>
          </ac:spMkLst>
        </pc:spChg>
        <pc:spChg chg="mod topLvl">
          <ac:chgData name="Syphax Ait oubelli" userId="ecf726b1934da71b" providerId="LiveId" clId="{BE4B7AD7-5CD9-4AA3-A110-EDEA56C4C92B}" dt="2021-10-05T18:22:29.276" v="11233" actId="299"/>
          <ac:spMkLst>
            <pc:docMk/>
            <pc:sldMk cId="2192598877" sldId="530"/>
            <ac:spMk id="42" creationId="{66EA603E-52C1-453E-B1EF-D4289C5C19CB}"/>
          </ac:spMkLst>
        </pc:spChg>
        <pc:spChg chg="mod topLvl">
          <ac:chgData name="Syphax Ait oubelli" userId="ecf726b1934da71b" providerId="LiveId" clId="{BE4B7AD7-5CD9-4AA3-A110-EDEA56C4C92B}" dt="2021-10-05T18:22:29.278" v="11237" actId="299"/>
          <ac:spMkLst>
            <pc:docMk/>
            <pc:sldMk cId="2192598877" sldId="530"/>
            <ac:spMk id="43" creationId="{67C763A1-61FF-4C08-ACA7-61C1A8046BD4}"/>
          </ac:spMkLst>
        </pc:spChg>
        <pc:spChg chg="mod topLvl">
          <ac:chgData name="Syphax Ait oubelli" userId="ecf726b1934da71b" providerId="LiveId" clId="{BE4B7AD7-5CD9-4AA3-A110-EDEA56C4C92B}" dt="2021-10-05T18:22:29.280" v="11241" actId="299"/>
          <ac:spMkLst>
            <pc:docMk/>
            <pc:sldMk cId="2192598877" sldId="530"/>
            <ac:spMk id="44" creationId="{29013541-7940-4ACE-920F-9C653683BE6F}"/>
          </ac:spMkLst>
        </pc:spChg>
        <pc:spChg chg="mod topLvl">
          <ac:chgData name="Syphax Ait oubelli" userId="ecf726b1934da71b" providerId="LiveId" clId="{BE4B7AD7-5CD9-4AA3-A110-EDEA56C4C92B}" dt="2021-10-05T18:22:29.282" v="11245" actId="299"/>
          <ac:spMkLst>
            <pc:docMk/>
            <pc:sldMk cId="2192598877" sldId="530"/>
            <ac:spMk id="45" creationId="{9A378B3F-C4CB-407D-8AB0-6F1C3C171290}"/>
          </ac:spMkLst>
        </pc:spChg>
        <pc:spChg chg="mod topLvl">
          <ac:chgData name="Syphax Ait oubelli" userId="ecf726b1934da71b" providerId="LiveId" clId="{BE4B7AD7-5CD9-4AA3-A110-EDEA56C4C92B}" dt="2021-10-05T18:22:29.285" v="11249" actId="299"/>
          <ac:spMkLst>
            <pc:docMk/>
            <pc:sldMk cId="2192598877" sldId="530"/>
            <ac:spMk id="46" creationId="{DC7B82CA-5EDA-4A38-81F7-DA1887F4BBB8}"/>
          </ac:spMkLst>
        </pc:spChg>
        <pc:spChg chg="mod topLvl">
          <ac:chgData name="Syphax Ait oubelli" userId="ecf726b1934da71b" providerId="LiveId" clId="{BE4B7AD7-5CD9-4AA3-A110-EDEA56C4C92B}" dt="2021-10-05T18:22:29.287" v="11253" actId="299"/>
          <ac:spMkLst>
            <pc:docMk/>
            <pc:sldMk cId="2192598877" sldId="530"/>
            <ac:spMk id="47" creationId="{24CDA462-EBF6-4578-AE50-4E29879BD779}"/>
          </ac:spMkLst>
        </pc:spChg>
        <pc:spChg chg="mod topLvl">
          <ac:chgData name="Syphax Ait oubelli" userId="ecf726b1934da71b" providerId="LiveId" clId="{BE4B7AD7-5CD9-4AA3-A110-EDEA56C4C92B}" dt="2021-10-05T18:22:29.292" v="11257" actId="299"/>
          <ac:spMkLst>
            <pc:docMk/>
            <pc:sldMk cId="2192598877" sldId="530"/>
            <ac:spMk id="48" creationId="{F4E90D5E-E63C-41BA-8CAC-817D64850963}"/>
          </ac:spMkLst>
        </pc:spChg>
        <pc:spChg chg="mod topLvl">
          <ac:chgData name="Syphax Ait oubelli" userId="ecf726b1934da71b" providerId="LiveId" clId="{BE4B7AD7-5CD9-4AA3-A110-EDEA56C4C92B}" dt="2021-10-05T18:22:29.295" v="11261" actId="299"/>
          <ac:spMkLst>
            <pc:docMk/>
            <pc:sldMk cId="2192598877" sldId="530"/>
            <ac:spMk id="49" creationId="{5D0505BC-DFF1-41D8-A894-C094343783FC}"/>
          </ac:spMkLst>
        </pc:spChg>
        <pc:spChg chg="mod topLvl">
          <ac:chgData name="Syphax Ait oubelli" userId="ecf726b1934da71b" providerId="LiveId" clId="{BE4B7AD7-5CD9-4AA3-A110-EDEA56C4C92B}" dt="2021-10-05T18:22:29.298" v="11265" actId="299"/>
          <ac:spMkLst>
            <pc:docMk/>
            <pc:sldMk cId="2192598877" sldId="530"/>
            <ac:spMk id="50" creationId="{A2F9B4FB-DD58-47B7-BBFE-B124D4064EC4}"/>
          </ac:spMkLst>
        </pc:spChg>
        <pc:spChg chg="del">
          <ac:chgData name="Syphax Ait oubelli" userId="ecf726b1934da71b" providerId="LiveId" clId="{BE4B7AD7-5CD9-4AA3-A110-EDEA56C4C92B}" dt="2021-10-05T18:09:11.465" v="9048" actId="478"/>
          <ac:spMkLst>
            <pc:docMk/>
            <pc:sldMk cId="2192598877" sldId="530"/>
            <ac:spMk id="51" creationId="{8375C289-3EB2-4FC2-9892-5F42A04F3F4A}"/>
          </ac:spMkLst>
        </pc:spChg>
        <pc:spChg chg="del">
          <ac:chgData name="Syphax Ait oubelli" userId="ecf726b1934da71b" providerId="LiveId" clId="{BE4B7AD7-5CD9-4AA3-A110-EDEA56C4C92B}" dt="2021-10-05T18:09:11.465" v="9048" actId="478"/>
          <ac:spMkLst>
            <pc:docMk/>
            <pc:sldMk cId="2192598877" sldId="530"/>
            <ac:spMk id="52" creationId="{3A83C3D8-30F7-454C-BEB3-7ED4D4A6EACB}"/>
          </ac:spMkLst>
        </pc:spChg>
        <pc:spChg chg="del">
          <ac:chgData name="Syphax Ait oubelli" userId="ecf726b1934da71b" providerId="LiveId" clId="{BE4B7AD7-5CD9-4AA3-A110-EDEA56C4C92B}" dt="2021-10-05T18:09:07.930" v="9047" actId="478"/>
          <ac:spMkLst>
            <pc:docMk/>
            <pc:sldMk cId="2192598877" sldId="530"/>
            <ac:spMk id="53" creationId="{E944401C-D8CB-4801-BD93-54AD15A46195}"/>
          </ac:spMkLst>
        </pc:spChg>
        <pc:spChg chg="del">
          <ac:chgData name="Syphax Ait oubelli" userId="ecf726b1934da71b" providerId="LiveId" clId="{BE4B7AD7-5CD9-4AA3-A110-EDEA56C4C92B}" dt="2021-10-05T18:09:11.465" v="9048" actId="478"/>
          <ac:spMkLst>
            <pc:docMk/>
            <pc:sldMk cId="2192598877" sldId="530"/>
            <ac:spMk id="54" creationId="{FE0360E0-1451-4653-9EF5-730291125EA2}"/>
          </ac:spMkLst>
        </pc:spChg>
        <pc:spChg chg="add mod">
          <ac:chgData name="Syphax Ait oubelli" userId="ecf726b1934da71b" providerId="LiveId" clId="{BE4B7AD7-5CD9-4AA3-A110-EDEA56C4C92B}" dt="2021-10-05T18:09:31.585" v="9054"/>
          <ac:spMkLst>
            <pc:docMk/>
            <pc:sldMk cId="2192598877" sldId="530"/>
            <ac:spMk id="55" creationId="{FEE49463-F71E-49DD-BBC2-2C8C3C462157}"/>
          </ac:spMkLst>
        </pc:spChg>
        <pc:spChg chg="add mod">
          <ac:chgData name="Syphax Ait oubelli" userId="ecf726b1934da71b" providerId="LiveId" clId="{BE4B7AD7-5CD9-4AA3-A110-EDEA56C4C92B}" dt="2021-10-05T18:37:12.499" v="11335" actId="1037"/>
          <ac:spMkLst>
            <pc:docMk/>
            <pc:sldMk cId="2192598877" sldId="530"/>
            <ac:spMk id="56" creationId="{205FACD1-3368-4CA2-9FFD-FD6497D54498}"/>
          </ac:spMkLst>
        </pc:spChg>
        <pc:spChg chg="add mod">
          <ac:chgData name="Syphax Ait oubelli" userId="ecf726b1934da71b" providerId="LiveId" clId="{BE4B7AD7-5CD9-4AA3-A110-EDEA56C4C92B}" dt="2021-10-05T18:14:48.477" v="9230" actId="1076"/>
          <ac:spMkLst>
            <pc:docMk/>
            <pc:sldMk cId="2192598877" sldId="530"/>
            <ac:spMk id="57" creationId="{B299E983-6ECE-4F2F-BAE4-DAD660C26548}"/>
          </ac:spMkLst>
        </pc:spChg>
        <pc:spChg chg="add mod">
          <ac:chgData name="Syphax Ait oubelli" userId="ecf726b1934da71b" providerId="LiveId" clId="{BE4B7AD7-5CD9-4AA3-A110-EDEA56C4C92B}" dt="2021-10-05T18:14:48.477" v="9230" actId="1076"/>
          <ac:spMkLst>
            <pc:docMk/>
            <pc:sldMk cId="2192598877" sldId="530"/>
            <ac:spMk id="58" creationId="{9304BAC1-6404-43D7-AF19-88FC418F754A}"/>
          </ac:spMkLst>
        </pc:spChg>
        <pc:spChg chg="add mod">
          <ac:chgData name="Syphax Ait oubelli" userId="ecf726b1934da71b" providerId="LiveId" clId="{BE4B7AD7-5CD9-4AA3-A110-EDEA56C4C92B}" dt="2021-10-05T18:14:48.477" v="9230" actId="1076"/>
          <ac:spMkLst>
            <pc:docMk/>
            <pc:sldMk cId="2192598877" sldId="530"/>
            <ac:spMk id="59" creationId="{D3CBFE6C-8BD5-4F08-8DE6-2B6AE3738309}"/>
          </ac:spMkLst>
        </pc:spChg>
        <pc:spChg chg="add mod">
          <ac:chgData name="Syphax Ait oubelli" userId="ecf726b1934da71b" providerId="LiveId" clId="{BE4B7AD7-5CD9-4AA3-A110-EDEA56C4C92B}" dt="2021-10-05T18:14:48.477" v="9230" actId="1076"/>
          <ac:spMkLst>
            <pc:docMk/>
            <pc:sldMk cId="2192598877" sldId="530"/>
            <ac:spMk id="60" creationId="{81E4287C-8139-46BA-B5C6-592848B462D0}"/>
          </ac:spMkLst>
        </pc:spChg>
        <pc:spChg chg="add mod">
          <ac:chgData name="Syphax Ait oubelli" userId="ecf726b1934da71b" providerId="LiveId" clId="{BE4B7AD7-5CD9-4AA3-A110-EDEA56C4C92B}" dt="2021-10-05T18:15:06.321" v="9236" actId="1076"/>
          <ac:spMkLst>
            <pc:docMk/>
            <pc:sldMk cId="2192598877" sldId="530"/>
            <ac:spMk id="61" creationId="{6338609D-5253-4483-A092-3E7D89687B8B}"/>
          </ac:spMkLst>
        </pc:spChg>
        <pc:spChg chg="add mod">
          <ac:chgData name="Syphax Ait oubelli" userId="ecf726b1934da71b" providerId="LiveId" clId="{BE4B7AD7-5CD9-4AA3-A110-EDEA56C4C92B}" dt="2021-10-05T18:15:01.854" v="9235" actId="1076"/>
          <ac:spMkLst>
            <pc:docMk/>
            <pc:sldMk cId="2192598877" sldId="530"/>
            <ac:spMk id="62" creationId="{85104CBA-EEDD-47F5-8FA7-B0909C043E09}"/>
          </ac:spMkLst>
        </pc:spChg>
        <pc:spChg chg="add mod">
          <ac:chgData name="Syphax Ait oubelli" userId="ecf726b1934da71b" providerId="LiveId" clId="{BE4B7AD7-5CD9-4AA3-A110-EDEA56C4C92B}" dt="2021-10-05T18:14:59.729" v="9234" actId="1076"/>
          <ac:spMkLst>
            <pc:docMk/>
            <pc:sldMk cId="2192598877" sldId="530"/>
            <ac:spMk id="63" creationId="{95660BE4-E0AD-46B3-8516-DDC5522B4DCC}"/>
          </ac:spMkLst>
        </pc:spChg>
        <pc:spChg chg="add mod">
          <ac:chgData name="Syphax Ait oubelli" userId="ecf726b1934da71b" providerId="LiveId" clId="{BE4B7AD7-5CD9-4AA3-A110-EDEA56C4C92B}" dt="2021-10-05T18:14:57.112" v="9233" actId="1076"/>
          <ac:spMkLst>
            <pc:docMk/>
            <pc:sldMk cId="2192598877" sldId="530"/>
            <ac:spMk id="64" creationId="{FCD29597-0D91-4BF1-9EC1-890C83077B5D}"/>
          </ac:spMkLst>
        </pc:spChg>
        <pc:spChg chg="add mod">
          <ac:chgData name="Syphax Ait oubelli" userId="ecf726b1934da71b" providerId="LiveId" clId="{BE4B7AD7-5CD9-4AA3-A110-EDEA56C4C92B}" dt="2021-10-05T18:14:54.040" v="9232" actId="1076"/>
          <ac:spMkLst>
            <pc:docMk/>
            <pc:sldMk cId="2192598877" sldId="530"/>
            <ac:spMk id="65" creationId="{19982966-3DCC-47DE-8456-E33F2ED23679}"/>
          </ac:spMkLst>
        </pc:spChg>
        <pc:spChg chg="add mod">
          <ac:chgData name="Syphax Ait oubelli" userId="ecf726b1934da71b" providerId="LiveId" clId="{BE4B7AD7-5CD9-4AA3-A110-EDEA56C4C92B}" dt="2021-10-05T18:22:38.200" v="11268" actId="571"/>
          <ac:spMkLst>
            <pc:docMk/>
            <pc:sldMk cId="2192598877" sldId="530"/>
            <ac:spMk id="66" creationId="{D1C104E3-E6CA-44B1-92E4-44558393248F}"/>
          </ac:spMkLst>
        </pc:spChg>
        <pc:spChg chg="add mod">
          <ac:chgData name="Syphax Ait oubelli" userId="ecf726b1934da71b" providerId="LiveId" clId="{BE4B7AD7-5CD9-4AA3-A110-EDEA56C4C92B}" dt="2021-10-05T18:22:38.200" v="11268" actId="571"/>
          <ac:spMkLst>
            <pc:docMk/>
            <pc:sldMk cId="2192598877" sldId="530"/>
            <ac:spMk id="67" creationId="{323C6258-05FD-4A32-8228-0A22A0CD46DA}"/>
          </ac:spMkLst>
        </pc:spChg>
        <pc:spChg chg="add mod">
          <ac:chgData name="Syphax Ait oubelli" userId="ecf726b1934da71b" providerId="LiveId" clId="{BE4B7AD7-5CD9-4AA3-A110-EDEA56C4C92B}" dt="2021-10-05T18:35:06.957" v="11277" actId="571"/>
          <ac:spMkLst>
            <pc:docMk/>
            <pc:sldMk cId="2192598877" sldId="530"/>
            <ac:spMk id="68" creationId="{450322D9-34C9-45B5-A7B3-27D4984AF39A}"/>
          </ac:spMkLst>
        </pc:spChg>
        <pc:spChg chg="add mod">
          <ac:chgData name="Syphax Ait oubelli" userId="ecf726b1934da71b" providerId="LiveId" clId="{BE4B7AD7-5CD9-4AA3-A110-EDEA56C4C92B}" dt="2021-10-05T18:35:06.957" v="11277" actId="571"/>
          <ac:spMkLst>
            <pc:docMk/>
            <pc:sldMk cId="2192598877" sldId="530"/>
            <ac:spMk id="69" creationId="{52E91683-F4EE-468E-9034-FE34CE5A512F}"/>
          </ac:spMkLst>
        </pc:spChg>
        <pc:spChg chg="add del mod">
          <ac:chgData name="Syphax Ait oubelli" userId="ecf726b1934da71b" providerId="LiveId" clId="{BE4B7AD7-5CD9-4AA3-A110-EDEA56C4C92B}" dt="2021-10-05T19:18:03.517" v="11339" actId="478"/>
          <ac:spMkLst>
            <pc:docMk/>
            <pc:sldMk cId="2192598877" sldId="530"/>
            <ac:spMk id="70" creationId="{CB287000-C215-4C74-85A5-104D362D4371}"/>
          </ac:spMkLst>
        </pc:spChg>
        <pc:spChg chg="add del mod">
          <ac:chgData name="Syphax Ait oubelli" userId="ecf726b1934da71b" providerId="LiveId" clId="{BE4B7AD7-5CD9-4AA3-A110-EDEA56C4C92B}" dt="2021-10-05T19:18:03.517" v="11339" actId="478"/>
          <ac:spMkLst>
            <pc:docMk/>
            <pc:sldMk cId="2192598877" sldId="530"/>
            <ac:spMk id="71" creationId="{1FB92582-0FED-45D6-B592-C10930E3AA34}"/>
          </ac:spMkLst>
        </pc:spChg>
        <pc:spChg chg="add del mod">
          <ac:chgData name="Syphax Ait oubelli" userId="ecf726b1934da71b" providerId="LiveId" clId="{BE4B7AD7-5CD9-4AA3-A110-EDEA56C4C92B}" dt="2021-10-05T19:18:03.517" v="11339" actId="478"/>
          <ac:spMkLst>
            <pc:docMk/>
            <pc:sldMk cId="2192598877" sldId="530"/>
            <ac:spMk id="72" creationId="{21B5BEFB-B702-4E80-8D5D-1172A8D41065}"/>
          </ac:spMkLst>
        </pc:spChg>
        <pc:spChg chg="add del mod">
          <ac:chgData name="Syphax Ait oubelli" userId="ecf726b1934da71b" providerId="LiveId" clId="{BE4B7AD7-5CD9-4AA3-A110-EDEA56C4C92B}" dt="2021-10-05T19:18:03.517" v="11339" actId="478"/>
          <ac:spMkLst>
            <pc:docMk/>
            <pc:sldMk cId="2192598877" sldId="530"/>
            <ac:spMk id="73" creationId="{89CA681E-76CC-438F-877A-C56200F0E416}"/>
          </ac:spMkLst>
        </pc:spChg>
        <pc:spChg chg="add del mod">
          <ac:chgData name="Syphax Ait oubelli" userId="ecf726b1934da71b" providerId="LiveId" clId="{BE4B7AD7-5CD9-4AA3-A110-EDEA56C4C92B}" dt="2021-10-05T19:18:03.517" v="11339" actId="478"/>
          <ac:spMkLst>
            <pc:docMk/>
            <pc:sldMk cId="2192598877" sldId="530"/>
            <ac:spMk id="74" creationId="{6539DA0C-A3D0-4FDD-B327-A30893C3198E}"/>
          </ac:spMkLst>
        </pc:spChg>
        <pc:spChg chg="add del mod">
          <ac:chgData name="Syphax Ait oubelli" userId="ecf726b1934da71b" providerId="LiveId" clId="{BE4B7AD7-5CD9-4AA3-A110-EDEA56C4C92B}" dt="2021-10-05T19:18:03.517" v="11339" actId="478"/>
          <ac:spMkLst>
            <pc:docMk/>
            <pc:sldMk cId="2192598877" sldId="530"/>
            <ac:spMk id="75" creationId="{76855EAD-4A82-4A46-82A1-6096A0532E1A}"/>
          </ac:spMkLst>
        </pc:spChg>
        <pc:spChg chg="add del mod">
          <ac:chgData name="Syphax Ait oubelli" userId="ecf726b1934da71b" providerId="LiveId" clId="{BE4B7AD7-5CD9-4AA3-A110-EDEA56C4C92B}" dt="2021-10-05T19:18:03.517" v="11339" actId="478"/>
          <ac:spMkLst>
            <pc:docMk/>
            <pc:sldMk cId="2192598877" sldId="530"/>
            <ac:spMk id="76" creationId="{CC9EB75B-86CB-4D8E-A9EE-7C8A54E20583}"/>
          </ac:spMkLst>
        </pc:spChg>
        <pc:spChg chg="add del mod">
          <ac:chgData name="Syphax Ait oubelli" userId="ecf726b1934da71b" providerId="LiveId" clId="{BE4B7AD7-5CD9-4AA3-A110-EDEA56C4C92B}" dt="2021-10-05T19:18:03.517" v="11339" actId="478"/>
          <ac:spMkLst>
            <pc:docMk/>
            <pc:sldMk cId="2192598877" sldId="530"/>
            <ac:spMk id="77" creationId="{5E3EAF40-A7F8-4DA3-8205-DF365E8FDE1A}"/>
          </ac:spMkLst>
        </pc:spChg>
        <pc:spChg chg="add del mod">
          <ac:chgData name="Syphax Ait oubelli" userId="ecf726b1934da71b" providerId="LiveId" clId="{BE4B7AD7-5CD9-4AA3-A110-EDEA56C4C92B}" dt="2021-10-05T19:18:03.517" v="11339" actId="478"/>
          <ac:spMkLst>
            <pc:docMk/>
            <pc:sldMk cId="2192598877" sldId="530"/>
            <ac:spMk id="78" creationId="{4C4C07D9-FE96-4366-AEE1-7105A585DBD7}"/>
          </ac:spMkLst>
        </pc:spChg>
        <pc:spChg chg="add del mod">
          <ac:chgData name="Syphax Ait oubelli" userId="ecf726b1934da71b" providerId="LiveId" clId="{BE4B7AD7-5CD9-4AA3-A110-EDEA56C4C92B}" dt="2021-10-05T19:18:03.517" v="11339" actId="478"/>
          <ac:spMkLst>
            <pc:docMk/>
            <pc:sldMk cId="2192598877" sldId="530"/>
            <ac:spMk id="79" creationId="{9860450B-13C6-4103-B59E-37EA53627641}"/>
          </ac:spMkLst>
        </pc:spChg>
        <pc:spChg chg="add del mod">
          <ac:chgData name="Syphax Ait oubelli" userId="ecf726b1934da71b" providerId="LiveId" clId="{BE4B7AD7-5CD9-4AA3-A110-EDEA56C4C92B}" dt="2021-10-05T19:18:03.517" v="11339" actId="478"/>
          <ac:spMkLst>
            <pc:docMk/>
            <pc:sldMk cId="2192598877" sldId="530"/>
            <ac:spMk id="80" creationId="{AA90FF24-FBDB-4FC1-94FC-A0F27C1FA3D3}"/>
          </ac:spMkLst>
        </pc:spChg>
        <pc:spChg chg="add del mod">
          <ac:chgData name="Syphax Ait oubelli" userId="ecf726b1934da71b" providerId="LiveId" clId="{BE4B7AD7-5CD9-4AA3-A110-EDEA56C4C92B}" dt="2021-10-05T19:18:03.517" v="11339" actId="478"/>
          <ac:spMkLst>
            <pc:docMk/>
            <pc:sldMk cId="2192598877" sldId="530"/>
            <ac:spMk id="81" creationId="{69D954C2-2043-4E12-ADE9-0F6C2D0986D4}"/>
          </ac:spMkLst>
        </pc:spChg>
        <pc:spChg chg="add del mod">
          <ac:chgData name="Syphax Ait oubelli" userId="ecf726b1934da71b" providerId="LiveId" clId="{BE4B7AD7-5CD9-4AA3-A110-EDEA56C4C92B}" dt="2021-10-05T19:18:03.517" v="11339" actId="478"/>
          <ac:spMkLst>
            <pc:docMk/>
            <pc:sldMk cId="2192598877" sldId="530"/>
            <ac:spMk id="82" creationId="{61E60ACF-49FF-4C5E-8D7A-FF3615FE2F27}"/>
          </ac:spMkLst>
        </pc:spChg>
        <pc:spChg chg="add del mod">
          <ac:chgData name="Syphax Ait oubelli" userId="ecf726b1934da71b" providerId="LiveId" clId="{BE4B7AD7-5CD9-4AA3-A110-EDEA56C4C92B}" dt="2021-10-05T19:18:03.517" v="11339" actId="478"/>
          <ac:spMkLst>
            <pc:docMk/>
            <pc:sldMk cId="2192598877" sldId="530"/>
            <ac:spMk id="83" creationId="{E7305D9F-D014-4C0F-8C87-307DD45EB908}"/>
          </ac:spMkLst>
        </pc:spChg>
        <pc:grpChg chg="add del mod">
          <ac:chgData name="Syphax Ait oubelli" userId="ecf726b1934da71b" providerId="LiveId" clId="{BE4B7AD7-5CD9-4AA3-A110-EDEA56C4C92B}" dt="2021-10-05T18:12:07.395" v="9059"/>
          <ac:grpSpMkLst>
            <pc:docMk/>
            <pc:sldMk cId="2192598877" sldId="530"/>
            <ac:grpSpMk id="6" creationId="{DFAB133B-7016-4E73-82B3-D810518FD2D8}"/>
          </ac:grpSpMkLst>
        </pc:grpChg>
        <pc:grpChg chg="del">
          <ac:chgData name="Syphax Ait oubelli" userId="ecf726b1934da71b" providerId="LiveId" clId="{BE4B7AD7-5CD9-4AA3-A110-EDEA56C4C92B}" dt="2021-10-05T18:09:00.368" v="9045"/>
          <ac:grpSpMkLst>
            <pc:docMk/>
            <pc:sldMk cId="2192598877" sldId="530"/>
            <ac:grpSpMk id="8" creationId="{56E2316F-D819-4E7B-9D02-7C937E6CE12F}"/>
          </ac:grpSpMkLst>
        </pc:grpChg>
        <pc:grpChg chg="add del mod">
          <ac:chgData name="Syphax Ait oubelli" userId="ecf726b1934da71b" providerId="LiveId" clId="{BE4B7AD7-5CD9-4AA3-A110-EDEA56C4C92B}" dt="2021-10-05T18:14:51.783" v="9231"/>
          <ac:grpSpMkLst>
            <pc:docMk/>
            <pc:sldMk cId="2192598877" sldId="530"/>
            <ac:grpSpMk id="11" creationId="{7A9199FC-7600-45EF-81A5-A9C1B10DF7D7}"/>
          </ac:grpSpMkLst>
        </pc:grpChg>
      </pc:sldChg>
      <pc:sldChg chg="modSp add mod">
        <pc:chgData name="Syphax Ait oubelli" userId="ecf726b1934da71b" providerId="LiveId" clId="{BE4B7AD7-5CD9-4AA3-A110-EDEA56C4C92B}" dt="2021-10-05T19:19:17.938" v="11346" actId="1076"/>
        <pc:sldMkLst>
          <pc:docMk/>
          <pc:sldMk cId="1680598080" sldId="531"/>
        </pc:sldMkLst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2" creationId="{7F8925F2-C9A7-4ACF-907E-9A09D0C14DBB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9" creationId="{4D59D0CB-8260-4373-8662-9A1F2E079DD4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10" creationId="{D5912A04-1BCD-4C10-81E8-AC94429AEFB5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20" creationId="{004DB5F6-A14D-49A6-BC89-5DE90B29F890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21" creationId="{8A992103-6631-4A8F-9C0D-38C44E540BED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22" creationId="{17894CAB-E7CF-436A-BA64-5BF283754F63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23" creationId="{96CBDDE4-B66C-4CB0-BE9E-41000CBA2852}"/>
          </ac:spMkLst>
        </pc:spChg>
        <pc:spChg chg="mod or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31" creationId="{B0E0AB34-B9A9-451F-8C0F-639DE211EEAB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32" creationId="{0B7D19ED-4276-416A-83AC-FA2C96F59E54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33" creationId="{24846381-261F-42ED-ACC6-55D75FAEE2F6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34" creationId="{294D87C7-B0CC-4F78-9FF4-CF5290DFB073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35" creationId="{018E514F-B3D7-4A97-A91E-ED2E79A26ABB}"/>
          </ac:spMkLst>
        </pc:spChg>
        <pc:spChg chg="mod or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36" creationId="{B5517630-8327-47F8-B5A3-745DF5CA2563}"/>
          </ac:spMkLst>
        </pc:spChg>
        <pc:spChg chg="mod or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37" creationId="{FD3609A5-BA78-4B97-B076-0D5F635D5E4D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38" creationId="{6BA53630-FE75-42E9-B83B-5BD83CE74FC5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39" creationId="{BFE2A616-C5D1-43C1-B205-704E7E27CF55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40" creationId="{4D09B1DE-D5C8-44C2-8661-F8599F69FA8F}"/>
          </ac:spMkLst>
        </pc:spChg>
        <pc:spChg chg="mod or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41" creationId="{0A045B2A-C531-4C52-95AD-2ADF1D1D2FB7}"/>
          </ac:spMkLst>
        </pc:spChg>
        <pc:spChg chg="mod or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42" creationId="{66EA603E-52C1-453E-B1EF-D4289C5C19CB}"/>
          </ac:spMkLst>
        </pc:spChg>
        <pc:spChg chg="mod or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43" creationId="{67C763A1-61FF-4C08-ACA7-61C1A8046BD4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44" creationId="{29013541-7940-4ACE-920F-9C653683BE6F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45" creationId="{9A378B3F-C4CB-407D-8AB0-6F1C3C171290}"/>
          </ac:spMkLst>
        </pc:spChg>
        <pc:spChg chg="mod or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46" creationId="{DC7B82CA-5EDA-4A38-81F7-DA1887F4BBB8}"/>
          </ac:spMkLst>
        </pc:spChg>
        <pc:spChg chg="mod or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47" creationId="{24CDA462-EBF6-4578-AE50-4E29879BD779}"/>
          </ac:spMkLst>
        </pc:spChg>
        <pc:spChg chg="mod or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48" creationId="{F4E90D5E-E63C-41BA-8CAC-817D64850963}"/>
          </ac:spMkLst>
        </pc:spChg>
        <pc:spChg chg="mod or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49" creationId="{5D0505BC-DFF1-41D8-A894-C094343783FC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50" creationId="{A2F9B4FB-DD58-47B7-BBFE-B124D4064EC4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57" creationId="{B299E983-6ECE-4F2F-BAE4-DAD660C26548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58" creationId="{9304BAC1-6404-43D7-AF19-88FC418F754A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59" creationId="{D3CBFE6C-8BD5-4F08-8DE6-2B6AE3738309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60" creationId="{81E4287C-8139-46BA-B5C6-592848B462D0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61" creationId="{6338609D-5253-4483-A092-3E7D89687B8B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62" creationId="{85104CBA-EEDD-47F5-8FA7-B0909C043E09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63" creationId="{95660BE4-E0AD-46B3-8516-DDC5522B4DCC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64" creationId="{FCD29597-0D91-4BF1-9EC1-890C83077B5D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65" creationId="{19982966-3DCC-47DE-8456-E33F2ED23679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70" creationId="{CB287000-C215-4C74-85A5-104D362D4371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71" creationId="{1FB92582-0FED-45D6-B592-C10930E3AA34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72" creationId="{21B5BEFB-B702-4E80-8D5D-1172A8D41065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73" creationId="{89CA681E-76CC-438F-877A-C56200F0E416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74" creationId="{6539DA0C-A3D0-4FDD-B327-A30893C3198E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75" creationId="{76855EAD-4A82-4A46-82A1-6096A0532E1A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76" creationId="{CC9EB75B-86CB-4D8E-A9EE-7C8A54E20583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77" creationId="{5E3EAF40-A7F8-4DA3-8205-DF365E8FDE1A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78" creationId="{4C4C07D9-FE96-4366-AEE1-7105A585DBD7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79" creationId="{9860450B-13C6-4103-B59E-37EA53627641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80" creationId="{AA90FF24-FBDB-4FC1-94FC-A0F27C1FA3D3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81" creationId="{69D954C2-2043-4E12-ADE9-0F6C2D0986D4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82" creationId="{61E60ACF-49FF-4C5E-8D7A-FF3615FE2F27}"/>
          </ac:spMkLst>
        </pc:spChg>
        <pc:spChg chg="mod">
          <ac:chgData name="Syphax Ait oubelli" userId="ecf726b1934da71b" providerId="LiveId" clId="{BE4B7AD7-5CD9-4AA3-A110-EDEA56C4C92B}" dt="2021-10-05T19:19:17.938" v="11346" actId="1076"/>
          <ac:spMkLst>
            <pc:docMk/>
            <pc:sldMk cId="1680598080" sldId="531"/>
            <ac:spMk id="83" creationId="{E7305D9F-D014-4C0F-8C87-307DD45EB908}"/>
          </ac:spMkLst>
        </pc:spChg>
      </pc:sldChg>
      <pc:sldChg chg="add del">
        <pc:chgData name="Syphax Ait oubelli" userId="ecf726b1934da71b" providerId="LiveId" clId="{BE4B7AD7-5CD9-4AA3-A110-EDEA56C4C92B}" dt="2021-10-05T19:17:28.458" v="11337" actId="47"/>
        <pc:sldMkLst>
          <pc:docMk/>
          <pc:sldMk cId="1934296464" sldId="531"/>
        </pc:sldMkLst>
      </pc:sldChg>
      <pc:sldChg chg="modSp add del mod">
        <pc:chgData name="Syphax Ait oubelli" userId="ecf726b1934da71b" providerId="LiveId" clId="{BE4B7AD7-5CD9-4AA3-A110-EDEA56C4C92B}" dt="2021-10-05T19:20:11.713" v="11355" actId="47"/>
        <pc:sldMkLst>
          <pc:docMk/>
          <pc:sldMk cId="4098946388" sldId="532"/>
        </pc:sldMkLst>
        <pc:spChg chg="mod">
          <ac:chgData name="Syphax Ait oubelli" userId="ecf726b1934da71b" providerId="LiveId" clId="{BE4B7AD7-5CD9-4AA3-A110-EDEA56C4C92B}" dt="2021-10-05T19:19:22.024" v="11348" actId="20577"/>
          <ac:spMkLst>
            <pc:docMk/>
            <pc:sldMk cId="4098946388" sldId="532"/>
            <ac:spMk id="2" creationId="{7F8925F2-C9A7-4ACF-907E-9A09D0C14DBB}"/>
          </ac:spMkLst>
        </pc:spChg>
        <pc:spChg chg="mod">
          <ac:chgData name="Syphax Ait oubelli" userId="ecf726b1934da71b" providerId="LiveId" clId="{BE4B7AD7-5CD9-4AA3-A110-EDEA56C4C92B}" dt="2021-10-05T19:19:23.446" v="11349" actId="20577"/>
          <ac:spMkLst>
            <pc:docMk/>
            <pc:sldMk cId="4098946388" sldId="532"/>
            <ac:spMk id="32" creationId="{0B7D19ED-4276-416A-83AC-FA2C96F59E54}"/>
          </ac:spMkLst>
        </pc:spChg>
        <pc:spChg chg="mod">
          <ac:chgData name="Syphax Ait oubelli" userId="ecf726b1934da71b" providerId="LiveId" clId="{BE4B7AD7-5CD9-4AA3-A110-EDEA56C4C92B}" dt="2021-10-05T19:19:24.805" v="11350" actId="20577"/>
          <ac:spMkLst>
            <pc:docMk/>
            <pc:sldMk cId="4098946388" sldId="532"/>
            <ac:spMk id="38" creationId="{6BA53630-FE75-42E9-B83B-5BD83CE74FC5}"/>
          </ac:spMkLst>
        </pc:spChg>
        <pc:spChg chg="mod">
          <ac:chgData name="Syphax Ait oubelli" userId="ecf726b1934da71b" providerId="LiveId" clId="{BE4B7AD7-5CD9-4AA3-A110-EDEA56C4C92B}" dt="2021-10-05T19:19:26.384" v="11351" actId="20577"/>
          <ac:spMkLst>
            <pc:docMk/>
            <pc:sldMk cId="4098946388" sldId="532"/>
            <ac:spMk id="44" creationId="{29013541-7940-4ACE-920F-9C653683BE6F}"/>
          </ac:spMkLst>
        </pc:spChg>
        <pc:spChg chg="mod">
          <ac:chgData name="Syphax Ait oubelli" userId="ecf726b1934da71b" providerId="LiveId" clId="{BE4B7AD7-5CD9-4AA3-A110-EDEA56C4C92B}" dt="2021-10-05T19:19:27.774" v="11352" actId="20577"/>
          <ac:spMkLst>
            <pc:docMk/>
            <pc:sldMk cId="4098946388" sldId="532"/>
            <ac:spMk id="50" creationId="{A2F9B4FB-DD58-47B7-BBFE-B124D4064EC4}"/>
          </ac:spMkLst>
        </pc:spChg>
      </pc:sldChg>
      <pc:sldChg chg="modSp add mod">
        <pc:chgData name="Syphax Ait oubelli" userId="ecf726b1934da71b" providerId="LiveId" clId="{BE4B7AD7-5CD9-4AA3-A110-EDEA56C4C92B}" dt="2021-10-06T06:30:40.056" v="12148" actId="207"/>
        <pc:sldMkLst>
          <pc:docMk/>
          <pc:sldMk cId="2253630823" sldId="533"/>
        </pc:sldMkLst>
        <pc:spChg chg="mod">
          <ac:chgData name="Syphax Ait oubelli" userId="ecf726b1934da71b" providerId="LiveId" clId="{BE4B7AD7-5CD9-4AA3-A110-EDEA56C4C92B}" dt="2021-10-05T19:44:35.906" v="11379" actId="207"/>
          <ac:spMkLst>
            <pc:docMk/>
            <pc:sldMk cId="2253630823" sldId="533"/>
            <ac:spMk id="2" creationId="{7F8925F2-C9A7-4ACF-907E-9A09D0C14DBB}"/>
          </ac:spMkLst>
        </pc:spChg>
        <pc:spChg chg="mod">
          <ac:chgData name="Syphax Ait oubelli" userId="ecf726b1934da71b" providerId="LiveId" clId="{BE4B7AD7-5CD9-4AA3-A110-EDEA56C4C92B}" dt="2021-10-05T19:44:35.906" v="11379" actId="207"/>
          <ac:spMkLst>
            <pc:docMk/>
            <pc:sldMk cId="2253630823" sldId="533"/>
            <ac:spMk id="32" creationId="{0B7D19ED-4276-416A-83AC-FA2C96F59E54}"/>
          </ac:spMkLst>
        </pc:spChg>
        <pc:spChg chg="mod">
          <ac:chgData name="Syphax Ait oubelli" userId="ecf726b1934da71b" providerId="LiveId" clId="{BE4B7AD7-5CD9-4AA3-A110-EDEA56C4C92B}" dt="2021-10-05T19:44:35.906" v="11379" actId="207"/>
          <ac:spMkLst>
            <pc:docMk/>
            <pc:sldMk cId="2253630823" sldId="533"/>
            <ac:spMk id="38" creationId="{6BA53630-FE75-42E9-B83B-5BD83CE74FC5}"/>
          </ac:spMkLst>
        </pc:spChg>
        <pc:spChg chg="mod">
          <ac:chgData name="Syphax Ait oubelli" userId="ecf726b1934da71b" providerId="LiveId" clId="{BE4B7AD7-5CD9-4AA3-A110-EDEA56C4C92B}" dt="2021-10-05T19:44:35.906" v="11379" actId="207"/>
          <ac:spMkLst>
            <pc:docMk/>
            <pc:sldMk cId="2253630823" sldId="533"/>
            <ac:spMk id="44" creationId="{29013541-7940-4ACE-920F-9C653683BE6F}"/>
          </ac:spMkLst>
        </pc:spChg>
        <pc:spChg chg="mod">
          <ac:chgData name="Syphax Ait oubelli" userId="ecf726b1934da71b" providerId="LiveId" clId="{BE4B7AD7-5CD9-4AA3-A110-EDEA56C4C92B}" dt="2021-10-05T19:44:35.906" v="11379" actId="207"/>
          <ac:spMkLst>
            <pc:docMk/>
            <pc:sldMk cId="2253630823" sldId="533"/>
            <ac:spMk id="50" creationId="{A2F9B4FB-DD58-47B7-BBFE-B124D4064EC4}"/>
          </ac:spMkLst>
        </pc:spChg>
        <pc:spChg chg="mod">
          <ac:chgData name="Syphax Ait oubelli" userId="ecf726b1934da71b" providerId="LiveId" clId="{BE4B7AD7-5CD9-4AA3-A110-EDEA56C4C92B}" dt="2021-10-06T06:30:40.056" v="12148" actId="207"/>
          <ac:spMkLst>
            <pc:docMk/>
            <pc:sldMk cId="2253630823" sldId="533"/>
            <ac:spMk id="73" creationId="{89CA681E-76CC-438F-877A-C56200F0E416}"/>
          </ac:spMkLst>
        </pc:spChg>
        <pc:spChg chg="mod">
          <ac:chgData name="Syphax Ait oubelli" userId="ecf726b1934da71b" providerId="LiveId" clId="{BE4B7AD7-5CD9-4AA3-A110-EDEA56C4C92B}" dt="2021-10-06T06:30:40.056" v="12148" actId="207"/>
          <ac:spMkLst>
            <pc:docMk/>
            <pc:sldMk cId="2253630823" sldId="533"/>
            <ac:spMk id="77" creationId="{5E3EAF40-A7F8-4DA3-8205-DF365E8FDE1A}"/>
          </ac:spMkLst>
        </pc:spChg>
        <pc:spChg chg="mod">
          <ac:chgData name="Syphax Ait oubelli" userId="ecf726b1934da71b" providerId="LiveId" clId="{BE4B7AD7-5CD9-4AA3-A110-EDEA56C4C92B}" dt="2021-10-06T06:30:40.056" v="12148" actId="207"/>
          <ac:spMkLst>
            <pc:docMk/>
            <pc:sldMk cId="2253630823" sldId="533"/>
            <ac:spMk id="80" creationId="{AA90FF24-FBDB-4FC1-94FC-A0F27C1FA3D3}"/>
          </ac:spMkLst>
        </pc:spChg>
        <pc:spChg chg="mod">
          <ac:chgData name="Syphax Ait oubelli" userId="ecf726b1934da71b" providerId="LiveId" clId="{BE4B7AD7-5CD9-4AA3-A110-EDEA56C4C92B}" dt="2021-10-06T06:30:40.056" v="12148" actId="207"/>
          <ac:spMkLst>
            <pc:docMk/>
            <pc:sldMk cId="2253630823" sldId="533"/>
            <ac:spMk id="82" creationId="{61E60ACF-49FF-4C5E-8D7A-FF3615FE2F27}"/>
          </ac:spMkLst>
        </pc:spChg>
        <pc:spChg chg="mod">
          <ac:chgData name="Syphax Ait oubelli" userId="ecf726b1934da71b" providerId="LiveId" clId="{BE4B7AD7-5CD9-4AA3-A110-EDEA56C4C92B}" dt="2021-10-06T06:30:40.056" v="12148" actId="207"/>
          <ac:spMkLst>
            <pc:docMk/>
            <pc:sldMk cId="2253630823" sldId="533"/>
            <ac:spMk id="83" creationId="{E7305D9F-D014-4C0F-8C87-307DD45EB908}"/>
          </ac:spMkLst>
        </pc:spChg>
      </pc:sldChg>
      <pc:sldChg chg="addSp modSp add mod">
        <pc:chgData name="Syphax Ait oubelli" userId="ecf726b1934da71b" providerId="LiveId" clId="{BE4B7AD7-5CD9-4AA3-A110-EDEA56C4C92B}" dt="2021-10-05T19:20:44.057" v="11361" actId="14100"/>
        <pc:sldMkLst>
          <pc:docMk/>
          <pc:sldMk cId="1971445472" sldId="534"/>
        </pc:sldMkLst>
        <pc:cxnChg chg="add mod">
          <ac:chgData name="Syphax Ait oubelli" userId="ecf726b1934da71b" providerId="LiveId" clId="{BE4B7AD7-5CD9-4AA3-A110-EDEA56C4C92B}" dt="2021-10-05T19:20:44.057" v="11361" actId="14100"/>
          <ac:cxnSpMkLst>
            <pc:docMk/>
            <pc:sldMk cId="1971445472" sldId="534"/>
            <ac:cxnSpMk id="4" creationId="{44E58822-7DBE-49B5-BC2F-A99E71FE201C}"/>
          </ac:cxnSpMkLst>
        </pc:cxnChg>
      </pc:sldChg>
      <pc:sldChg chg="add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4203029756" sldId="535"/>
        </pc:sldMkLst>
        <pc:cxnChg chg="add mod">
          <ac:chgData name="Syphax Ait oubelli" userId="ecf726b1934da71b" providerId="LiveId" clId="{BE4B7AD7-5CD9-4AA3-A110-EDEA56C4C92B}" dt="2021-10-05T19:36:51.871" v="11367" actId="14100"/>
          <ac:cxnSpMkLst>
            <pc:docMk/>
            <pc:sldMk cId="4203029756" sldId="535"/>
            <ac:cxnSpMk id="54" creationId="{316124C8-A15E-4D1F-9C59-4D6EB7DBC041}"/>
          </ac:cxnSpMkLst>
        </pc:cxnChg>
      </pc:sldChg>
      <pc:sldChg chg="addSp 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1202394915" sldId="536"/>
        </pc:sldMkLst>
        <pc:spChg chg="mod">
          <ac:chgData name="Syphax Ait oubelli" userId="ecf726b1934da71b" providerId="LiveId" clId="{BE4B7AD7-5CD9-4AA3-A110-EDEA56C4C92B}" dt="2021-10-05T19:45:53.556" v="11381" actId="207"/>
          <ac:spMkLst>
            <pc:docMk/>
            <pc:sldMk cId="1202394915" sldId="536"/>
            <ac:spMk id="20" creationId="{004DB5F6-A14D-49A6-BC89-5DE90B29F890}"/>
          </ac:spMkLst>
        </pc:spChg>
        <pc:spChg chg="add mod">
          <ac:chgData name="Syphax Ait oubelli" userId="ecf726b1934da71b" providerId="LiveId" clId="{BE4B7AD7-5CD9-4AA3-A110-EDEA56C4C92B}" dt="2021-10-06T06:31:46.517" v="12161"/>
          <ac:spMkLst>
            <pc:docMk/>
            <pc:sldMk cId="1202394915" sldId="536"/>
            <ac:spMk id="54" creationId="{5492EF24-4711-4C27-98E9-89A875447C6C}"/>
          </ac:spMkLst>
        </pc:spChg>
        <pc:spChg chg="del">
          <ac:chgData name="Syphax Ait oubelli" userId="ecf726b1934da71b" providerId="LiveId" clId="{BE4B7AD7-5CD9-4AA3-A110-EDEA56C4C92B}" dt="2021-10-06T06:31:46.203" v="12160" actId="478"/>
          <ac:spMkLst>
            <pc:docMk/>
            <pc:sldMk cId="1202394915" sldId="536"/>
            <ac:spMk id="56" creationId="{205FACD1-3368-4CA2-9FFD-FD6497D54498}"/>
          </ac:spMkLst>
        </pc:spChg>
        <pc:spChg chg="add mod">
          <ac:chgData name="Syphax Ait oubelli" userId="ecf726b1934da71b" providerId="LiveId" clId="{BE4B7AD7-5CD9-4AA3-A110-EDEA56C4C92B}" dt="2021-10-06T06:31:46.517" v="12161"/>
          <ac:spMkLst>
            <pc:docMk/>
            <pc:sldMk cId="1202394915" sldId="536"/>
            <ac:spMk id="66" creationId="{DFA6FB62-741A-4941-AA8E-C09F5BA62F21}"/>
          </ac:spMkLst>
        </pc:spChg>
        <pc:spChg chg="mod">
          <ac:chgData name="Syphax Ait oubelli" userId="ecf726b1934da71b" providerId="LiveId" clId="{BE4B7AD7-5CD9-4AA3-A110-EDEA56C4C92B}" dt="2021-10-06T06:30:48.342" v="12149" actId="207"/>
          <ac:spMkLst>
            <pc:docMk/>
            <pc:sldMk cId="1202394915" sldId="536"/>
            <ac:spMk id="72" creationId="{21B5BEFB-B702-4E80-8D5D-1172A8D41065}"/>
          </ac:spMkLst>
        </pc:spChg>
        <pc:cxnChg chg="del">
          <ac:chgData name="Syphax Ait oubelli" userId="ecf726b1934da71b" providerId="LiveId" clId="{BE4B7AD7-5CD9-4AA3-A110-EDEA56C4C92B}" dt="2021-10-05T19:44:21.731" v="11375" actId="478"/>
          <ac:cxnSpMkLst>
            <pc:docMk/>
            <pc:sldMk cId="1202394915" sldId="536"/>
            <ac:cxnSpMk id="54" creationId="{316124C8-A15E-4D1F-9C59-4D6EB7DBC041}"/>
          </ac:cxnSpMkLst>
        </pc:cxnChg>
      </pc:sldChg>
      <pc:sldChg chg="addSp 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2179091000" sldId="537"/>
        </pc:sldMkLst>
        <pc:spChg chg="mod">
          <ac:chgData name="Syphax Ait oubelli" userId="ecf726b1934da71b" providerId="LiveId" clId="{BE4B7AD7-5CD9-4AA3-A110-EDEA56C4C92B}" dt="2021-10-06T06:35:09.251" v="12235" actId="207"/>
          <ac:spMkLst>
            <pc:docMk/>
            <pc:sldMk cId="2179091000" sldId="537"/>
            <ac:spMk id="2" creationId="{7F8925F2-C9A7-4ACF-907E-9A09D0C14DBB}"/>
          </ac:spMkLst>
        </pc:spChg>
        <pc:spChg chg="add mod">
          <ac:chgData name="Syphax Ait oubelli" userId="ecf726b1934da71b" providerId="LiveId" clId="{BE4B7AD7-5CD9-4AA3-A110-EDEA56C4C92B}" dt="2021-10-05T19:47:17.555" v="11446" actId="1076"/>
          <ac:spMkLst>
            <pc:docMk/>
            <pc:sldMk cId="2179091000" sldId="537"/>
            <ac:spMk id="3" creationId="{2DC90929-C341-48AA-8BE1-7F9AAE69C6BC}"/>
          </ac:spMkLst>
        </pc:spChg>
        <pc:spChg chg="mod">
          <ac:chgData name="Syphax Ait oubelli" userId="ecf726b1934da71b" providerId="LiveId" clId="{BE4B7AD7-5CD9-4AA3-A110-EDEA56C4C92B}" dt="2021-10-06T06:30:56.061" v="12151" actId="207"/>
          <ac:spMkLst>
            <pc:docMk/>
            <pc:sldMk cId="2179091000" sldId="537"/>
            <ac:spMk id="20" creationId="{004DB5F6-A14D-49A6-BC89-5DE90B29F890}"/>
          </ac:spMkLst>
        </pc:spChg>
        <pc:spChg chg="mod">
          <ac:chgData name="Syphax Ait oubelli" userId="ecf726b1934da71b" providerId="LiveId" clId="{BE4B7AD7-5CD9-4AA3-A110-EDEA56C4C92B}" dt="2021-10-06T06:35:09.251" v="12235" actId="207"/>
          <ac:spMkLst>
            <pc:docMk/>
            <pc:sldMk cId="2179091000" sldId="537"/>
            <ac:spMk id="32" creationId="{0B7D19ED-4276-416A-83AC-FA2C96F59E54}"/>
          </ac:spMkLst>
        </pc:spChg>
        <pc:spChg chg="mod">
          <ac:chgData name="Syphax Ait oubelli" userId="ecf726b1934da71b" providerId="LiveId" clId="{BE4B7AD7-5CD9-4AA3-A110-EDEA56C4C92B}" dt="2021-10-05T19:47:09.756" v="11441" actId="1076"/>
          <ac:spMkLst>
            <pc:docMk/>
            <pc:sldMk cId="2179091000" sldId="537"/>
            <ac:spMk id="56" creationId="{205FACD1-3368-4CA2-9FFD-FD6497D54498}"/>
          </ac:spMkLst>
        </pc:spChg>
        <pc:spChg chg="add mod">
          <ac:chgData name="Syphax Ait oubelli" userId="ecf726b1934da71b" providerId="LiveId" clId="{BE4B7AD7-5CD9-4AA3-A110-EDEA56C4C92B}" dt="2021-10-05T19:50:27.779" v="11537" actId="20577"/>
          <ac:spMkLst>
            <pc:docMk/>
            <pc:sldMk cId="2179091000" sldId="537"/>
            <ac:spMk id="66" creationId="{18DA14D4-AC35-4ABF-AE08-B0EEC5E46580}"/>
          </ac:spMkLst>
        </pc:spChg>
        <pc:spChg chg="add del mod">
          <ac:chgData name="Syphax Ait oubelli" userId="ecf726b1934da71b" providerId="LiveId" clId="{BE4B7AD7-5CD9-4AA3-A110-EDEA56C4C92B}" dt="2021-10-05T19:54:13.179" v="11581" actId="478"/>
          <ac:spMkLst>
            <pc:docMk/>
            <pc:sldMk cId="2179091000" sldId="537"/>
            <ac:spMk id="67" creationId="{D7D0E4C7-0549-4054-8BC4-B44D04B4D968}"/>
          </ac:spMkLst>
        </pc:spChg>
        <pc:spChg chg="add mod">
          <ac:chgData name="Syphax Ait oubelli" userId="ecf726b1934da71b" providerId="LiveId" clId="{BE4B7AD7-5CD9-4AA3-A110-EDEA56C4C92B}" dt="2021-10-05T19:50:07.255" v="11535" actId="571"/>
          <ac:spMkLst>
            <pc:docMk/>
            <pc:sldMk cId="2179091000" sldId="537"/>
            <ac:spMk id="68" creationId="{7FD53466-B1A8-49BE-9605-BC1081304B48}"/>
          </ac:spMkLst>
        </pc:spChg>
        <pc:spChg chg="add mod">
          <ac:chgData name="Syphax Ait oubelli" userId="ecf726b1934da71b" providerId="LiveId" clId="{BE4B7AD7-5CD9-4AA3-A110-EDEA56C4C92B}" dt="2021-10-05T19:50:07.255" v="11535" actId="571"/>
          <ac:spMkLst>
            <pc:docMk/>
            <pc:sldMk cId="2179091000" sldId="537"/>
            <ac:spMk id="69" creationId="{3021665D-7F53-47BA-AB3A-D3274A3617B5}"/>
          </ac:spMkLst>
        </pc:spChg>
        <pc:spChg chg="mod">
          <ac:chgData name="Syphax Ait oubelli" userId="ecf726b1934da71b" providerId="LiveId" clId="{BE4B7AD7-5CD9-4AA3-A110-EDEA56C4C92B}" dt="2021-10-06T06:30:53.496" v="12150" actId="207"/>
          <ac:spMkLst>
            <pc:docMk/>
            <pc:sldMk cId="2179091000" sldId="537"/>
            <ac:spMk id="72" creationId="{21B5BEFB-B702-4E80-8D5D-1172A8D41065}"/>
          </ac:spMkLst>
        </pc:spChg>
        <pc:spChg chg="mod">
          <ac:chgData name="Syphax Ait oubelli" userId="ecf726b1934da71b" providerId="LiveId" clId="{BE4B7AD7-5CD9-4AA3-A110-EDEA56C4C92B}" dt="2021-10-06T06:35:12.460" v="12236" actId="207"/>
          <ac:spMkLst>
            <pc:docMk/>
            <pc:sldMk cId="2179091000" sldId="537"/>
            <ac:spMk id="73" creationId="{89CA681E-76CC-438F-877A-C56200F0E416}"/>
          </ac:spMkLst>
        </pc:spChg>
        <pc:spChg chg="mod">
          <ac:chgData name="Syphax Ait oubelli" userId="ecf726b1934da71b" providerId="LiveId" clId="{BE4B7AD7-5CD9-4AA3-A110-EDEA56C4C92B}" dt="2021-10-06T06:35:12.460" v="12236" actId="207"/>
          <ac:spMkLst>
            <pc:docMk/>
            <pc:sldMk cId="2179091000" sldId="537"/>
            <ac:spMk id="77" creationId="{5E3EAF40-A7F8-4DA3-8205-DF365E8FDE1A}"/>
          </ac:spMkLst>
        </pc:spChg>
        <pc:spChg chg="add mod">
          <ac:chgData name="Syphax Ait oubelli" userId="ecf726b1934da71b" providerId="LiveId" clId="{BE4B7AD7-5CD9-4AA3-A110-EDEA56C4C92B}" dt="2021-10-05T19:50:06.680" v="11534" actId="571"/>
          <ac:spMkLst>
            <pc:docMk/>
            <pc:sldMk cId="2179091000" sldId="537"/>
            <ac:spMk id="84" creationId="{C27E4504-5CE6-4F95-B696-846C0A753120}"/>
          </ac:spMkLst>
        </pc:spChg>
        <pc:spChg chg="add mod">
          <ac:chgData name="Syphax Ait oubelli" userId="ecf726b1934da71b" providerId="LiveId" clId="{BE4B7AD7-5CD9-4AA3-A110-EDEA56C4C92B}" dt="2021-10-05T19:50:06.680" v="11534" actId="571"/>
          <ac:spMkLst>
            <pc:docMk/>
            <pc:sldMk cId="2179091000" sldId="537"/>
            <ac:spMk id="85" creationId="{0E327DA6-C43D-4022-814C-709AC28D91BC}"/>
          </ac:spMkLst>
        </pc:spChg>
        <pc:spChg chg="add mod">
          <ac:chgData name="Syphax Ait oubelli" userId="ecf726b1934da71b" providerId="LiveId" clId="{BE4B7AD7-5CD9-4AA3-A110-EDEA56C4C92B}" dt="2021-10-05T19:54:13.543" v="11582"/>
          <ac:spMkLst>
            <pc:docMk/>
            <pc:sldMk cId="2179091000" sldId="537"/>
            <ac:spMk id="86" creationId="{A506AACB-137D-4EC4-A9F0-EB33D9AFE852}"/>
          </ac:spMkLst>
        </pc:spChg>
      </pc:sldChg>
      <pc:sldChg chg="modSp add mod modTransition">
        <pc:chgData name="Syphax Ait oubelli" userId="ecf726b1934da71b" providerId="LiveId" clId="{BE4B7AD7-5CD9-4AA3-A110-EDEA56C4C92B}" dt="2021-10-06T07:55:15.721" v="13734"/>
        <pc:sldMkLst>
          <pc:docMk/>
          <pc:sldMk cId="3454555756" sldId="538"/>
        </pc:sldMkLst>
        <pc:spChg chg="mod">
          <ac:chgData name="Syphax Ait oubelli" userId="ecf726b1934da71b" providerId="LiveId" clId="{BE4B7AD7-5CD9-4AA3-A110-EDEA56C4C92B}" dt="2021-10-06T06:31:02.233" v="12153" actId="207"/>
          <ac:spMkLst>
            <pc:docMk/>
            <pc:sldMk cId="3454555756" sldId="538"/>
            <ac:spMk id="20" creationId="{004DB5F6-A14D-49A6-BC89-5DE90B29F890}"/>
          </ac:spMkLst>
        </pc:spChg>
        <pc:spChg chg="mod">
          <ac:chgData name="Syphax Ait oubelli" userId="ecf726b1934da71b" providerId="LiveId" clId="{BE4B7AD7-5CD9-4AA3-A110-EDEA56C4C92B}" dt="2021-10-05T19:54:06.055" v="11580" actId="20577"/>
          <ac:spMkLst>
            <pc:docMk/>
            <pc:sldMk cId="3454555756" sldId="538"/>
            <ac:spMk id="67" creationId="{D7D0E4C7-0549-4054-8BC4-B44D04B4D968}"/>
          </ac:spMkLst>
        </pc:spChg>
        <pc:spChg chg="mod">
          <ac:chgData name="Syphax Ait oubelli" userId="ecf726b1934da71b" providerId="LiveId" clId="{BE4B7AD7-5CD9-4AA3-A110-EDEA56C4C92B}" dt="2021-10-06T06:31:02.233" v="12153" actId="207"/>
          <ac:spMkLst>
            <pc:docMk/>
            <pc:sldMk cId="3454555756" sldId="538"/>
            <ac:spMk id="72" creationId="{21B5BEFB-B702-4E80-8D5D-1172A8D41065}"/>
          </ac:spMkLst>
        </pc:spChg>
      </pc:sldChg>
      <pc:sldChg chg="addSp 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2240208072" sldId="539"/>
        </pc:sldMkLst>
        <pc:spChg chg="del">
          <ac:chgData name="Syphax Ait oubelli" userId="ecf726b1934da71b" providerId="LiveId" clId="{BE4B7AD7-5CD9-4AA3-A110-EDEA56C4C92B}" dt="2021-10-05T19:53:14.220" v="11545" actId="478"/>
          <ac:spMkLst>
            <pc:docMk/>
            <pc:sldMk cId="2240208072" sldId="539"/>
            <ac:spMk id="3" creationId="{2DC90929-C341-48AA-8BE1-7F9AAE69C6BC}"/>
          </ac:spMkLst>
        </pc:spChg>
        <pc:spChg chg="mod">
          <ac:chgData name="Syphax Ait oubelli" userId="ecf726b1934da71b" providerId="LiveId" clId="{BE4B7AD7-5CD9-4AA3-A110-EDEA56C4C92B}" dt="2021-10-06T06:31:07.652" v="12155" actId="207"/>
          <ac:spMkLst>
            <pc:docMk/>
            <pc:sldMk cId="2240208072" sldId="539"/>
            <ac:spMk id="33" creationId="{24846381-261F-42ED-ACC6-55D75FAEE2F6}"/>
          </ac:spMkLst>
        </pc:spChg>
        <pc:spChg chg="add mod">
          <ac:chgData name="Syphax Ait oubelli" userId="ecf726b1934da71b" providerId="LiveId" clId="{BE4B7AD7-5CD9-4AA3-A110-EDEA56C4C92B}" dt="2021-10-06T06:31:54.258" v="12162"/>
          <ac:spMkLst>
            <pc:docMk/>
            <pc:sldMk cId="2240208072" sldId="539"/>
            <ac:spMk id="54" creationId="{C22E24B0-A58B-49F4-8773-66CFAC0BFD9E}"/>
          </ac:spMkLst>
        </pc:spChg>
        <pc:spChg chg="del">
          <ac:chgData name="Syphax Ait oubelli" userId="ecf726b1934da71b" providerId="LiveId" clId="{BE4B7AD7-5CD9-4AA3-A110-EDEA56C4C92B}" dt="2021-10-05T19:53:14.220" v="11545" actId="478"/>
          <ac:spMkLst>
            <pc:docMk/>
            <pc:sldMk cId="2240208072" sldId="539"/>
            <ac:spMk id="66" creationId="{18DA14D4-AC35-4ABF-AE08-B0EEC5E46580}"/>
          </ac:spMkLst>
        </pc:spChg>
        <pc:spChg chg="del">
          <ac:chgData name="Syphax Ait oubelli" userId="ecf726b1934da71b" providerId="LiveId" clId="{BE4B7AD7-5CD9-4AA3-A110-EDEA56C4C92B}" dt="2021-10-05T19:53:14.220" v="11545" actId="478"/>
          <ac:spMkLst>
            <pc:docMk/>
            <pc:sldMk cId="2240208072" sldId="539"/>
            <ac:spMk id="67" creationId="{D7D0E4C7-0549-4054-8BC4-B44D04B4D968}"/>
          </ac:spMkLst>
        </pc:spChg>
        <pc:spChg chg="mod">
          <ac:chgData name="Syphax Ait oubelli" userId="ecf726b1934da71b" providerId="LiveId" clId="{BE4B7AD7-5CD9-4AA3-A110-EDEA56C4C92B}" dt="2021-10-06T06:31:07.652" v="12155" actId="207"/>
          <ac:spMkLst>
            <pc:docMk/>
            <pc:sldMk cId="2240208072" sldId="539"/>
            <ac:spMk id="76" creationId="{CC9EB75B-86CB-4D8E-A9EE-7C8A54E20583}"/>
          </ac:spMkLst>
        </pc:spChg>
      </pc:sldChg>
      <pc:sldChg chg="add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2912078573" sldId="540"/>
        </pc:sldMkLst>
        <pc:spChg chg="mod">
          <ac:chgData name="Syphax Ait oubelli" userId="ecf726b1934da71b" providerId="LiveId" clId="{BE4B7AD7-5CD9-4AA3-A110-EDEA56C4C92B}" dt="2021-10-06T06:35:21.244" v="12238" actId="207"/>
          <ac:spMkLst>
            <pc:docMk/>
            <pc:sldMk cId="2912078573" sldId="540"/>
            <ac:spMk id="32" creationId="{0B7D19ED-4276-416A-83AC-FA2C96F59E54}"/>
          </ac:spMkLst>
        </pc:spChg>
        <pc:spChg chg="mod">
          <ac:chgData name="Syphax Ait oubelli" userId="ecf726b1934da71b" providerId="LiveId" clId="{BE4B7AD7-5CD9-4AA3-A110-EDEA56C4C92B}" dt="2021-10-06T06:31:12.525" v="12157" actId="207"/>
          <ac:spMkLst>
            <pc:docMk/>
            <pc:sldMk cId="2912078573" sldId="540"/>
            <ac:spMk id="33" creationId="{24846381-261F-42ED-ACC6-55D75FAEE2F6}"/>
          </ac:spMkLst>
        </pc:spChg>
        <pc:spChg chg="mod">
          <ac:chgData name="Syphax Ait oubelli" userId="ecf726b1934da71b" providerId="LiveId" clId="{BE4B7AD7-5CD9-4AA3-A110-EDEA56C4C92B}" dt="2021-10-06T06:35:21.244" v="12238" actId="207"/>
          <ac:spMkLst>
            <pc:docMk/>
            <pc:sldMk cId="2912078573" sldId="540"/>
            <ac:spMk id="38" creationId="{6BA53630-FE75-42E9-B83B-5BD83CE74FC5}"/>
          </ac:spMkLst>
        </pc:spChg>
        <pc:spChg chg="add mod">
          <ac:chgData name="Syphax Ait oubelli" userId="ecf726b1934da71b" providerId="LiveId" clId="{BE4B7AD7-5CD9-4AA3-A110-EDEA56C4C92B}" dt="2021-10-05T19:53:25.523" v="11549" actId="20577"/>
          <ac:spMkLst>
            <pc:docMk/>
            <pc:sldMk cId="2912078573" sldId="540"/>
            <ac:spMk id="54" creationId="{DCAA0329-93D3-45D2-8F3C-8C5167C67F3B}"/>
          </ac:spMkLst>
        </pc:spChg>
        <pc:spChg chg="add mod">
          <ac:chgData name="Syphax Ait oubelli" userId="ecf726b1934da71b" providerId="LiveId" clId="{BE4B7AD7-5CD9-4AA3-A110-EDEA56C4C92B}" dt="2021-10-05T19:53:30.378" v="11551" actId="20577"/>
          <ac:spMkLst>
            <pc:docMk/>
            <pc:sldMk cId="2912078573" sldId="540"/>
            <ac:spMk id="66" creationId="{901E1572-A0CE-49DB-8546-A212C27F3107}"/>
          </ac:spMkLst>
        </pc:spChg>
        <pc:spChg chg="add mod">
          <ac:chgData name="Syphax Ait oubelli" userId="ecf726b1934da71b" providerId="LiveId" clId="{BE4B7AD7-5CD9-4AA3-A110-EDEA56C4C92B}" dt="2021-10-05T19:55:44.673" v="11594" actId="20577"/>
          <ac:spMkLst>
            <pc:docMk/>
            <pc:sldMk cId="2912078573" sldId="540"/>
            <ac:spMk id="67" creationId="{A6764A5D-A35F-4644-ABAE-27D04E917CE9}"/>
          </ac:spMkLst>
        </pc:spChg>
        <pc:spChg chg="mod">
          <ac:chgData name="Syphax Ait oubelli" userId="ecf726b1934da71b" providerId="LiveId" clId="{BE4B7AD7-5CD9-4AA3-A110-EDEA56C4C92B}" dt="2021-10-06T06:31:12.525" v="12157" actId="207"/>
          <ac:spMkLst>
            <pc:docMk/>
            <pc:sldMk cId="2912078573" sldId="540"/>
            <ac:spMk id="76" creationId="{CC9EB75B-86CB-4D8E-A9EE-7C8A54E20583}"/>
          </ac:spMkLst>
        </pc:spChg>
        <pc:spChg chg="mod">
          <ac:chgData name="Syphax Ait oubelli" userId="ecf726b1934da71b" providerId="LiveId" clId="{BE4B7AD7-5CD9-4AA3-A110-EDEA56C4C92B}" dt="2021-10-06T06:35:21.244" v="12238" actId="207"/>
          <ac:spMkLst>
            <pc:docMk/>
            <pc:sldMk cId="2912078573" sldId="540"/>
            <ac:spMk id="77" creationId="{5E3EAF40-A7F8-4DA3-8205-DF365E8FDE1A}"/>
          </ac:spMkLst>
        </pc:spChg>
        <pc:spChg chg="mod">
          <ac:chgData name="Syphax Ait oubelli" userId="ecf726b1934da71b" providerId="LiveId" clId="{BE4B7AD7-5CD9-4AA3-A110-EDEA56C4C92B}" dt="2021-10-06T06:35:21.244" v="12238" actId="207"/>
          <ac:spMkLst>
            <pc:docMk/>
            <pc:sldMk cId="2912078573" sldId="540"/>
            <ac:spMk id="80" creationId="{AA90FF24-FBDB-4FC1-94FC-A0F27C1FA3D3}"/>
          </ac:spMkLst>
        </pc:spChg>
      </pc:sldChg>
      <pc:sldChg chg="modSp add mod modTransition">
        <pc:chgData name="Syphax Ait oubelli" userId="ecf726b1934da71b" providerId="LiveId" clId="{BE4B7AD7-5CD9-4AA3-A110-EDEA56C4C92B}" dt="2021-10-06T07:55:15.721" v="13734"/>
        <pc:sldMkLst>
          <pc:docMk/>
          <pc:sldMk cId="200742069" sldId="541"/>
        </pc:sldMkLst>
        <pc:spChg chg="mod">
          <ac:chgData name="Syphax Ait oubelli" userId="ecf726b1934da71b" providerId="LiveId" clId="{BE4B7AD7-5CD9-4AA3-A110-EDEA56C4C92B}" dt="2021-10-06T06:31:17.577" v="12159" actId="207"/>
          <ac:spMkLst>
            <pc:docMk/>
            <pc:sldMk cId="200742069" sldId="541"/>
            <ac:spMk id="33" creationId="{24846381-261F-42ED-ACC6-55D75FAEE2F6}"/>
          </ac:spMkLst>
        </pc:spChg>
        <pc:spChg chg="mod">
          <ac:chgData name="Syphax Ait oubelli" userId="ecf726b1934da71b" providerId="LiveId" clId="{BE4B7AD7-5CD9-4AA3-A110-EDEA56C4C92B}" dt="2021-10-06T06:31:17.577" v="12159" actId="207"/>
          <ac:spMkLst>
            <pc:docMk/>
            <pc:sldMk cId="200742069" sldId="541"/>
            <ac:spMk id="76" creationId="{CC9EB75B-86CB-4D8E-A9EE-7C8A54E20583}"/>
          </ac:spMkLst>
        </pc:spChg>
      </pc:sldChg>
      <pc:sldChg chg="addSp 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2488681223" sldId="542"/>
        </pc:sldMkLst>
        <pc:spChg chg="mod">
          <ac:chgData name="Syphax Ait oubelli" userId="ecf726b1934da71b" providerId="LiveId" clId="{BE4B7AD7-5CD9-4AA3-A110-EDEA56C4C92B}" dt="2021-10-06T06:32:12.112" v="12166" actId="207"/>
          <ac:spMkLst>
            <pc:docMk/>
            <pc:sldMk cId="2488681223" sldId="542"/>
            <ac:spMk id="39" creationId="{BFE2A616-C5D1-43C1-B205-704E7E27CF55}"/>
          </ac:spMkLst>
        </pc:spChg>
        <pc:spChg chg="add mod">
          <ac:chgData name="Syphax Ait oubelli" userId="ecf726b1934da71b" providerId="LiveId" clId="{BE4B7AD7-5CD9-4AA3-A110-EDEA56C4C92B}" dt="2021-10-06T06:31:59.555" v="12163"/>
          <ac:spMkLst>
            <pc:docMk/>
            <pc:sldMk cId="2488681223" sldId="542"/>
            <ac:spMk id="54" creationId="{65449EE8-224B-4AEB-9680-6B32887E9A9F}"/>
          </ac:spMkLst>
        </pc:spChg>
        <pc:spChg chg="del">
          <ac:chgData name="Syphax Ait oubelli" userId="ecf726b1934da71b" providerId="LiveId" clId="{BE4B7AD7-5CD9-4AA3-A110-EDEA56C4C92B}" dt="2021-10-05T19:56:18.036" v="11602" actId="478"/>
          <ac:spMkLst>
            <pc:docMk/>
            <pc:sldMk cId="2488681223" sldId="542"/>
            <ac:spMk id="54" creationId="{DCAA0329-93D3-45D2-8F3C-8C5167C67F3B}"/>
          </ac:spMkLst>
        </pc:spChg>
        <pc:spChg chg="del">
          <ac:chgData name="Syphax Ait oubelli" userId="ecf726b1934da71b" providerId="LiveId" clId="{BE4B7AD7-5CD9-4AA3-A110-EDEA56C4C92B}" dt="2021-10-05T19:56:18.036" v="11602" actId="478"/>
          <ac:spMkLst>
            <pc:docMk/>
            <pc:sldMk cId="2488681223" sldId="542"/>
            <ac:spMk id="66" creationId="{901E1572-A0CE-49DB-8546-A212C27F3107}"/>
          </ac:spMkLst>
        </pc:spChg>
        <pc:spChg chg="del">
          <ac:chgData name="Syphax Ait oubelli" userId="ecf726b1934da71b" providerId="LiveId" clId="{BE4B7AD7-5CD9-4AA3-A110-EDEA56C4C92B}" dt="2021-10-05T19:56:18.036" v="11602" actId="478"/>
          <ac:spMkLst>
            <pc:docMk/>
            <pc:sldMk cId="2488681223" sldId="542"/>
            <ac:spMk id="67" creationId="{A6764A5D-A35F-4644-ABAE-27D04E917CE9}"/>
          </ac:spMkLst>
        </pc:spChg>
        <pc:spChg chg="mod">
          <ac:chgData name="Syphax Ait oubelli" userId="ecf726b1934da71b" providerId="LiveId" clId="{BE4B7AD7-5CD9-4AA3-A110-EDEA56C4C92B}" dt="2021-10-06T06:32:12.112" v="12166" actId="207"/>
          <ac:spMkLst>
            <pc:docMk/>
            <pc:sldMk cId="2488681223" sldId="542"/>
            <ac:spMk id="79" creationId="{9860450B-13C6-4103-B59E-37EA53627641}"/>
          </ac:spMkLst>
        </pc:spChg>
      </pc:sldChg>
      <pc:sldChg chg="modSp add mod modTransition">
        <pc:chgData name="Syphax Ait oubelli" userId="ecf726b1934da71b" providerId="LiveId" clId="{BE4B7AD7-5CD9-4AA3-A110-EDEA56C4C92B}" dt="2021-10-06T07:55:15.721" v="13734"/>
        <pc:sldMkLst>
          <pc:docMk/>
          <pc:sldMk cId="613110498" sldId="543"/>
        </pc:sldMkLst>
        <pc:spChg chg="mod">
          <ac:chgData name="Syphax Ait oubelli" userId="ecf726b1934da71b" providerId="LiveId" clId="{BE4B7AD7-5CD9-4AA3-A110-EDEA56C4C92B}" dt="2021-10-06T06:35:29.595" v="12240" actId="207"/>
          <ac:spMkLst>
            <pc:docMk/>
            <pc:sldMk cId="613110498" sldId="543"/>
            <ac:spMk id="38" creationId="{6BA53630-FE75-42E9-B83B-5BD83CE74FC5}"/>
          </ac:spMkLst>
        </pc:spChg>
        <pc:spChg chg="mod">
          <ac:chgData name="Syphax Ait oubelli" userId="ecf726b1934da71b" providerId="LiveId" clId="{BE4B7AD7-5CD9-4AA3-A110-EDEA56C4C92B}" dt="2021-10-06T06:32:15.326" v="12168" actId="207"/>
          <ac:spMkLst>
            <pc:docMk/>
            <pc:sldMk cId="613110498" sldId="543"/>
            <ac:spMk id="39" creationId="{BFE2A616-C5D1-43C1-B205-704E7E27CF55}"/>
          </ac:spMkLst>
        </pc:spChg>
        <pc:spChg chg="mod">
          <ac:chgData name="Syphax Ait oubelli" userId="ecf726b1934da71b" providerId="LiveId" clId="{BE4B7AD7-5CD9-4AA3-A110-EDEA56C4C92B}" dt="2021-10-06T06:35:29.595" v="12240" actId="207"/>
          <ac:spMkLst>
            <pc:docMk/>
            <pc:sldMk cId="613110498" sldId="543"/>
            <ac:spMk id="44" creationId="{29013541-7940-4ACE-920F-9C653683BE6F}"/>
          </ac:spMkLst>
        </pc:spChg>
        <pc:spChg chg="mod">
          <ac:chgData name="Syphax Ait oubelli" userId="ecf726b1934da71b" providerId="LiveId" clId="{BE4B7AD7-5CD9-4AA3-A110-EDEA56C4C92B}" dt="2021-10-05T19:56:22.272" v="11604" actId="20577"/>
          <ac:spMkLst>
            <pc:docMk/>
            <pc:sldMk cId="613110498" sldId="543"/>
            <ac:spMk id="54" creationId="{DCAA0329-93D3-45D2-8F3C-8C5167C67F3B}"/>
          </ac:spMkLst>
        </pc:spChg>
        <pc:spChg chg="mod">
          <ac:chgData name="Syphax Ait oubelli" userId="ecf726b1934da71b" providerId="LiveId" clId="{BE4B7AD7-5CD9-4AA3-A110-EDEA56C4C92B}" dt="2021-10-05T19:56:26.855" v="11606" actId="20577"/>
          <ac:spMkLst>
            <pc:docMk/>
            <pc:sldMk cId="613110498" sldId="543"/>
            <ac:spMk id="66" creationId="{901E1572-A0CE-49DB-8546-A212C27F3107}"/>
          </ac:spMkLst>
        </pc:spChg>
        <pc:spChg chg="mod">
          <ac:chgData name="Syphax Ait oubelli" userId="ecf726b1934da71b" providerId="LiveId" clId="{BE4B7AD7-5CD9-4AA3-A110-EDEA56C4C92B}" dt="2021-10-05T19:58:43.008" v="11617" actId="20577"/>
          <ac:spMkLst>
            <pc:docMk/>
            <pc:sldMk cId="613110498" sldId="543"/>
            <ac:spMk id="67" creationId="{A6764A5D-A35F-4644-ABAE-27D04E917CE9}"/>
          </ac:spMkLst>
        </pc:spChg>
        <pc:spChg chg="mod">
          <ac:chgData name="Syphax Ait oubelli" userId="ecf726b1934da71b" providerId="LiveId" clId="{BE4B7AD7-5CD9-4AA3-A110-EDEA56C4C92B}" dt="2021-10-06T06:32:15.326" v="12168" actId="207"/>
          <ac:spMkLst>
            <pc:docMk/>
            <pc:sldMk cId="613110498" sldId="543"/>
            <ac:spMk id="79" creationId="{9860450B-13C6-4103-B59E-37EA53627641}"/>
          </ac:spMkLst>
        </pc:spChg>
        <pc:spChg chg="mod">
          <ac:chgData name="Syphax Ait oubelli" userId="ecf726b1934da71b" providerId="LiveId" clId="{BE4B7AD7-5CD9-4AA3-A110-EDEA56C4C92B}" dt="2021-10-06T06:35:29.595" v="12240" actId="207"/>
          <ac:spMkLst>
            <pc:docMk/>
            <pc:sldMk cId="613110498" sldId="543"/>
            <ac:spMk id="80" creationId="{AA90FF24-FBDB-4FC1-94FC-A0F27C1FA3D3}"/>
          </ac:spMkLst>
        </pc:spChg>
        <pc:spChg chg="mod">
          <ac:chgData name="Syphax Ait oubelli" userId="ecf726b1934da71b" providerId="LiveId" clId="{BE4B7AD7-5CD9-4AA3-A110-EDEA56C4C92B}" dt="2021-10-06T06:35:29.595" v="12240" actId="207"/>
          <ac:spMkLst>
            <pc:docMk/>
            <pc:sldMk cId="613110498" sldId="543"/>
            <ac:spMk id="82" creationId="{61E60ACF-49FF-4C5E-8D7A-FF3615FE2F27}"/>
          </ac:spMkLst>
        </pc:spChg>
      </pc:sldChg>
      <pc:sldChg chg="modSp add mod modTransition">
        <pc:chgData name="Syphax Ait oubelli" userId="ecf726b1934da71b" providerId="LiveId" clId="{BE4B7AD7-5CD9-4AA3-A110-EDEA56C4C92B}" dt="2021-10-06T07:55:15.721" v="13734"/>
        <pc:sldMkLst>
          <pc:docMk/>
          <pc:sldMk cId="3176588168" sldId="544"/>
        </pc:sldMkLst>
        <pc:spChg chg="mod">
          <ac:chgData name="Syphax Ait oubelli" userId="ecf726b1934da71b" providerId="LiveId" clId="{BE4B7AD7-5CD9-4AA3-A110-EDEA56C4C92B}" dt="2021-10-06T06:32:19.941" v="12170" actId="207"/>
          <ac:spMkLst>
            <pc:docMk/>
            <pc:sldMk cId="3176588168" sldId="544"/>
            <ac:spMk id="39" creationId="{BFE2A616-C5D1-43C1-B205-704E7E27CF55}"/>
          </ac:spMkLst>
        </pc:spChg>
        <pc:spChg chg="mod">
          <ac:chgData name="Syphax Ait oubelli" userId="ecf726b1934da71b" providerId="LiveId" clId="{BE4B7AD7-5CD9-4AA3-A110-EDEA56C4C92B}" dt="2021-10-06T06:32:19.941" v="12170" actId="207"/>
          <ac:spMkLst>
            <pc:docMk/>
            <pc:sldMk cId="3176588168" sldId="544"/>
            <ac:spMk id="79" creationId="{9860450B-13C6-4103-B59E-37EA53627641}"/>
          </ac:spMkLst>
        </pc:spChg>
      </pc:sldChg>
      <pc:sldChg chg="addSp 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3465610257" sldId="545"/>
        </pc:sldMkLst>
        <pc:spChg chg="mod">
          <ac:chgData name="Syphax Ait oubelli" userId="ecf726b1934da71b" providerId="LiveId" clId="{BE4B7AD7-5CD9-4AA3-A110-EDEA56C4C92B}" dt="2021-10-06T06:32:24.408" v="12172" actId="207"/>
          <ac:spMkLst>
            <pc:docMk/>
            <pc:sldMk cId="3465610257" sldId="545"/>
            <ac:spMk id="45" creationId="{9A378B3F-C4CB-407D-8AB0-6F1C3C171290}"/>
          </ac:spMkLst>
        </pc:spChg>
        <pc:spChg chg="add mod">
          <ac:chgData name="Syphax Ait oubelli" userId="ecf726b1934da71b" providerId="LiveId" clId="{BE4B7AD7-5CD9-4AA3-A110-EDEA56C4C92B}" dt="2021-10-06T06:32:05.036" v="12164"/>
          <ac:spMkLst>
            <pc:docMk/>
            <pc:sldMk cId="3465610257" sldId="545"/>
            <ac:spMk id="54" creationId="{80BC73AB-8615-4C47-A7E5-C0064F1C11C7}"/>
          </ac:spMkLst>
        </pc:spChg>
        <pc:spChg chg="del">
          <ac:chgData name="Syphax Ait oubelli" userId="ecf726b1934da71b" providerId="LiveId" clId="{BE4B7AD7-5CD9-4AA3-A110-EDEA56C4C92B}" dt="2021-10-05T19:59:54.493" v="11625" actId="478"/>
          <ac:spMkLst>
            <pc:docMk/>
            <pc:sldMk cId="3465610257" sldId="545"/>
            <ac:spMk id="54" creationId="{DCAA0329-93D3-45D2-8F3C-8C5167C67F3B}"/>
          </ac:spMkLst>
        </pc:spChg>
        <pc:spChg chg="del">
          <ac:chgData name="Syphax Ait oubelli" userId="ecf726b1934da71b" providerId="LiveId" clId="{BE4B7AD7-5CD9-4AA3-A110-EDEA56C4C92B}" dt="2021-10-05T19:59:54.493" v="11625" actId="478"/>
          <ac:spMkLst>
            <pc:docMk/>
            <pc:sldMk cId="3465610257" sldId="545"/>
            <ac:spMk id="66" creationId="{901E1572-A0CE-49DB-8546-A212C27F3107}"/>
          </ac:spMkLst>
        </pc:spChg>
        <pc:spChg chg="del">
          <ac:chgData name="Syphax Ait oubelli" userId="ecf726b1934da71b" providerId="LiveId" clId="{BE4B7AD7-5CD9-4AA3-A110-EDEA56C4C92B}" dt="2021-10-05T19:59:54.493" v="11625" actId="478"/>
          <ac:spMkLst>
            <pc:docMk/>
            <pc:sldMk cId="3465610257" sldId="545"/>
            <ac:spMk id="67" creationId="{A6764A5D-A35F-4644-ABAE-27D04E917CE9}"/>
          </ac:spMkLst>
        </pc:spChg>
        <pc:spChg chg="mod">
          <ac:chgData name="Syphax Ait oubelli" userId="ecf726b1934da71b" providerId="LiveId" clId="{BE4B7AD7-5CD9-4AA3-A110-EDEA56C4C92B}" dt="2021-10-06T06:32:24.408" v="12172" actId="207"/>
          <ac:spMkLst>
            <pc:docMk/>
            <pc:sldMk cId="3465610257" sldId="545"/>
            <ac:spMk id="81" creationId="{69D954C2-2043-4E12-ADE9-0F6C2D0986D4}"/>
          </ac:spMkLst>
        </pc:spChg>
      </pc:sldChg>
      <pc:sldChg chg="modSp add mod modTransition">
        <pc:chgData name="Syphax Ait oubelli" userId="ecf726b1934da71b" providerId="LiveId" clId="{BE4B7AD7-5CD9-4AA3-A110-EDEA56C4C92B}" dt="2021-10-06T07:55:15.721" v="13734"/>
        <pc:sldMkLst>
          <pc:docMk/>
          <pc:sldMk cId="317595530" sldId="546"/>
        </pc:sldMkLst>
        <pc:spChg chg="mod">
          <ac:chgData name="Syphax Ait oubelli" userId="ecf726b1934da71b" providerId="LiveId" clId="{BE4B7AD7-5CD9-4AA3-A110-EDEA56C4C92B}" dt="2021-10-06T06:35:38.447" v="12242" actId="207"/>
          <ac:spMkLst>
            <pc:docMk/>
            <pc:sldMk cId="317595530" sldId="546"/>
            <ac:spMk id="44" creationId="{29013541-7940-4ACE-920F-9C653683BE6F}"/>
          </ac:spMkLst>
        </pc:spChg>
        <pc:spChg chg="mod">
          <ac:chgData name="Syphax Ait oubelli" userId="ecf726b1934da71b" providerId="LiveId" clId="{BE4B7AD7-5CD9-4AA3-A110-EDEA56C4C92B}" dt="2021-10-06T06:32:29.801" v="12174" actId="207"/>
          <ac:spMkLst>
            <pc:docMk/>
            <pc:sldMk cId="317595530" sldId="546"/>
            <ac:spMk id="45" creationId="{9A378B3F-C4CB-407D-8AB0-6F1C3C171290}"/>
          </ac:spMkLst>
        </pc:spChg>
        <pc:spChg chg="mod">
          <ac:chgData name="Syphax Ait oubelli" userId="ecf726b1934da71b" providerId="LiveId" clId="{BE4B7AD7-5CD9-4AA3-A110-EDEA56C4C92B}" dt="2021-10-06T06:35:38.447" v="12242" actId="207"/>
          <ac:spMkLst>
            <pc:docMk/>
            <pc:sldMk cId="317595530" sldId="546"/>
            <ac:spMk id="50" creationId="{A2F9B4FB-DD58-47B7-BBFE-B124D4064EC4}"/>
          </ac:spMkLst>
        </pc:spChg>
        <pc:spChg chg="mod">
          <ac:chgData name="Syphax Ait oubelli" userId="ecf726b1934da71b" providerId="LiveId" clId="{BE4B7AD7-5CD9-4AA3-A110-EDEA56C4C92B}" dt="2021-10-05T20:00:00.127" v="11627" actId="20577"/>
          <ac:spMkLst>
            <pc:docMk/>
            <pc:sldMk cId="317595530" sldId="546"/>
            <ac:spMk id="54" creationId="{DCAA0329-93D3-45D2-8F3C-8C5167C67F3B}"/>
          </ac:spMkLst>
        </pc:spChg>
        <pc:spChg chg="mod">
          <ac:chgData name="Syphax Ait oubelli" userId="ecf726b1934da71b" providerId="LiveId" clId="{BE4B7AD7-5CD9-4AA3-A110-EDEA56C4C92B}" dt="2021-10-05T20:00:03.875" v="11629" actId="20577"/>
          <ac:spMkLst>
            <pc:docMk/>
            <pc:sldMk cId="317595530" sldId="546"/>
            <ac:spMk id="66" creationId="{901E1572-A0CE-49DB-8546-A212C27F3107}"/>
          </ac:spMkLst>
        </pc:spChg>
        <pc:spChg chg="mod">
          <ac:chgData name="Syphax Ait oubelli" userId="ecf726b1934da71b" providerId="LiveId" clId="{BE4B7AD7-5CD9-4AA3-A110-EDEA56C4C92B}" dt="2021-10-05T20:00:34.744" v="11643" actId="20577"/>
          <ac:spMkLst>
            <pc:docMk/>
            <pc:sldMk cId="317595530" sldId="546"/>
            <ac:spMk id="67" creationId="{A6764A5D-A35F-4644-ABAE-27D04E917CE9}"/>
          </ac:spMkLst>
        </pc:spChg>
        <pc:spChg chg="mod">
          <ac:chgData name="Syphax Ait oubelli" userId="ecf726b1934da71b" providerId="LiveId" clId="{BE4B7AD7-5CD9-4AA3-A110-EDEA56C4C92B}" dt="2021-10-06T06:32:29.801" v="12174" actId="207"/>
          <ac:spMkLst>
            <pc:docMk/>
            <pc:sldMk cId="317595530" sldId="546"/>
            <ac:spMk id="81" creationId="{69D954C2-2043-4E12-ADE9-0F6C2D0986D4}"/>
          </ac:spMkLst>
        </pc:spChg>
        <pc:spChg chg="mod">
          <ac:chgData name="Syphax Ait oubelli" userId="ecf726b1934da71b" providerId="LiveId" clId="{BE4B7AD7-5CD9-4AA3-A110-EDEA56C4C92B}" dt="2021-10-06T06:35:38.447" v="12242" actId="207"/>
          <ac:spMkLst>
            <pc:docMk/>
            <pc:sldMk cId="317595530" sldId="546"/>
            <ac:spMk id="82" creationId="{61E60ACF-49FF-4C5E-8D7A-FF3615FE2F27}"/>
          </ac:spMkLst>
        </pc:spChg>
        <pc:spChg chg="mod">
          <ac:chgData name="Syphax Ait oubelli" userId="ecf726b1934da71b" providerId="LiveId" clId="{BE4B7AD7-5CD9-4AA3-A110-EDEA56C4C92B}" dt="2021-10-06T06:35:38.447" v="12242" actId="207"/>
          <ac:spMkLst>
            <pc:docMk/>
            <pc:sldMk cId="317595530" sldId="546"/>
            <ac:spMk id="83" creationId="{E7305D9F-D014-4C0F-8C87-307DD45EB908}"/>
          </ac:spMkLst>
        </pc:spChg>
      </pc:sldChg>
      <pc:sldChg chg="modSp add mod modTransition">
        <pc:chgData name="Syphax Ait oubelli" userId="ecf726b1934da71b" providerId="LiveId" clId="{BE4B7AD7-5CD9-4AA3-A110-EDEA56C4C92B}" dt="2021-10-06T07:55:15.721" v="13734"/>
        <pc:sldMkLst>
          <pc:docMk/>
          <pc:sldMk cId="3757586051" sldId="547"/>
        </pc:sldMkLst>
        <pc:spChg chg="mod">
          <ac:chgData name="Syphax Ait oubelli" userId="ecf726b1934da71b" providerId="LiveId" clId="{BE4B7AD7-5CD9-4AA3-A110-EDEA56C4C92B}" dt="2021-10-06T06:32:33.820" v="12176" actId="207"/>
          <ac:spMkLst>
            <pc:docMk/>
            <pc:sldMk cId="3757586051" sldId="547"/>
            <ac:spMk id="45" creationId="{9A378B3F-C4CB-407D-8AB0-6F1C3C171290}"/>
          </ac:spMkLst>
        </pc:spChg>
        <pc:spChg chg="mod">
          <ac:chgData name="Syphax Ait oubelli" userId="ecf726b1934da71b" providerId="LiveId" clId="{BE4B7AD7-5CD9-4AA3-A110-EDEA56C4C92B}" dt="2021-10-06T06:32:33.820" v="12176" actId="207"/>
          <ac:spMkLst>
            <pc:docMk/>
            <pc:sldMk cId="3757586051" sldId="547"/>
            <ac:spMk id="81" creationId="{69D954C2-2043-4E12-ADE9-0F6C2D0986D4}"/>
          </ac:spMkLst>
        </pc:spChg>
      </pc:sldChg>
      <pc:sldChg chg="addSp 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2697509656" sldId="548"/>
        </pc:sldMkLst>
        <pc:spChg chg="del">
          <ac:chgData name="Syphax Ait oubelli" userId="ecf726b1934da71b" providerId="LiveId" clId="{BE4B7AD7-5CD9-4AA3-A110-EDEA56C4C92B}" dt="2021-10-05T20:01:43.661" v="11655" actId="478"/>
          <ac:spMkLst>
            <pc:docMk/>
            <pc:sldMk cId="2697509656" sldId="548"/>
            <ac:spMk id="54" creationId="{DCAA0329-93D3-45D2-8F3C-8C5167C67F3B}"/>
          </ac:spMkLst>
        </pc:spChg>
        <pc:spChg chg="del">
          <ac:chgData name="Syphax Ait oubelli" userId="ecf726b1934da71b" providerId="LiveId" clId="{BE4B7AD7-5CD9-4AA3-A110-EDEA56C4C92B}" dt="2021-10-05T20:01:43.661" v="11655" actId="478"/>
          <ac:spMkLst>
            <pc:docMk/>
            <pc:sldMk cId="2697509656" sldId="548"/>
            <ac:spMk id="66" creationId="{901E1572-A0CE-49DB-8546-A212C27F3107}"/>
          </ac:spMkLst>
        </pc:spChg>
        <pc:spChg chg="del">
          <ac:chgData name="Syphax Ait oubelli" userId="ecf726b1934da71b" providerId="LiveId" clId="{BE4B7AD7-5CD9-4AA3-A110-EDEA56C4C92B}" dt="2021-10-05T20:01:43.661" v="11655" actId="478"/>
          <ac:spMkLst>
            <pc:docMk/>
            <pc:sldMk cId="2697509656" sldId="548"/>
            <ac:spMk id="67" creationId="{A6764A5D-A35F-4644-ABAE-27D04E917CE9}"/>
          </ac:spMkLst>
        </pc:spChg>
        <pc:cxnChg chg="add mod">
          <ac:chgData name="Syphax Ait oubelli" userId="ecf726b1934da71b" providerId="LiveId" clId="{BE4B7AD7-5CD9-4AA3-A110-EDEA56C4C92B}" dt="2021-10-05T20:01:20.449" v="11653" actId="14100"/>
          <ac:cxnSpMkLst>
            <pc:docMk/>
            <pc:sldMk cId="2697509656" sldId="548"/>
            <ac:cxnSpMk id="68" creationId="{4B6E42C1-D4D6-4850-99C1-E8BE2572426B}"/>
          </ac:cxnSpMkLst>
        </pc:cxnChg>
      </pc:sldChg>
      <pc:sldChg chg="addSp 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982890700" sldId="549"/>
        </pc:sldMkLst>
        <pc:spChg chg="mod">
          <ac:chgData name="Syphax Ait oubelli" userId="ecf726b1934da71b" providerId="LiveId" clId="{BE4B7AD7-5CD9-4AA3-A110-EDEA56C4C92B}" dt="2021-10-06T06:32:40.402" v="12178" actId="207"/>
          <ac:spMkLst>
            <pc:docMk/>
            <pc:sldMk cId="982890700" sldId="549"/>
            <ac:spMk id="21" creationId="{8A992103-6631-4A8F-9C0D-38C44E540BED}"/>
          </ac:spMkLst>
        </pc:spChg>
        <pc:spChg chg="del mod">
          <ac:chgData name="Syphax Ait oubelli" userId="ecf726b1934da71b" providerId="LiveId" clId="{BE4B7AD7-5CD9-4AA3-A110-EDEA56C4C92B}" dt="2021-10-05T20:02:18.342" v="11665" actId="478"/>
          <ac:spMkLst>
            <pc:docMk/>
            <pc:sldMk cId="982890700" sldId="549"/>
            <ac:spMk id="54" creationId="{DCAA0329-93D3-45D2-8F3C-8C5167C67F3B}"/>
          </ac:spMkLst>
        </pc:spChg>
        <pc:spChg chg="del mod">
          <ac:chgData name="Syphax Ait oubelli" userId="ecf726b1934da71b" providerId="LiveId" clId="{BE4B7AD7-5CD9-4AA3-A110-EDEA56C4C92B}" dt="2021-10-05T20:02:18.342" v="11665" actId="478"/>
          <ac:spMkLst>
            <pc:docMk/>
            <pc:sldMk cId="982890700" sldId="549"/>
            <ac:spMk id="66" creationId="{901E1572-A0CE-49DB-8546-A212C27F3107}"/>
          </ac:spMkLst>
        </pc:spChg>
        <pc:spChg chg="del">
          <ac:chgData name="Syphax Ait oubelli" userId="ecf726b1934da71b" providerId="LiveId" clId="{BE4B7AD7-5CD9-4AA3-A110-EDEA56C4C92B}" dt="2021-10-05T20:02:18.342" v="11665" actId="478"/>
          <ac:spMkLst>
            <pc:docMk/>
            <pc:sldMk cId="982890700" sldId="549"/>
            <ac:spMk id="67" creationId="{A6764A5D-A35F-4644-ABAE-27D04E917CE9}"/>
          </ac:spMkLst>
        </pc:spChg>
        <pc:spChg chg="add mod">
          <ac:chgData name="Syphax Ait oubelli" userId="ecf726b1934da71b" providerId="LiveId" clId="{BE4B7AD7-5CD9-4AA3-A110-EDEA56C4C92B}" dt="2021-10-05T20:02:24.739" v="11666"/>
          <ac:spMkLst>
            <pc:docMk/>
            <pc:sldMk cId="982890700" sldId="549"/>
            <ac:spMk id="69" creationId="{A57794F5-11FB-4125-873C-C1AC8DC7C237}"/>
          </ac:spMkLst>
        </pc:spChg>
        <pc:spChg chg="mod">
          <ac:chgData name="Syphax Ait oubelli" userId="ecf726b1934da71b" providerId="LiveId" clId="{BE4B7AD7-5CD9-4AA3-A110-EDEA56C4C92B}" dt="2021-10-06T06:32:40.402" v="12178" actId="207"/>
          <ac:spMkLst>
            <pc:docMk/>
            <pc:sldMk cId="982890700" sldId="549"/>
            <ac:spMk id="71" creationId="{1FB92582-0FED-45D6-B592-C10930E3AA34}"/>
          </ac:spMkLst>
        </pc:spChg>
        <pc:cxnChg chg="del">
          <ac:chgData name="Syphax Ait oubelli" userId="ecf726b1934da71b" providerId="LiveId" clId="{BE4B7AD7-5CD9-4AA3-A110-EDEA56C4C92B}" dt="2021-10-05T20:01:47.981" v="11656" actId="478"/>
          <ac:cxnSpMkLst>
            <pc:docMk/>
            <pc:sldMk cId="982890700" sldId="549"/>
            <ac:cxnSpMk id="68" creationId="{4B6E42C1-D4D6-4850-99C1-E8BE2572426B}"/>
          </ac:cxnSpMkLst>
        </pc:cxnChg>
      </pc:sldChg>
      <pc:sldChg chg="addSp 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2768622654" sldId="550"/>
        </pc:sldMkLst>
        <pc:spChg chg="mod">
          <ac:chgData name="Syphax Ait oubelli" userId="ecf726b1934da71b" providerId="LiveId" clId="{BE4B7AD7-5CD9-4AA3-A110-EDEA56C4C92B}" dt="2021-10-06T06:35:47.919" v="12244" actId="207"/>
          <ac:spMkLst>
            <pc:docMk/>
            <pc:sldMk cId="2768622654" sldId="550"/>
            <ac:spMk id="2" creationId="{7F8925F2-C9A7-4ACF-907E-9A09D0C14DBB}"/>
          </ac:spMkLst>
        </pc:spChg>
        <pc:spChg chg="mod">
          <ac:chgData name="Syphax Ait oubelli" userId="ecf726b1934da71b" providerId="LiveId" clId="{BE4B7AD7-5CD9-4AA3-A110-EDEA56C4C92B}" dt="2021-10-06T06:32:44.441" v="12180" actId="207"/>
          <ac:spMkLst>
            <pc:docMk/>
            <pc:sldMk cId="2768622654" sldId="550"/>
            <ac:spMk id="21" creationId="{8A992103-6631-4A8F-9C0D-38C44E540BED}"/>
          </ac:spMkLst>
        </pc:spChg>
        <pc:spChg chg="mod">
          <ac:chgData name="Syphax Ait oubelli" userId="ecf726b1934da71b" providerId="LiveId" clId="{BE4B7AD7-5CD9-4AA3-A110-EDEA56C4C92B}" dt="2021-10-06T06:35:47.919" v="12244" actId="207"/>
          <ac:spMkLst>
            <pc:docMk/>
            <pc:sldMk cId="2768622654" sldId="550"/>
            <ac:spMk id="33" creationId="{24846381-261F-42ED-ACC6-55D75FAEE2F6}"/>
          </ac:spMkLst>
        </pc:spChg>
        <pc:spChg chg="del">
          <ac:chgData name="Syphax Ait oubelli" userId="ecf726b1934da71b" providerId="LiveId" clId="{BE4B7AD7-5CD9-4AA3-A110-EDEA56C4C92B}" dt="2021-10-05T20:05:54.631" v="11714" actId="478"/>
          <ac:spMkLst>
            <pc:docMk/>
            <pc:sldMk cId="2768622654" sldId="550"/>
            <ac:spMk id="66" creationId="{901E1572-A0CE-49DB-8546-A212C27F3107}"/>
          </ac:spMkLst>
        </pc:spChg>
        <pc:spChg chg="del mod">
          <ac:chgData name="Syphax Ait oubelli" userId="ecf726b1934da71b" providerId="LiveId" clId="{BE4B7AD7-5CD9-4AA3-A110-EDEA56C4C92B}" dt="2021-10-05T20:05:54.631" v="11714" actId="478"/>
          <ac:spMkLst>
            <pc:docMk/>
            <pc:sldMk cId="2768622654" sldId="550"/>
            <ac:spMk id="67" creationId="{A6764A5D-A35F-4644-ABAE-27D04E917CE9}"/>
          </ac:spMkLst>
        </pc:spChg>
        <pc:spChg chg="add mod">
          <ac:chgData name="Syphax Ait oubelli" userId="ecf726b1934da71b" providerId="LiveId" clId="{BE4B7AD7-5CD9-4AA3-A110-EDEA56C4C92B}" dt="2021-10-05T20:05:54.948" v="11715"/>
          <ac:spMkLst>
            <pc:docMk/>
            <pc:sldMk cId="2768622654" sldId="550"/>
            <ac:spMk id="68" creationId="{9BADE7DD-EBE2-4B06-8C9A-2262634E1E73}"/>
          </ac:spMkLst>
        </pc:spChg>
        <pc:spChg chg="add mod">
          <ac:chgData name="Syphax Ait oubelli" userId="ecf726b1934da71b" providerId="LiveId" clId="{BE4B7AD7-5CD9-4AA3-A110-EDEA56C4C92B}" dt="2021-10-05T20:05:54.948" v="11715"/>
          <ac:spMkLst>
            <pc:docMk/>
            <pc:sldMk cId="2768622654" sldId="550"/>
            <ac:spMk id="69" creationId="{9B67D799-A965-40ED-B54D-7ADCCF4CEF8E}"/>
          </ac:spMkLst>
        </pc:spChg>
        <pc:spChg chg="mod">
          <ac:chgData name="Syphax Ait oubelli" userId="ecf726b1934da71b" providerId="LiveId" clId="{BE4B7AD7-5CD9-4AA3-A110-EDEA56C4C92B}" dt="2021-10-06T06:32:44.441" v="12180" actId="207"/>
          <ac:spMkLst>
            <pc:docMk/>
            <pc:sldMk cId="2768622654" sldId="550"/>
            <ac:spMk id="71" creationId="{1FB92582-0FED-45D6-B592-C10930E3AA34}"/>
          </ac:spMkLst>
        </pc:spChg>
        <pc:spChg chg="mod">
          <ac:chgData name="Syphax Ait oubelli" userId="ecf726b1934da71b" providerId="LiveId" clId="{BE4B7AD7-5CD9-4AA3-A110-EDEA56C4C92B}" dt="2021-10-06T06:35:47.919" v="12244" actId="207"/>
          <ac:spMkLst>
            <pc:docMk/>
            <pc:sldMk cId="2768622654" sldId="550"/>
            <ac:spMk id="73" creationId="{89CA681E-76CC-438F-877A-C56200F0E416}"/>
          </ac:spMkLst>
        </pc:spChg>
        <pc:spChg chg="mod">
          <ac:chgData name="Syphax Ait oubelli" userId="ecf726b1934da71b" providerId="LiveId" clId="{BE4B7AD7-5CD9-4AA3-A110-EDEA56C4C92B}" dt="2021-10-06T06:35:47.919" v="12244" actId="207"/>
          <ac:spMkLst>
            <pc:docMk/>
            <pc:sldMk cId="2768622654" sldId="550"/>
            <ac:spMk id="76" creationId="{CC9EB75B-86CB-4D8E-A9EE-7C8A54E20583}"/>
          </ac:spMkLst>
        </pc:spChg>
      </pc:sldChg>
      <pc:sldChg chg="add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2956800789" sldId="551"/>
        </pc:sldMkLst>
        <pc:spChg chg="mod">
          <ac:chgData name="Syphax Ait oubelli" userId="ecf726b1934da71b" providerId="LiveId" clId="{BE4B7AD7-5CD9-4AA3-A110-EDEA56C4C92B}" dt="2021-10-06T06:35:56.327" v="12246" actId="207"/>
          <ac:spMkLst>
            <pc:docMk/>
            <pc:sldMk cId="2956800789" sldId="551"/>
            <ac:spMk id="20" creationId="{004DB5F6-A14D-49A6-BC89-5DE90B29F890}"/>
          </ac:spMkLst>
        </pc:spChg>
        <pc:spChg chg="mod">
          <ac:chgData name="Syphax Ait oubelli" userId="ecf726b1934da71b" providerId="LiveId" clId="{BE4B7AD7-5CD9-4AA3-A110-EDEA56C4C92B}" dt="2021-10-06T06:32:48.824" v="12182" actId="207"/>
          <ac:spMkLst>
            <pc:docMk/>
            <pc:sldMk cId="2956800789" sldId="551"/>
            <ac:spMk id="21" creationId="{8A992103-6631-4A8F-9C0D-38C44E540BED}"/>
          </ac:spMkLst>
        </pc:spChg>
        <pc:spChg chg="mod">
          <ac:chgData name="Syphax Ait oubelli" userId="ecf726b1934da71b" providerId="LiveId" clId="{BE4B7AD7-5CD9-4AA3-A110-EDEA56C4C92B}" dt="2021-10-06T06:35:56.327" v="12246" actId="207"/>
          <ac:spMkLst>
            <pc:docMk/>
            <pc:sldMk cId="2956800789" sldId="551"/>
            <ac:spMk id="38" creationId="{6BA53630-FE75-42E9-B83B-5BD83CE74FC5}"/>
          </ac:spMkLst>
        </pc:spChg>
        <pc:spChg chg="mod">
          <ac:chgData name="Syphax Ait oubelli" userId="ecf726b1934da71b" providerId="LiveId" clId="{BE4B7AD7-5CD9-4AA3-A110-EDEA56C4C92B}" dt="2021-10-05T20:05:30.747" v="11712" actId="404"/>
          <ac:spMkLst>
            <pc:docMk/>
            <pc:sldMk cId="2956800789" sldId="551"/>
            <ac:spMk id="66" creationId="{901E1572-A0CE-49DB-8546-A212C27F3107}"/>
          </ac:spMkLst>
        </pc:spChg>
        <pc:spChg chg="mod">
          <ac:chgData name="Syphax Ait oubelli" userId="ecf726b1934da71b" providerId="LiveId" clId="{BE4B7AD7-5CD9-4AA3-A110-EDEA56C4C92B}" dt="2021-10-05T20:05:46.292" v="11713" actId="1076"/>
          <ac:spMkLst>
            <pc:docMk/>
            <pc:sldMk cId="2956800789" sldId="551"/>
            <ac:spMk id="67" creationId="{A6764A5D-A35F-4644-ABAE-27D04E917CE9}"/>
          </ac:spMkLst>
        </pc:spChg>
        <pc:spChg chg="add mod">
          <ac:chgData name="Syphax Ait oubelli" userId="ecf726b1934da71b" providerId="LiveId" clId="{BE4B7AD7-5CD9-4AA3-A110-EDEA56C4C92B}" dt="2021-10-05T20:05:30.747" v="11712" actId="404"/>
          <ac:spMkLst>
            <pc:docMk/>
            <pc:sldMk cId="2956800789" sldId="551"/>
            <ac:spMk id="68" creationId="{3ACF6DE0-98B5-4393-A132-57D7325346FC}"/>
          </ac:spMkLst>
        </pc:spChg>
        <pc:spChg chg="add mod">
          <ac:chgData name="Syphax Ait oubelli" userId="ecf726b1934da71b" providerId="LiveId" clId="{BE4B7AD7-5CD9-4AA3-A110-EDEA56C4C92B}" dt="2021-10-05T20:05:46.292" v="11713" actId="1076"/>
          <ac:spMkLst>
            <pc:docMk/>
            <pc:sldMk cId="2956800789" sldId="551"/>
            <ac:spMk id="69" creationId="{7A72F496-8700-40B1-A432-692054C76502}"/>
          </ac:spMkLst>
        </pc:spChg>
        <pc:spChg chg="mod">
          <ac:chgData name="Syphax Ait oubelli" userId="ecf726b1934da71b" providerId="LiveId" clId="{BE4B7AD7-5CD9-4AA3-A110-EDEA56C4C92B}" dt="2021-10-06T06:32:48.824" v="12182" actId="207"/>
          <ac:spMkLst>
            <pc:docMk/>
            <pc:sldMk cId="2956800789" sldId="551"/>
            <ac:spMk id="71" creationId="{1FB92582-0FED-45D6-B592-C10930E3AA34}"/>
          </ac:spMkLst>
        </pc:spChg>
        <pc:spChg chg="mod">
          <ac:chgData name="Syphax Ait oubelli" userId="ecf726b1934da71b" providerId="LiveId" clId="{BE4B7AD7-5CD9-4AA3-A110-EDEA56C4C92B}" dt="2021-10-06T06:35:56.327" v="12246" actId="207"/>
          <ac:spMkLst>
            <pc:docMk/>
            <pc:sldMk cId="2956800789" sldId="551"/>
            <ac:spMk id="72" creationId="{21B5BEFB-B702-4E80-8D5D-1172A8D41065}"/>
          </ac:spMkLst>
        </pc:spChg>
        <pc:spChg chg="mod">
          <ac:chgData name="Syphax Ait oubelli" userId="ecf726b1934da71b" providerId="LiveId" clId="{BE4B7AD7-5CD9-4AA3-A110-EDEA56C4C92B}" dt="2021-10-06T06:35:56.327" v="12246" actId="207"/>
          <ac:spMkLst>
            <pc:docMk/>
            <pc:sldMk cId="2956800789" sldId="551"/>
            <ac:spMk id="80" creationId="{AA90FF24-FBDB-4FC1-94FC-A0F27C1FA3D3}"/>
          </ac:spMkLst>
        </pc:spChg>
      </pc:sldChg>
      <pc:sldChg chg="modSp add mod modTransition">
        <pc:chgData name="Syphax Ait oubelli" userId="ecf726b1934da71b" providerId="LiveId" clId="{BE4B7AD7-5CD9-4AA3-A110-EDEA56C4C92B}" dt="2021-10-06T07:55:15.721" v="13734"/>
        <pc:sldMkLst>
          <pc:docMk/>
          <pc:sldMk cId="2298197542" sldId="552"/>
        </pc:sldMkLst>
        <pc:spChg chg="mod">
          <ac:chgData name="Syphax Ait oubelli" userId="ecf726b1934da71b" providerId="LiveId" clId="{BE4B7AD7-5CD9-4AA3-A110-EDEA56C4C92B}" dt="2021-10-06T06:32:52.847" v="12184" actId="207"/>
          <ac:spMkLst>
            <pc:docMk/>
            <pc:sldMk cId="2298197542" sldId="552"/>
            <ac:spMk id="21" creationId="{8A992103-6631-4A8F-9C0D-38C44E540BED}"/>
          </ac:spMkLst>
        </pc:spChg>
        <pc:spChg chg="mod">
          <ac:chgData name="Syphax Ait oubelli" userId="ecf726b1934da71b" providerId="LiveId" clId="{BE4B7AD7-5CD9-4AA3-A110-EDEA56C4C92B}" dt="2021-10-06T06:32:52.847" v="12184" actId="207"/>
          <ac:spMkLst>
            <pc:docMk/>
            <pc:sldMk cId="2298197542" sldId="552"/>
            <ac:spMk id="71" creationId="{1FB92582-0FED-45D6-B592-C10930E3AA34}"/>
          </ac:spMkLst>
        </pc:spChg>
      </pc:sldChg>
      <pc:sldChg chg="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256976031" sldId="553"/>
        </pc:sldMkLst>
        <pc:spChg chg="mod">
          <ac:chgData name="Syphax Ait oubelli" userId="ecf726b1934da71b" providerId="LiveId" clId="{BE4B7AD7-5CD9-4AA3-A110-EDEA56C4C92B}" dt="2021-10-06T06:32:58.488" v="12186" actId="207"/>
          <ac:spMkLst>
            <pc:docMk/>
            <pc:sldMk cId="256976031" sldId="553"/>
            <ac:spMk id="34" creationId="{294D87C7-B0CC-4F78-9FF4-CF5290DFB073}"/>
          </ac:spMkLst>
        </pc:spChg>
        <pc:spChg chg="mod">
          <ac:chgData name="Syphax Ait oubelli" userId="ecf726b1934da71b" providerId="LiveId" clId="{BE4B7AD7-5CD9-4AA3-A110-EDEA56C4C92B}" dt="2021-10-05T20:14:21.401" v="11727" actId="20577"/>
          <ac:spMkLst>
            <pc:docMk/>
            <pc:sldMk cId="256976031" sldId="553"/>
            <ac:spMk id="54" creationId="{DCAA0329-93D3-45D2-8F3C-8C5167C67F3B}"/>
          </ac:spMkLst>
        </pc:spChg>
        <pc:spChg chg="del">
          <ac:chgData name="Syphax Ait oubelli" userId="ecf726b1934da71b" providerId="LiveId" clId="{BE4B7AD7-5CD9-4AA3-A110-EDEA56C4C92B}" dt="2021-10-05T20:14:18.448" v="11724" actId="478"/>
          <ac:spMkLst>
            <pc:docMk/>
            <pc:sldMk cId="256976031" sldId="553"/>
            <ac:spMk id="66" creationId="{901E1572-A0CE-49DB-8546-A212C27F3107}"/>
          </ac:spMkLst>
        </pc:spChg>
        <pc:spChg chg="del">
          <ac:chgData name="Syphax Ait oubelli" userId="ecf726b1934da71b" providerId="LiveId" clId="{BE4B7AD7-5CD9-4AA3-A110-EDEA56C4C92B}" dt="2021-10-05T20:14:18.448" v="11724" actId="478"/>
          <ac:spMkLst>
            <pc:docMk/>
            <pc:sldMk cId="256976031" sldId="553"/>
            <ac:spMk id="67" creationId="{A6764A5D-A35F-4644-ABAE-27D04E917CE9}"/>
          </ac:spMkLst>
        </pc:spChg>
        <pc:spChg chg="del">
          <ac:chgData name="Syphax Ait oubelli" userId="ecf726b1934da71b" providerId="LiveId" clId="{BE4B7AD7-5CD9-4AA3-A110-EDEA56C4C92B}" dt="2021-10-05T20:14:18.448" v="11724" actId="478"/>
          <ac:spMkLst>
            <pc:docMk/>
            <pc:sldMk cId="256976031" sldId="553"/>
            <ac:spMk id="68" creationId="{3ACF6DE0-98B5-4393-A132-57D7325346FC}"/>
          </ac:spMkLst>
        </pc:spChg>
        <pc:spChg chg="del">
          <ac:chgData name="Syphax Ait oubelli" userId="ecf726b1934da71b" providerId="LiveId" clId="{BE4B7AD7-5CD9-4AA3-A110-EDEA56C4C92B}" dt="2021-10-05T20:14:18.448" v="11724" actId="478"/>
          <ac:spMkLst>
            <pc:docMk/>
            <pc:sldMk cId="256976031" sldId="553"/>
            <ac:spMk id="69" creationId="{7A72F496-8700-40B1-A432-692054C76502}"/>
          </ac:spMkLst>
        </pc:spChg>
        <pc:spChg chg="mod">
          <ac:chgData name="Syphax Ait oubelli" userId="ecf726b1934da71b" providerId="LiveId" clId="{BE4B7AD7-5CD9-4AA3-A110-EDEA56C4C92B}" dt="2021-10-06T06:32:58.488" v="12186" actId="207"/>
          <ac:spMkLst>
            <pc:docMk/>
            <pc:sldMk cId="256976031" sldId="553"/>
            <ac:spMk id="75" creationId="{76855EAD-4A82-4A46-82A1-6096A0532E1A}"/>
          </ac:spMkLst>
        </pc:spChg>
      </pc:sldChg>
      <pc:sldChg chg="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304115715" sldId="554"/>
        </pc:sldMkLst>
        <pc:spChg chg="mod">
          <ac:chgData name="Syphax Ait oubelli" userId="ecf726b1934da71b" providerId="LiveId" clId="{BE4B7AD7-5CD9-4AA3-A110-EDEA56C4C92B}" dt="2021-10-06T06:36:03.930" v="12248" actId="207"/>
          <ac:spMkLst>
            <pc:docMk/>
            <pc:sldMk cId="304115715" sldId="554"/>
            <ac:spMk id="32" creationId="{0B7D19ED-4276-416A-83AC-FA2C96F59E54}"/>
          </ac:spMkLst>
        </pc:spChg>
        <pc:spChg chg="mod">
          <ac:chgData name="Syphax Ait oubelli" userId="ecf726b1934da71b" providerId="LiveId" clId="{BE4B7AD7-5CD9-4AA3-A110-EDEA56C4C92B}" dt="2021-10-06T06:33:04.445" v="12188" actId="207"/>
          <ac:spMkLst>
            <pc:docMk/>
            <pc:sldMk cId="304115715" sldId="554"/>
            <ac:spMk id="34" creationId="{294D87C7-B0CC-4F78-9FF4-CF5290DFB073}"/>
          </ac:spMkLst>
        </pc:spChg>
        <pc:spChg chg="mod">
          <ac:chgData name="Syphax Ait oubelli" userId="ecf726b1934da71b" providerId="LiveId" clId="{BE4B7AD7-5CD9-4AA3-A110-EDEA56C4C92B}" dt="2021-10-06T06:36:03.930" v="12248" actId="207"/>
          <ac:spMkLst>
            <pc:docMk/>
            <pc:sldMk cId="304115715" sldId="554"/>
            <ac:spMk id="39" creationId="{BFE2A616-C5D1-43C1-B205-704E7E27CF55}"/>
          </ac:spMkLst>
        </pc:spChg>
        <pc:spChg chg="mod">
          <ac:chgData name="Syphax Ait oubelli" userId="ecf726b1934da71b" providerId="LiveId" clId="{BE4B7AD7-5CD9-4AA3-A110-EDEA56C4C92B}" dt="2021-10-05T20:14:31.609" v="11730" actId="20577"/>
          <ac:spMkLst>
            <pc:docMk/>
            <pc:sldMk cId="304115715" sldId="554"/>
            <ac:spMk id="54" creationId="{DCAA0329-93D3-45D2-8F3C-8C5167C67F3B}"/>
          </ac:spMkLst>
        </pc:spChg>
        <pc:spChg chg="mod">
          <ac:chgData name="Syphax Ait oubelli" userId="ecf726b1934da71b" providerId="LiveId" clId="{BE4B7AD7-5CD9-4AA3-A110-EDEA56C4C92B}" dt="2021-10-05T20:14:36.698" v="11733" actId="20577"/>
          <ac:spMkLst>
            <pc:docMk/>
            <pc:sldMk cId="304115715" sldId="554"/>
            <ac:spMk id="66" creationId="{901E1572-A0CE-49DB-8546-A212C27F3107}"/>
          </ac:spMkLst>
        </pc:spChg>
        <pc:spChg chg="mod">
          <ac:chgData name="Syphax Ait oubelli" userId="ecf726b1934da71b" providerId="LiveId" clId="{BE4B7AD7-5CD9-4AA3-A110-EDEA56C4C92B}" dt="2021-10-05T20:15:22.067" v="11751" actId="20577"/>
          <ac:spMkLst>
            <pc:docMk/>
            <pc:sldMk cId="304115715" sldId="554"/>
            <ac:spMk id="67" creationId="{A6764A5D-A35F-4644-ABAE-27D04E917CE9}"/>
          </ac:spMkLst>
        </pc:spChg>
        <pc:spChg chg="del mod">
          <ac:chgData name="Syphax Ait oubelli" userId="ecf726b1934da71b" providerId="LiveId" clId="{BE4B7AD7-5CD9-4AA3-A110-EDEA56C4C92B}" dt="2021-10-05T20:16:39.610" v="11769" actId="478"/>
          <ac:spMkLst>
            <pc:docMk/>
            <pc:sldMk cId="304115715" sldId="554"/>
            <ac:spMk id="68" creationId="{3ACF6DE0-98B5-4393-A132-57D7325346FC}"/>
          </ac:spMkLst>
        </pc:spChg>
        <pc:spChg chg="del mod">
          <ac:chgData name="Syphax Ait oubelli" userId="ecf726b1934da71b" providerId="LiveId" clId="{BE4B7AD7-5CD9-4AA3-A110-EDEA56C4C92B}" dt="2021-10-05T20:16:39.610" v="11769" actId="478"/>
          <ac:spMkLst>
            <pc:docMk/>
            <pc:sldMk cId="304115715" sldId="554"/>
            <ac:spMk id="69" creationId="{7A72F496-8700-40B1-A432-692054C76502}"/>
          </ac:spMkLst>
        </pc:spChg>
        <pc:spChg chg="mod">
          <ac:chgData name="Syphax Ait oubelli" userId="ecf726b1934da71b" providerId="LiveId" clId="{BE4B7AD7-5CD9-4AA3-A110-EDEA56C4C92B}" dt="2021-10-06T06:33:04.445" v="12188" actId="207"/>
          <ac:spMkLst>
            <pc:docMk/>
            <pc:sldMk cId="304115715" sldId="554"/>
            <ac:spMk id="75" creationId="{76855EAD-4A82-4A46-82A1-6096A0532E1A}"/>
          </ac:spMkLst>
        </pc:spChg>
        <pc:spChg chg="mod">
          <ac:chgData name="Syphax Ait oubelli" userId="ecf726b1934da71b" providerId="LiveId" clId="{BE4B7AD7-5CD9-4AA3-A110-EDEA56C4C92B}" dt="2021-10-06T06:36:06.908" v="12249" actId="207"/>
          <ac:spMkLst>
            <pc:docMk/>
            <pc:sldMk cId="304115715" sldId="554"/>
            <ac:spMk id="77" creationId="{5E3EAF40-A7F8-4DA3-8205-DF365E8FDE1A}"/>
          </ac:spMkLst>
        </pc:spChg>
        <pc:spChg chg="mod">
          <ac:chgData name="Syphax Ait oubelli" userId="ecf726b1934da71b" providerId="LiveId" clId="{BE4B7AD7-5CD9-4AA3-A110-EDEA56C4C92B}" dt="2021-10-06T06:36:03.930" v="12248" actId="207"/>
          <ac:spMkLst>
            <pc:docMk/>
            <pc:sldMk cId="304115715" sldId="554"/>
            <ac:spMk id="79" creationId="{9860450B-13C6-4103-B59E-37EA53627641}"/>
          </ac:spMkLst>
        </pc:spChg>
      </pc:sldChg>
      <pc:sldChg chg="modSp add mod modTransition">
        <pc:chgData name="Syphax Ait oubelli" userId="ecf726b1934da71b" providerId="LiveId" clId="{BE4B7AD7-5CD9-4AA3-A110-EDEA56C4C92B}" dt="2021-10-06T07:55:15.721" v="13734"/>
        <pc:sldMkLst>
          <pc:docMk/>
          <pc:sldMk cId="2185138080" sldId="555"/>
        </pc:sldMkLst>
        <pc:spChg chg="mod">
          <ac:chgData name="Syphax Ait oubelli" userId="ecf726b1934da71b" providerId="LiveId" clId="{BE4B7AD7-5CD9-4AA3-A110-EDEA56C4C92B}" dt="2021-10-06T06:36:13.324" v="12251" actId="207"/>
          <ac:spMkLst>
            <pc:docMk/>
            <pc:sldMk cId="2185138080" sldId="555"/>
            <ac:spMk id="33" creationId="{24846381-261F-42ED-ACC6-55D75FAEE2F6}"/>
          </ac:spMkLst>
        </pc:spChg>
        <pc:spChg chg="mod">
          <ac:chgData name="Syphax Ait oubelli" userId="ecf726b1934da71b" providerId="LiveId" clId="{BE4B7AD7-5CD9-4AA3-A110-EDEA56C4C92B}" dt="2021-10-06T06:33:08.323" v="12190" actId="207"/>
          <ac:spMkLst>
            <pc:docMk/>
            <pc:sldMk cId="2185138080" sldId="555"/>
            <ac:spMk id="34" creationId="{294D87C7-B0CC-4F78-9FF4-CF5290DFB073}"/>
          </ac:spMkLst>
        </pc:spChg>
        <pc:spChg chg="mod">
          <ac:chgData name="Syphax Ait oubelli" userId="ecf726b1934da71b" providerId="LiveId" clId="{BE4B7AD7-5CD9-4AA3-A110-EDEA56C4C92B}" dt="2021-10-06T06:36:13.324" v="12251" actId="207"/>
          <ac:spMkLst>
            <pc:docMk/>
            <pc:sldMk cId="2185138080" sldId="555"/>
            <ac:spMk id="44" creationId="{29013541-7940-4ACE-920F-9C653683BE6F}"/>
          </ac:spMkLst>
        </pc:spChg>
        <pc:spChg chg="mod">
          <ac:chgData name="Syphax Ait oubelli" userId="ecf726b1934da71b" providerId="LiveId" clId="{BE4B7AD7-5CD9-4AA3-A110-EDEA56C4C92B}" dt="2021-10-06T06:33:08.323" v="12190" actId="207"/>
          <ac:spMkLst>
            <pc:docMk/>
            <pc:sldMk cId="2185138080" sldId="555"/>
            <ac:spMk id="75" creationId="{76855EAD-4A82-4A46-82A1-6096A0532E1A}"/>
          </ac:spMkLst>
        </pc:spChg>
        <pc:spChg chg="mod">
          <ac:chgData name="Syphax Ait oubelli" userId="ecf726b1934da71b" providerId="LiveId" clId="{BE4B7AD7-5CD9-4AA3-A110-EDEA56C4C92B}" dt="2021-10-06T06:36:13.324" v="12251" actId="207"/>
          <ac:spMkLst>
            <pc:docMk/>
            <pc:sldMk cId="2185138080" sldId="555"/>
            <ac:spMk id="76" creationId="{CC9EB75B-86CB-4D8E-A9EE-7C8A54E20583}"/>
          </ac:spMkLst>
        </pc:spChg>
        <pc:spChg chg="mod">
          <ac:chgData name="Syphax Ait oubelli" userId="ecf726b1934da71b" providerId="LiveId" clId="{BE4B7AD7-5CD9-4AA3-A110-EDEA56C4C92B}" dt="2021-10-06T06:36:13.324" v="12251" actId="207"/>
          <ac:spMkLst>
            <pc:docMk/>
            <pc:sldMk cId="2185138080" sldId="555"/>
            <ac:spMk id="82" creationId="{61E60ACF-49FF-4C5E-8D7A-FF3615FE2F27}"/>
          </ac:spMkLst>
        </pc:spChg>
      </pc:sldChg>
      <pc:sldChg chg="modSp add mod modTransition">
        <pc:chgData name="Syphax Ait oubelli" userId="ecf726b1934da71b" providerId="LiveId" clId="{BE4B7AD7-5CD9-4AA3-A110-EDEA56C4C92B}" dt="2021-10-06T07:55:15.721" v="13734"/>
        <pc:sldMkLst>
          <pc:docMk/>
          <pc:sldMk cId="3225188561" sldId="556"/>
        </pc:sldMkLst>
        <pc:spChg chg="mod">
          <ac:chgData name="Syphax Ait oubelli" userId="ecf726b1934da71b" providerId="LiveId" clId="{BE4B7AD7-5CD9-4AA3-A110-EDEA56C4C92B}" dt="2021-10-06T06:33:12.492" v="12192" actId="207"/>
          <ac:spMkLst>
            <pc:docMk/>
            <pc:sldMk cId="3225188561" sldId="556"/>
            <ac:spMk id="34" creationId="{294D87C7-B0CC-4F78-9FF4-CF5290DFB073}"/>
          </ac:spMkLst>
        </pc:spChg>
        <pc:spChg chg="mod">
          <ac:chgData name="Syphax Ait oubelli" userId="ecf726b1934da71b" providerId="LiveId" clId="{BE4B7AD7-5CD9-4AA3-A110-EDEA56C4C92B}" dt="2021-10-06T06:33:12.492" v="12192" actId="207"/>
          <ac:spMkLst>
            <pc:docMk/>
            <pc:sldMk cId="3225188561" sldId="556"/>
            <ac:spMk id="75" creationId="{76855EAD-4A82-4A46-82A1-6096A0532E1A}"/>
          </ac:spMkLst>
        </pc:spChg>
      </pc:sldChg>
      <pc:sldChg chg="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4087764194" sldId="557"/>
        </pc:sldMkLst>
        <pc:spChg chg="mod">
          <ac:chgData name="Syphax Ait oubelli" userId="ecf726b1934da71b" providerId="LiveId" clId="{BE4B7AD7-5CD9-4AA3-A110-EDEA56C4C92B}" dt="2021-10-06T06:33:17.130" v="12194" actId="207"/>
          <ac:spMkLst>
            <pc:docMk/>
            <pc:sldMk cId="4087764194" sldId="557"/>
            <ac:spMk id="40" creationId="{4D09B1DE-D5C8-44C2-8661-F8599F69FA8F}"/>
          </ac:spMkLst>
        </pc:spChg>
        <pc:spChg chg="mod">
          <ac:chgData name="Syphax Ait oubelli" userId="ecf726b1934da71b" providerId="LiveId" clId="{BE4B7AD7-5CD9-4AA3-A110-EDEA56C4C92B}" dt="2021-10-05T20:17:08.616" v="11784" actId="20577"/>
          <ac:spMkLst>
            <pc:docMk/>
            <pc:sldMk cId="4087764194" sldId="557"/>
            <ac:spMk id="54" creationId="{DCAA0329-93D3-45D2-8F3C-8C5167C67F3B}"/>
          </ac:spMkLst>
        </pc:spChg>
        <pc:spChg chg="del">
          <ac:chgData name="Syphax Ait oubelli" userId="ecf726b1934da71b" providerId="LiveId" clId="{BE4B7AD7-5CD9-4AA3-A110-EDEA56C4C92B}" dt="2021-10-05T20:17:03.681" v="11778" actId="478"/>
          <ac:spMkLst>
            <pc:docMk/>
            <pc:sldMk cId="4087764194" sldId="557"/>
            <ac:spMk id="66" creationId="{901E1572-A0CE-49DB-8546-A212C27F3107}"/>
          </ac:spMkLst>
        </pc:spChg>
        <pc:spChg chg="del">
          <ac:chgData name="Syphax Ait oubelli" userId="ecf726b1934da71b" providerId="LiveId" clId="{BE4B7AD7-5CD9-4AA3-A110-EDEA56C4C92B}" dt="2021-10-05T20:17:03.681" v="11778" actId="478"/>
          <ac:spMkLst>
            <pc:docMk/>
            <pc:sldMk cId="4087764194" sldId="557"/>
            <ac:spMk id="67" creationId="{A6764A5D-A35F-4644-ABAE-27D04E917CE9}"/>
          </ac:spMkLst>
        </pc:spChg>
        <pc:spChg chg="del">
          <ac:chgData name="Syphax Ait oubelli" userId="ecf726b1934da71b" providerId="LiveId" clId="{BE4B7AD7-5CD9-4AA3-A110-EDEA56C4C92B}" dt="2021-10-05T20:17:03.681" v="11778" actId="478"/>
          <ac:spMkLst>
            <pc:docMk/>
            <pc:sldMk cId="4087764194" sldId="557"/>
            <ac:spMk id="68" creationId="{3ACF6DE0-98B5-4393-A132-57D7325346FC}"/>
          </ac:spMkLst>
        </pc:spChg>
        <pc:spChg chg="del">
          <ac:chgData name="Syphax Ait oubelli" userId="ecf726b1934da71b" providerId="LiveId" clId="{BE4B7AD7-5CD9-4AA3-A110-EDEA56C4C92B}" dt="2021-10-05T20:17:03.681" v="11778" actId="478"/>
          <ac:spMkLst>
            <pc:docMk/>
            <pc:sldMk cId="4087764194" sldId="557"/>
            <ac:spMk id="69" creationId="{7A72F496-8700-40B1-A432-692054C76502}"/>
          </ac:spMkLst>
        </pc:spChg>
        <pc:spChg chg="mod">
          <ac:chgData name="Syphax Ait oubelli" userId="ecf726b1934da71b" providerId="LiveId" clId="{BE4B7AD7-5CD9-4AA3-A110-EDEA56C4C92B}" dt="2021-10-06T06:33:17.130" v="12194" actId="207"/>
          <ac:spMkLst>
            <pc:docMk/>
            <pc:sldMk cId="4087764194" sldId="557"/>
            <ac:spMk id="78" creationId="{4C4C07D9-FE96-4366-AEE1-7105A585DBD7}"/>
          </ac:spMkLst>
        </pc:spChg>
      </pc:sldChg>
      <pc:sldChg chg="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2466907574" sldId="558"/>
        </pc:sldMkLst>
        <pc:spChg chg="mod">
          <ac:chgData name="Syphax Ait oubelli" userId="ecf726b1934da71b" providerId="LiveId" clId="{BE4B7AD7-5CD9-4AA3-A110-EDEA56C4C92B}" dt="2021-10-06T06:36:24.504" v="12253" actId="207"/>
          <ac:spMkLst>
            <pc:docMk/>
            <pc:sldMk cId="2466907574" sldId="558"/>
            <ac:spMk id="38" creationId="{6BA53630-FE75-42E9-B83B-5BD83CE74FC5}"/>
          </ac:spMkLst>
        </pc:spChg>
        <pc:spChg chg="mod">
          <ac:chgData name="Syphax Ait oubelli" userId="ecf726b1934da71b" providerId="LiveId" clId="{BE4B7AD7-5CD9-4AA3-A110-EDEA56C4C92B}" dt="2021-10-06T06:33:21.042" v="12196" actId="207"/>
          <ac:spMkLst>
            <pc:docMk/>
            <pc:sldMk cId="2466907574" sldId="558"/>
            <ac:spMk id="40" creationId="{4D09B1DE-D5C8-44C2-8661-F8599F69FA8F}"/>
          </ac:spMkLst>
        </pc:spChg>
        <pc:spChg chg="mod">
          <ac:chgData name="Syphax Ait oubelli" userId="ecf726b1934da71b" providerId="LiveId" clId="{BE4B7AD7-5CD9-4AA3-A110-EDEA56C4C92B}" dt="2021-10-06T06:36:24.504" v="12253" actId="207"/>
          <ac:spMkLst>
            <pc:docMk/>
            <pc:sldMk cId="2466907574" sldId="558"/>
            <ac:spMk id="45" creationId="{9A378B3F-C4CB-407D-8AB0-6F1C3C171290}"/>
          </ac:spMkLst>
        </pc:spChg>
        <pc:spChg chg="mod">
          <ac:chgData name="Syphax Ait oubelli" userId="ecf726b1934da71b" providerId="LiveId" clId="{BE4B7AD7-5CD9-4AA3-A110-EDEA56C4C92B}" dt="2021-10-05T20:17:13.586" v="11787" actId="20577"/>
          <ac:spMkLst>
            <pc:docMk/>
            <pc:sldMk cId="2466907574" sldId="558"/>
            <ac:spMk id="54" creationId="{DCAA0329-93D3-45D2-8F3C-8C5167C67F3B}"/>
          </ac:spMkLst>
        </pc:spChg>
        <pc:spChg chg="mod">
          <ac:chgData name="Syphax Ait oubelli" userId="ecf726b1934da71b" providerId="LiveId" clId="{BE4B7AD7-5CD9-4AA3-A110-EDEA56C4C92B}" dt="2021-10-05T20:17:17.763" v="11790" actId="20577"/>
          <ac:spMkLst>
            <pc:docMk/>
            <pc:sldMk cId="2466907574" sldId="558"/>
            <ac:spMk id="66" creationId="{901E1572-A0CE-49DB-8546-A212C27F3107}"/>
          </ac:spMkLst>
        </pc:spChg>
        <pc:spChg chg="mod">
          <ac:chgData name="Syphax Ait oubelli" userId="ecf726b1934da71b" providerId="LiveId" clId="{BE4B7AD7-5CD9-4AA3-A110-EDEA56C4C92B}" dt="2021-10-05T20:19:25.071" v="11812" actId="20577"/>
          <ac:spMkLst>
            <pc:docMk/>
            <pc:sldMk cId="2466907574" sldId="558"/>
            <ac:spMk id="67" creationId="{A6764A5D-A35F-4644-ABAE-27D04E917CE9}"/>
          </ac:spMkLst>
        </pc:spChg>
        <pc:spChg chg="del mod">
          <ac:chgData name="Syphax Ait oubelli" userId="ecf726b1934da71b" providerId="LiveId" clId="{BE4B7AD7-5CD9-4AA3-A110-EDEA56C4C92B}" dt="2021-10-05T20:21:39.947" v="11826" actId="478"/>
          <ac:spMkLst>
            <pc:docMk/>
            <pc:sldMk cId="2466907574" sldId="558"/>
            <ac:spMk id="68" creationId="{3ACF6DE0-98B5-4393-A132-57D7325346FC}"/>
          </ac:spMkLst>
        </pc:spChg>
        <pc:spChg chg="del mod">
          <ac:chgData name="Syphax Ait oubelli" userId="ecf726b1934da71b" providerId="LiveId" clId="{BE4B7AD7-5CD9-4AA3-A110-EDEA56C4C92B}" dt="2021-10-05T20:21:39.947" v="11826" actId="478"/>
          <ac:spMkLst>
            <pc:docMk/>
            <pc:sldMk cId="2466907574" sldId="558"/>
            <ac:spMk id="69" creationId="{7A72F496-8700-40B1-A432-692054C76502}"/>
          </ac:spMkLst>
        </pc:spChg>
        <pc:spChg chg="mod">
          <ac:chgData name="Syphax Ait oubelli" userId="ecf726b1934da71b" providerId="LiveId" clId="{BE4B7AD7-5CD9-4AA3-A110-EDEA56C4C92B}" dt="2021-10-06T06:33:21.042" v="12196" actId="207"/>
          <ac:spMkLst>
            <pc:docMk/>
            <pc:sldMk cId="2466907574" sldId="558"/>
            <ac:spMk id="78" creationId="{4C4C07D9-FE96-4366-AEE1-7105A585DBD7}"/>
          </ac:spMkLst>
        </pc:spChg>
        <pc:spChg chg="mod">
          <ac:chgData name="Syphax Ait oubelli" userId="ecf726b1934da71b" providerId="LiveId" clId="{BE4B7AD7-5CD9-4AA3-A110-EDEA56C4C92B}" dt="2021-10-06T06:36:24.504" v="12253" actId="207"/>
          <ac:spMkLst>
            <pc:docMk/>
            <pc:sldMk cId="2466907574" sldId="558"/>
            <ac:spMk id="80" creationId="{AA90FF24-FBDB-4FC1-94FC-A0F27C1FA3D3}"/>
          </ac:spMkLst>
        </pc:spChg>
        <pc:spChg chg="mod">
          <ac:chgData name="Syphax Ait oubelli" userId="ecf726b1934da71b" providerId="LiveId" clId="{BE4B7AD7-5CD9-4AA3-A110-EDEA56C4C92B}" dt="2021-10-06T06:36:24.504" v="12253" actId="207"/>
          <ac:spMkLst>
            <pc:docMk/>
            <pc:sldMk cId="2466907574" sldId="558"/>
            <ac:spMk id="81" creationId="{69D954C2-2043-4E12-ADE9-0F6C2D0986D4}"/>
          </ac:spMkLst>
        </pc:spChg>
      </pc:sldChg>
      <pc:sldChg chg="modSp add mod modTransition">
        <pc:chgData name="Syphax Ait oubelli" userId="ecf726b1934da71b" providerId="LiveId" clId="{BE4B7AD7-5CD9-4AA3-A110-EDEA56C4C92B}" dt="2021-10-06T07:55:15.721" v="13734"/>
        <pc:sldMkLst>
          <pc:docMk/>
          <pc:sldMk cId="1353641282" sldId="559"/>
        </pc:sldMkLst>
        <pc:spChg chg="mod">
          <ac:chgData name="Syphax Ait oubelli" userId="ecf726b1934da71b" providerId="LiveId" clId="{BE4B7AD7-5CD9-4AA3-A110-EDEA56C4C92B}" dt="2021-10-06T06:36:30.129" v="12255" actId="207"/>
          <ac:spMkLst>
            <pc:docMk/>
            <pc:sldMk cId="1353641282" sldId="559"/>
            <ac:spMk id="39" creationId="{BFE2A616-C5D1-43C1-B205-704E7E27CF55}"/>
          </ac:spMkLst>
        </pc:spChg>
        <pc:spChg chg="mod">
          <ac:chgData name="Syphax Ait oubelli" userId="ecf726b1934da71b" providerId="LiveId" clId="{BE4B7AD7-5CD9-4AA3-A110-EDEA56C4C92B}" dt="2021-10-06T06:33:25.447" v="12198" actId="207"/>
          <ac:spMkLst>
            <pc:docMk/>
            <pc:sldMk cId="1353641282" sldId="559"/>
            <ac:spMk id="40" creationId="{4D09B1DE-D5C8-44C2-8661-F8599F69FA8F}"/>
          </ac:spMkLst>
        </pc:spChg>
        <pc:spChg chg="mod">
          <ac:chgData name="Syphax Ait oubelli" userId="ecf726b1934da71b" providerId="LiveId" clId="{BE4B7AD7-5CD9-4AA3-A110-EDEA56C4C92B}" dt="2021-10-06T06:36:30.129" v="12255" actId="207"/>
          <ac:spMkLst>
            <pc:docMk/>
            <pc:sldMk cId="1353641282" sldId="559"/>
            <ac:spMk id="50" creationId="{A2F9B4FB-DD58-47B7-BBFE-B124D4064EC4}"/>
          </ac:spMkLst>
        </pc:spChg>
        <pc:spChg chg="mod">
          <ac:chgData name="Syphax Ait oubelli" userId="ecf726b1934da71b" providerId="LiveId" clId="{BE4B7AD7-5CD9-4AA3-A110-EDEA56C4C92B}" dt="2021-10-06T06:33:25.447" v="12198" actId="207"/>
          <ac:spMkLst>
            <pc:docMk/>
            <pc:sldMk cId="1353641282" sldId="559"/>
            <ac:spMk id="78" creationId="{4C4C07D9-FE96-4366-AEE1-7105A585DBD7}"/>
          </ac:spMkLst>
        </pc:spChg>
        <pc:spChg chg="mod">
          <ac:chgData name="Syphax Ait oubelli" userId="ecf726b1934da71b" providerId="LiveId" clId="{BE4B7AD7-5CD9-4AA3-A110-EDEA56C4C92B}" dt="2021-10-06T06:36:30.129" v="12255" actId="207"/>
          <ac:spMkLst>
            <pc:docMk/>
            <pc:sldMk cId="1353641282" sldId="559"/>
            <ac:spMk id="79" creationId="{9860450B-13C6-4103-B59E-37EA53627641}"/>
          </ac:spMkLst>
        </pc:spChg>
        <pc:spChg chg="mod">
          <ac:chgData name="Syphax Ait oubelli" userId="ecf726b1934da71b" providerId="LiveId" clId="{BE4B7AD7-5CD9-4AA3-A110-EDEA56C4C92B}" dt="2021-10-06T06:36:30.129" v="12255" actId="207"/>
          <ac:spMkLst>
            <pc:docMk/>
            <pc:sldMk cId="1353641282" sldId="559"/>
            <ac:spMk id="83" creationId="{E7305D9F-D014-4C0F-8C87-307DD45EB908}"/>
          </ac:spMkLst>
        </pc:spChg>
      </pc:sldChg>
      <pc:sldChg chg="modSp add mod modTransition">
        <pc:chgData name="Syphax Ait oubelli" userId="ecf726b1934da71b" providerId="LiveId" clId="{BE4B7AD7-5CD9-4AA3-A110-EDEA56C4C92B}" dt="2021-10-06T07:55:15.721" v="13734"/>
        <pc:sldMkLst>
          <pc:docMk/>
          <pc:sldMk cId="2951791514" sldId="560"/>
        </pc:sldMkLst>
        <pc:spChg chg="mod">
          <ac:chgData name="Syphax Ait oubelli" userId="ecf726b1934da71b" providerId="LiveId" clId="{BE4B7AD7-5CD9-4AA3-A110-EDEA56C4C92B}" dt="2021-10-06T06:33:30.167" v="12200" actId="207"/>
          <ac:spMkLst>
            <pc:docMk/>
            <pc:sldMk cId="2951791514" sldId="560"/>
            <ac:spMk id="40" creationId="{4D09B1DE-D5C8-44C2-8661-F8599F69FA8F}"/>
          </ac:spMkLst>
        </pc:spChg>
        <pc:spChg chg="mod">
          <ac:chgData name="Syphax Ait oubelli" userId="ecf726b1934da71b" providerId="LiveId" clId="{BE4B7AD7-5CD9-4AA3-A110-EDEA56C4C92B}" dt="2021-10-06T06:33:30.167" v="12200" actId="207"/>
          <ac:spMkLst>
            <pc:docMk/>
            <pc:sldMk cId="2951791514" sldId="560"/>
            <ac:spMk id="78" creationId="{4C4C07D9-FE96-4366-AEE1-7105A585DBD7}"/>
          </ac:spMkLst>
        </pc:spChg>
      </pc:sldChg>
      <pc:sldChg chg="addSp 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3176222518" sldId="561"/>
        </pc:sldMkLst>
        <pc:spChg chg="del">
          <ac:chgData name="Syphax Ait oubelli" userId="ecf726b1934da71b" providerId="LiveId" clId="{BE4B7AD7-5CD9-4AA3-A110-EDEA56C4C92B}" dt="2021-10-06T05:54:30.921" v="11834" actId="478"/>
          <ac:spMkLst>
            <pc:docMk/>
            <pc:sldMk cId="3176222518" sldId="561"/>
            <ac:spMk id="54" creationId="{DCAA0329-93D3-45D2-8F3C-8C5167C67F3B}"/>
          </ac:spMkLst>
        </pc:spChg>
        <pc:spChg chg="del">
          <ac:chgData name="Syphax Ait oubelli" userId="ecf726b1934da71b" providerId="LiveId" clId="{BE4B7AD7-5CD9-4AA3-A110-EDEA56C4C92B}" dt="2021-10-06T05:54:30.921" v="11834" actId="478"/>
          <ac:spMkLst>
            <pc:docMk/>
            <pc:sldMk cId="3176222518" sldId="561"/>
            <ac:spMk id="66" creationId="{901E1572-A0CE-49DB-8546-A212C27F3107}"/>
          </ac:spMkLst>
        </pc:spChg>
        <pc:spChg chg="del">
          <ac:chgData name="Syphax Ait oubelli" userId="ecf726b1934da71b" providerId="LiveId" clId="{BE4B7AD7-5CD9-4AA3-A110-EDEA56C4C92B}" dt="2021-10-06T05:54:30.921" v="11834" actId="478"/>
          <ac:spMkLst>
            <pc:docMk/>
            <pc:sldMk cId="3176222518" sldId="561"/>
            <ac:spMk id="67" creationId="{A6764A5D-A35F-4644-ABAE-27D04E917CE9}"/>
          </ac:spMkLst>
        </pc:spChg>
        <pc:spChg chg="del">
          <ac:chgData name="Syphax Ait oubelli" userId="ecf726b1934da71b" providerId="LiveId" clId="{BE4B7AD7-5CD9-4AA3-A110-EDEA56C4C92B}" dt="2021-10-06T05:54:30.921" v="11834" actId="478"/>
          <ac:spMkLst>
            <pc:docMk/>
            <pc:sldMk cId="3176222518" sldId="561"/>
            <ac:spMk id="68" creationId="{3ACF6DE0-98B5-4393-A132-57D7325346FC}"/>
          </ac:spMkLst>
        </pc:spChg>
        <pc:spChg chg="del">
          <ac:chgData name="Syphax Ait oubelli" userId="ecf726b1934da71b" providerId="LiveId" clId="{BE4B7AD7-5CD9-4AA3-A110-EDEA56C4C92B}" dt="2021-10-06T05:54:30.921" v="11834" actId="478"/>
          <ac:spMkLst>
            <pc:docMk/>
            <pc:sldMk cId="3176222518" sldId="561"/>
            <ac:spMk id="69" creationId="{7A72F496-8700-40B1-A432-692054C76502}"/>
          </ac:spMkLst>
        </pc:spChg>
        <pc:cxnChg chg="add mod">
          <ac:chgData name="Syphax Ait oubelli" userId="ecf726b1934da71b" providerId="LiveId" clId="{BE4B7AD7-5CD9-4AA3-A110-EDEA56C4C92B}" dt="2021-10-06T05:54:52.222" v="11838" actId="14100"/>
          <ac:cxnSpMkLst>
            <pc:docMk/>
            <pc:sldMk cId="3176222518" sldId="561"/>
            <ac:cxnSpMk id="84" creationId="{D2801613-4CA3-46FB-A876-60634A32E2DD}"/>
          </ac:cxnSpMkLst>
        </pc:cxnChg>
      </pc:sldChg>
      <pc:sldChg chg="addSp 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1065234481" sldId="562"/>
        </pc:sldMkLst>
        <pc:spChg chg="mod">
          <ac:chgData name="Syphax Ait oubelli" userId="ecf726b1934da71b" providerId="LiveId" clId="{BE4B7AD7-5CD9-4AA3-A110-EDEA56C4C92B}" dt="2021-10-06T06:33:35.805" v="12202" actId="207"/>
          <ac:spMkLst>
            <pc:docMk/>
            <pc:sldMk cId="1065234481" sldId="562"/>
            <ac:spMk id="22" creationId="{17894CAB-E7CF-436A-BA64-5BF283754F63}"/>
          </ac:spMkLst>
        </pc:spChg>
        <pc:spChg chg="add mod">
          <ac:chgData name="Syphax Ait oubelli" userId="ecf726b1934da71b" providerId="LiveId" clId="{BE4B7AD7-5CD9-4AA3-A110-EDEA56C4C92B}" dt="2021-10-06T05:56:05.185" v="11845" actId="20577"/>
          <ac:spMkLst>
            <pc:docMk/>
            <pc:sldMk cId="1065234481" sldId="562"/>
            <ac:spMk id="66" creationId="{63C6C252-19DE-43DD-8DB8-A20F26206E33}"/>
          </ac:spMkLst>
        </pc:spChg>
        <pc:spChg chg="add del mod">
          <ac:chgData name="Syphax Ait oubelli" userId="ecf726b1934da71b" providerId="LiveId" clId="{BE4B7AD7-5CD9-4AA3-A110-EDEA56C4C92B}" dt="2021-10-06T06:01:19.281" v="11922" actId="478"/>
          <ac:spMkLst>
            <pc:docMk/>
            <pc:sldMk cId="1065234481" sldId="562"/>
            <ac:spMk id="67" creationId="{6DEA0FB5-48D7-4155-9DF1-1F24472C03CE}"/>
          </ac:spMkLst>
        </pc:spChg>
        <pc:spChg chg="add del mod">
          <ac:chgData name="Syphax Ait oubelli" userId="ecf726b1934da71b" providerId="LiveId" clId="{BE4B7AD7-5CD9-4AA3-A110-EDEA56C4C92B}" dt="2021-10-06T06:01:19.281" v="11922" actId="478"/>
          <ac:spMkLst>
            <pc:docMk/>
            <pc:sldMk cId="1065234481" sldId="562"/>
            <ac:spMk id="68" creationId="{2B4CF27D-97B7-4989-B8CE-949B8B2B0905}"/>
          </ac:spMkLst>
        </pc:spChg>
        <pc:spChg chg="add del mod">
          <ac:chgData name="Syphax Ait oubelli" userId="ecf726b1934da71b" providerId="LiveId" clId="{BE4B7AD7-5CD9-4AA3-A110-EDEA56C4C92B}" dt="2021-10-06T06:01:19.281" v="11922" actId="478"/>
          <ac:spMkLst>
            <pc:docMk/>
            <pc:sldMk cId="1065234481" sldId="562"/>
            <ac:spMk id="69" creationId="{2D7E5F8D-842C-4D13-8344-A5BA141062EF}"/>
          </ac:spMkLst>
        </pc:spChg>
        <pc:spChg chg="mod">
          <ac:chgData name="Syphax Ait oubelli" userId="ecf726b1934da71b" providerId="LiveId" clId="{BE4B7AD7-5CD9-4AA3-A110-EDEA56C4C92B}" dt="2021-10-06T06:33:35.805" v="12202" actId="207"/>
          <ac:spMkLst>
            <pc:docMk/>
            <pc:sldMk cId="1065234481" sldId="562"/>
            <ac:spMk id="70" creationId="{CB287000-C215-4C74-85A5-104D362D4371}"/>
          </ac:spMkLst>
        </pc:spChg>
        <pc:spChg chg="add del mod">
          <ac:chgData name="Syphax Ait oubelli" userId="ecf726b1934da71b" providerId="LiveId" clId="{BE4B7AD7-5CD9-4AA3-A110-EDEA56C4C92B}" dt="2021-10-06T06:01:19.281" v="11922" actId="478"/>
          <ac:spMkLst>
            <pc:docMk/>
            <pc:sldMk cId="1065234481" sldId="562"/>
            <ac:spMk id="85" creationId="{A00B154B-DFF6-4FD0-8C1B-0510F92621FB}"/>
          </ac:spMkLst>
        </pc:spChg>
        <pc:spChg chg="add del mod">
          <ac:chgData name="Syphax Ait oubelli" userId="ecf726b1934da71b" providerId="LiveId" clId="{BE4B7AD7-5CD9-4AA3-A110-EDEA56C4C92B}" dt="2021-10-06T06:01:19.281" v="11922" actId="478"/>
          <ac:spMkLst>
            <pc:docMk/>
            <pc:sldMk cId="1065234481" sldId="562"/>
            <ac:spMk id="86" creationId="{96CC7F3A-95D8-4C4F-837E-354E237A07B1}"/>
          </ac:spMkLst>
        </pc:spChg>
        <pc:spChg chg="add del mod">
          <ac:chgData name="Syphax Ait oubelli" userId="ecf726b1934da71b" providerId="LiveId" clId="{BE4B7AD7-5CD9-4AA3-A110-EDEA56C4C92B}" dt="2021-10-06T06:01:19.281" v="11922" actId="478"/>
          <ac:spMkLst>
            <pc:docMk/>
            <pc:sldMk cId="1065234481" sldId="562"/>
            <ac:spMk id="87" creationId="{AD7DCF78-4D90-458C-A824-8A99852E8E4C}"/>
          </ac:spMkLst>
        </pc:spChg>
        <pc:cxnChg chg="del">
          <ac:chgData name="Syphax Ait oubelli" userId="ecf726b1934da71b" providerId="LiveId" clId="{BE4B7AD7-5CD9-4AA3-A110-EDEA56C4C92B}" dt="2021-10-06T05:55:56.488" v="11840" actId="478"/>
          <ac:cxnSpMkLst>
            <pc:docMk/>
            <pc:sldMk cId="1065234481" sldId="562"/>
            <ac:cxnSpMk id="84" creationId="{D2801613-4CA3-46FB-A876-60634A32E2DD}"/>
          </ac:cxnSpMkLst>
        </pc:cxnChg>
      </pc:sldChg>
      <pc:sldChg chg="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157682681" sldId="563"/>
        </pc:sldMkLst>
        <pc:spChg chg="mod">
          <ac:chgData name="Syphax Ait oubelli" userId="ecf726b1934da71b" providerId="LiveId" clId="{BE4B7AD7-5CD9-4AA3-A110-EDEA56C4C92B}" dt="2021-10-06T06:36:42.424" v="12257" actId="207"/>
          <ac:spMkLst>
            <pc:docMk/>
            <pc:sldMk cId="157682681" sldId="563"/>
            <ac:spMk id="2" creationId="{7F8925F2-C9A7-4ACF-907E-9A09D0C14DBB}"/>
          </ac:spMkLst>
        </pc:spChg>
        <pc:spChg chg="mod">
          <ac:chgData name="Syphax Ait oubelli" userId="ecf726b1934da71b" providerId="LiveId" clId="{BE4B7AD7-5CD9-4AA3-A110-EDEA56C4C92B}" dt="2021-10-06T06:33:39.731" v="12204" actId="207"/>
          <ac:spMkLst>
            <pc:docMk/>
            <pc:sldMk cId="157682681" sldId="563"/>
            <ac:spMk id="22" creationId="{17894CAB-E7CF-436A-BA64-5BF283754F63}"/>
          </ac:spMkLst>
        </pc:spChg>
        <pc:spChg chg="mod">
          <ac:chgData name="Syphax Ait oubelli" userId="ecf726b1934da71b" providerId="LiveId" clId="{BE4B7AD7-5CD9-4AA3-A110-EDEA56C4C92B}" dt="2021-10-06T06:36:42.424" v="12257" actId="207"/>
          <ac:spMkLst>
            <pc:docMk/>
            <pc:sldMk cId="157682681" sldId="563"/>
            <ac:spMk id="34" creationId="{294D87C7-B0CC-4F78-9FF4-CF5290DFB073}"/>
          </ac:spMkLst>
        </pc:spChg>
        <pc:spChg chg="del">
          <ac:chgData name="Syphax Ait oubelli" userId="ecf726b1934da71b" providerId="LiveId" clId="{BE4B7AD7-5CD9-4AA3-A110-EDEA56C4C92B}" dt="2021-10-06T06:01:24.857" v="11923" actId="478"/>
          <ac:spMkLst>
            <pc:docMk/>
            <pc:sldMk cId="157682681" sldId="563"/>
            <ac:spMk id="69" creationId="{2D7E5F8D-842C-4D13-8344-A5BA141062EF}"/>
          </ac:spMkLst>
        </pc:spChg>
        <pc:spChg chg="mod">
          <ac:chgData name="Syphax Ait oubelli" userId="ecf726b1934da71b" providerId="LiveId" clId="{BE4B7AD7-5CD9-4AA3-A110-EDEA56C4C92B}" dt="2021-10-06T06:33:39.731" v="12204" actId="207"/>
          <ac:spMkLst>
            <pc:docMk/>
            <pc:sldMk cId="157682681" sldId="563"/>
            <ac:spMk id="70" creationId="{CB287000-C215-4C74-85A5-104D362D4371}"/>
          </ac:spMkLst>
        </pc:spChg>
        <pc:spChg chg="mod">
          <ac:chgData name="Syphax Ait oubelli" userId="ecf726b1934da71b" providerId="LiveId" clId="{BE4B7AD7-5CD9-4AA3-A110-EDEA56C4C92B}" dt="2021-10-06T06:36:42.424" v="12257" actId="207"/>
          <ac:spMkLst>
            <pc:docMk/>
            <pc:sldMk cId="157682681" sldId="563"/>
            <ac:spMk id="73" creationId="{89CA681E-76CC-438F-877A-C56200F0E416}"/>
          </ac:spMkLst>
        </pc:spChg>
        <pc:spChg chg="mod">
          <ac:chgData name="Syphax Ait oubelli" userId="ecf726b1934da71b" providerId="LiveId" clId="{BE4B7AD7-5CD9-4AA3-A110-EDEA56C4C92B}" dt="2021-10-06T06:36:42.424" v="12257" actId="207"/>
          <ac:spMkLst>
            <pc:docMk/>
            <pc:sldMk cId="157682681" sldId="563"/>
            <ac:spMk id="75" creationId="{76855EAD-4A82-4A46-82A1-6096A0532E1A}"/>
          </ac:spMkLst>
        </pc:spChg>
        <pc:spChg chg="del">
          <ac:chgData name="Syphax Ait oubelli" userId="ecf726b1934da71b" providerId="LiveId" clId="{BE4B7AD7-5CD9-4AA3-A110-EDEA56C4C92B}" dt="2021-10-06T06:01:24.857" v="11923" actId="478"/>
          <ac:spMkLst>
            <pc:docMk/>
            <pc:sldMk cId="157682681" sldId="563"/>
            <ac:spMk id="85" creationId="{A00B154B-DFF6-4FD0-8C1B-0510F92621FB}"/>
          </ac:spMkLst>
        </pc:spChg>
        <pc:spChg chg="del">
          <ac:chgData name="Syphax Ait oubelli" userId="ecf726b1934da71b" providerId="LiveId" clId="{BE4B7AD7-5CD9-4AA3-A110-EDEA56C4C92B}" dt="2021-10-06T06:01:24.857" v="11923" actId="478"/>
          <ac:spMkLst>
            <pc:docMk/>
            <pc:sldMk cId="157682681" sldId="563"/>
            <ac:spMk id="86" creationId="{96CC7F3A-95D8-4C4F-837E-354E237A07B1}"/>
          </ac:spMkLst>
        </pc:spChg>
        <pc:spChg chg="del">
          <ac:chgData name="Syphax Ait oubelli" userId="ecf726b1934da71b" providerId="LiveId" clId="{BE4B7AD7-5CD9-4AA3-A110-EDEA56C4C92B}" dt="2021-10-06T06:01:24.857" v="11923" actId="478"/>
          <ac:spMkLst>
            <pc:docMk/>
            <pc:sldMk cId="157682681" sldId="563"/>
            <ac:spMk id="87" creationId="{AD7DCF78-4D90-458C-A824-8A99852E8E4C}"/>
          </ac:spMkLst>
        </pc:spChg>
      </pc:sldChg>
      <pc:sldChg chg="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2409831371" sldId="564"/>
        </pc:sldMkLst>
        <pc:spChg chg="mod">
          <ac:chgData name="Syphax Ait oubelli" userId="ecf726b1934da71b" providerId="LiveId" clId="{BE4B7AD7-5CD9-4AA3-A110-EDEA56C4C92B}" dt="2021-10-06T06:36:50.482" v="12259" actId="207"/>
          <ac:spMkLst>
            <pc:docMk/>
            <pc:sldMk cId="2409831371" sldId="564"/>
            <ac:spMk id="20" creationId="{004DB5F6-A14D-49A6-BC89-5DE90B29F890}"/>
          </ac:spMkLst>
        </pc:spChg>
        <pc:spChg chg="mod">
          <ac:chgData name="Syphax Ait oubelli" userId="ecf726b1934da71b" providerId="LiveId" clId="{BE4B7AD7-5CD9-4AA3-A110-EDEA56C4C92B}" dt="2021-10-06T06:33:44.685" v="12206" actId="207"/>
          <ac:spMkLst>
            <pc:docMk/>
            <pc:sldMk cId="2409831371" sldId="564"/>
            <ac:spMk id="22" creationId="{17894CAB-E7CF-436A-BA64-5BF283754F63}"/>
          </ac:spMkLst>
        </pc:spChg>
        <pc:spChg chg="mod">
          <ac:chgData name="Syphax Ait oubelli" userId="ecf726b1934da71b" providerId="LiveId" clId="{BE4B7AD7-5CD9-4AA3-A110-EDEA56C4C92B}" dt="2021-10-06T06:36:50.482" v="12259" actId="207"/>
          <ac:spMkLst>
            <pc:docMk/>
            <pc:sldMk cId="2409831371" sldId="564"/>
            <ac:spMk id="39" creationId="{BFE2A616-C5D1-43C1-B205-704E7E27CF55}"/>
          </ac:spMkLst>
        </pc:spChg>
        <pc:spChg chg="mod">
          <ac:chgData name="Syphax Ait oubelli" userId="ecf726b1934da71b" providerId="LiveId" clId="{BE4B7AD7-5CD9-4AA3-A110-EDEA56C4C92B}" dt="2021-10-06T06:33:44.685" v="12206" actId="207"/>
          <ac:spMkLst>
            <pc:docMk/>
            <pc:sldMk cId="2409831371" sldId="564"/>
            <ac:spMk id="70" creationId="{CB287000-C215-4C74-85A5-104D362D4371}"/>
          </ac:spMkLst>
        </pc:spChg>
        <pc:spChg chg="mod">
          <ac:chgData name="Syphax Ait oubelli" userId="ecf726b1934da71b" providerId="LiveId" clId="{BE4B7AD7-5CD9-4AA3-A110-EDEA56C4C92B}" dt="2021-10-06T06:36:50.482" v="12259" actId="207"/>
          <ac:spMkLst>
            <pc:docMk/>
            <pc:sldMk cId="2409831371" sldId="564"/>
            <ac:spMk id="72" creationId="{21B5BEFB-B702-4E80-8D5D-1172A8D41065}"/>
          </ac:spMkLst>
        </pc:spChg>
        <pc:spChg chg="mod">
          <ac:chgData name="Syphax Ait oubelli" userId="ecf726b1934da71b" providerId="LiveId" clId="{BE4B7AD7-5CD9-4AA3-A110-EDEA56C4C92B}" dt="2021-10-06T06:36:50.482" v="12259" actId="207"/>
          <ac:spMkLst>
            <pc:docMk/>
            <pc:sldMk cId="2409831371" sldId="564"/>
            <ac:spMk id="79" creationId="{9860450B-13C6-4103-B59E-37EA53627641}"/>
          </ac:spMkLst>
        </pc:spChg>
        <pc:spChg chg="del">
          <ac:chgData name="Syphax Ait oubelli" userId="ecf726b1934da71b" providerId="LiveId" clId="{BE4B7AD7-5CD9-4AA3-A110-EDEA56C4C92B}" dt="2021-10-06T06:01:31.025" v="11925" actId="478"/>
          <ac:spMkLst>
            <pc:docMk/>
            <pc:sldMk cId="2409831371" sldId="564"/>
            <ac:spMk id="86" creationId="{96CC7F3A-95D8-4C4F-837E-354E237A07B1}"/>
          </ac:spMkLst>
        </pc:spChg>
        <pc:spChg chg="del">
          <ac:chgData name="Syphax Ait oubelli" userId="ecf726b1934da71b" providerId="LiveId" clId="{BE4B7AD7-5CD9-4AA3-A110-EDEA56C4C92B}" dt="2021-10-06T06:01:31.025" v="11925" actId="478"/>
          <ac:spMkLst>
            <pc:docMk/>
            <pc:sldMk cId="2409831371" sldId="564"/>
            <ac:spMk id="87" creationId="{AD7DCF78-4D90-458C-A824-8A99852E8E4C}"/>
          </ac:spMkLst>
        </pc:spChg>
      </pc:sldChg>
      <pc:sldChg chg="modSp add mod modTransition">
        <pc:chgData name="Syphax Ait oubelli" userId="ecf726b1934da71b" providerId="LiveId" clId="{BE4B7AD7-5CD9-4AA3-A110-EDEA56C4C92B}" dt="2021-10-06T07:55:15.721" v="13734"/>
        <pc:sldMkLst>
          <pc:docMk/>
          <pc:sldMk cId="988107026" sldId="565"/>
        </pc:sldMkLst>
        <pc:spChg chg="mod">
          <ac:chgData name="Syphax Ait oubelli" userId="ecf726b1934da71b" providerId="LiveId" clId="{BE4B7AD7-5CD9-4AA3-A110-EDEA56C4C92B}" dt="2021-10-06T06:36:57.336" v="12261" actId="207"/>
          <ac:spMkLst>
            <pc:docMk/>
            <pc:sldMk cId="988107026" sldId="565"/>
            <ac:spMk id="21" creationId="{8A992103-6631-4A8F-9C0D-38C44E540BED}"/>
          </ac:spMkLst>
        </pc:spChg>
        <pc:spChg chg="mod">
          <ac:chgData name="Syphax Ait oubelli" userId="ecf726b1934da71b" providerId="LiveId" clId="{BE4B7AD7-5CD9-4AA3-A110-EDEA56C4C92B}" dt="2021-10-06T06:33:49.632" v="12208" actId="207"/>
          <ac:spMkLst>
            <pc:docMk/>
            <pc:sldMk cId="988107026" sldId="565"/>
            <ac:spMk id="22" creationId="{17894CAB-E7CF-436A-BA64-5BF283754F63}"/>
          </ac:spMkLst>
        </pc:spChg>
        <pc:spChg chg="mod">
          <ac:chgData name="Syphax Ait oubelli" userId="ecf726b1934da71b" providerId="LiveId" clId="{BE4B7AD7-5CD9-4AA3-A110-EDEA56C4C92B}" dt="2021-10-06T06:36:57.336" v="12261" actId="207"/>
          <ac:spMkLst>
            <pc:docMk/>
            <pc:sldMk cId="988107026" sldId="565"/>
            <ac:spMk id="44" creationId="{29013541-7940-4ACE-920F-9C653683BE6F}"/>
          </ac:spMkLst>
        </pc:spChg>
        <pc:spChg chg="mod">
          <ac:chgData name="Syphax Ait oubelli" userId="ecf726b1934da71b" providerId="LiveId" clId="{BE4B7AD7-5CD9-4AA3-A110-EDEA56C4C92B}" dt="2021-10-06T06:33:49.632" v="12208" actId="207"/>
          <ac:spMkLst>
            <pc:docMk/>
            <pc:sldMk cId="988107026" sldId="565"/>
            <ac:spMk id="70" creationId="{CB287000-C215-4C74-85A5-104D362D4371}"/>
          </ac:spMkLst>
        </pc:spChg>
        <pc:spChg chg="mod">
          <ac:chgData name="Syphax Ait oubelli" userId="ecf726b1934da71b" providerId="LiveId" clId="{BE4B7AD7-5CD9-4AA3-A110-EDEA56C4C92B}" dt="2021-10-06T06:36:57.336" v="12261" actId="207"/>
          <ac:spMkLst>
            <pc:docMk/>
            <pc:sldMk cId="988107026" sldId="565"/>
            <ac:spMk id="71" creationId="{1FB92582-0FED-45D6-B592-C10930E3AA34}"/>
          </ac:spMkLst>
        </pc:spChg>
        <pc:spChg chg="mod">
          <ac:chgData name="Syphax Ait oubelli" userId="ecf726b1934da71b" providerId="LiveId" clId="{BE4B7AD7-5CD9-4AA3-A110-EDEA56C4C92B}" dt="2021-10-06T06:36:57.336" v="12261" actId="207"/>
          <ac:spMkLst>
            <pc:docMk/>
            <pc:sldMk cId="988107026" sldId="565"/>
            <ac:spMk id="82" creationId="{61E60ACF-49FF-4C5E-8D7A-FF3615FE2F27}"/>
          </ac:spMkLst>
        </pc:spChg>
      </pc:sldChg>
      <pc:sldChg chg="modSp add mod modTransition">
        <pc:chgData name="Syphax Ait oubelli" userId="ecf726b1934da71b" providerId="LiveId" clId="{BE4B7AD7-5CD9-4AA3-A110-EDEA56C4C92B}" dt="2021-10-06T07:55:15.721" v="13734"/>
        <pc:sldMkLst>
          <pc:docMk/>
          <pc:sldMk cId="1600134151" sldId="566"/>
        </pc:sldMkLst>
        <pc:spChg chg="mod">
          <ac:chgData name="Syphax Ait oubelli" userId="ecf726b1934da71b" providerId="LiveId" clId="{BE4B7AD7-5CD9-4AA3-A110-EDEA56C4C92B}" dt="2021-10-06T06:33:54.048" v="12210" actId="207"/>
          <ac:spMkLst>
            <pc:docMk/>
            <pc:sldMk cId="1600134151" sldId="566"/>
            <ac:spMk id="22" creationId="{17894CAB-E7CF-436A-BA64-5BF283754F63}"/>
          </ac:spMkLst>
        </pc:spChg>
        <pc:spChg chg="mod">
          <ac:chgData name="Syphax Ait oubelli" userId="ecf726b1934da71b" providerId="LiveId" clId="{BE4B7AD7-5CD9-4AA3-A110-EDEA56C4C92B}" dt="2021-10-06T06:33:54.048" v="12210" actId="207"/>
          <ac:spMkLst>
            <pc:docMk/>
            <pc:sldMk cId="1600134151" sldId="566"/>
            <ac:spMk id="70" creationId="{CB287000-C215-4C74-85A5-104D362D4371}"/>
          </ac:spMkLst>
        </pc:spChg>
      </pc:sldChg>
      <pc:sldChg chg="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3389953357" sldId="567"/>
        </pc:sldMkLst>
        <pc:spChg chg="mod">
          <ac:chgData name="Syphax Ait oubelli" userId="ecf726b1934da71b" providerId="LiveId" clId="{BE4B7AD7-5CD9-4AA3-A110-EDEA56C4C92B}" dt="2021-10-06T06:33:58.412" v="12212" actId="207"/>
          <ac:spMkLst>
            <pc:docMk/>
            <pc:sldMk cId="3389953357" sldId="567"/>
            <ac:spMk id="35" creationId="{018E514F-B3D7-4A97-A91E-ED2E79A26ABB}"/>
          </ac:spMkLst>
        </pc:spChg>
        <pc:spChg chg="mod">
          <ac:chgData name="Syphax Ait oubelli" userId="ecf726b1934da71b" providerId="LiveId" clId="{BE4B7AD7-5CD9-4AA3-A110-EDEA56C4C92B}" dt="2021-10-06T06:01:53.114" v="11936" actId="20577"/>
          <ac:spMkLst>
            <pc:docMk/>
            <pc:sldMk cId="3389953357" sldId="567"/>
            <ac:spMk id="66" creationId="{63C6C252-19DE-43DD-8DB8-A20F26206E33}"/>
          </ac:spMkLst>
        </pc:spChg>
        <pc:spChg chg="del mod">
          <ac:chgData name="Syphax Ait oubelli" userId="ecf726b1934da71b" providerId="LiveId" clId="{BE4B7AD7-5CD9-4AA3-A110-EDEA56C4C92B}" dt="2021-10-06T06:20:18.118" v="12020" actId="478"/>
          <ac:spMkLst>
            <pc:docMk/>
            <pc:sldMk cId="3389953357" sldId="567"/>
            <ac:spMk id="67" creationId="{6DEA0FB5-48D7-4155-9DF1-1F24472C03CE}"/>
          </ac:spMkLst>
        </pc:spChg>
        <pc:spChg chg="del mod">
          <ac:chgData name="Syphax Ait oubelli" userId="ecf726b1934da71b" providerId="LiveId" clId="{BE4B7AD7-5CD9-4AA3-A110-EDEA56C4C92B}" dt="2021-10-06T06:20:18.118" v="12020" actId="478"/>
          <ac:spMkLst>
            <pc:docMk/>
            <pc:sldMk cId="3389953357" sldId="567"/>
            <ac:spMk id="68" creationId="{2B4CF27D-97B7-4989-B8CE-949B8B2B0905}"/>
          </ac:spMkLst>
        </pc:spChg>
        <pc:spChg chg="del mod">
          <ac:chgData name="Syphax Ait oubelli" userId="ecf726b1934da71b" providerId="LiveId" clId="{BE4B7AD7-5CD9-4AA3-A110-EDEA56C4C92B}" dt="2021-10-06T06:20:18.118" v="12020" actId="478"/>
          <ac:spMkLst>
            <pc:docMk/>
            <pc:sldMk cId="3389953357" sldId="567"/>
            <ac:spMk id="69" creationId="{2D7E5F8D-842C-4D13-8344-A5BA141062EF}"/>
          </ac:spMkLst>
        </pc:spChg>
        <pc:spChg chg="mod">
          <ac:chgData name="Syphax Ait oubelli" userId="ecf726b1934da71b" providerId="LiveId" clId="{BE4B7AD7-5CD9-4AA3-A110-EDEA56C4C92B}" dt="2021-10-06T06:33:58.412" v="12212" actId="207"/>
          <ac:spMkLst>
            <pc:docMk/>
            <pc:sldMk cId="3389953357" sldId="567"/>
            <ac:spMk id="74" creationId="{6539DA0C-A3D0-4FDD-B327-A30893C3198E}"/>
          </ac:spMkLst>
        </pc:spChg>
        <pc:spChg chg="del mod">
          <ac:chgData name="Syphax Ait oubelli" userId="ecf726b1934da71b" providerId="LiveId" clId="{BE4B7AD7-5CD9-4AA3-A110-EDEA56C4C92B}" dt="2021-10-06T06:20:18.118" v="12020" actId="478"/>
          <ac:spMkLst>
            <pc:docMk/>
            <pc:sldMk cId="3389953357" sldId="567"/>
            <ac:spMk id="85" creationId="{A00B154B-DFF6-4FD0-8C1B-0510F92621FB}"/>
          </ac:spMkLst>
        </pc:spChg>
        <pc:spChg chg="del mod">
          <ac:chgData name="Syphax Ait oubelli" userId="ecf726b1934da71b" providerId="LiveId" clId="{BE4B7AD7-5CD9-4AA3-A110-EDEA56C4C92B}" dt="2021-10-06T06:20:18.118" v="12020" actId="478"/>
          <ac:spMkLst>
            <pc:docMk/>
            <pc:sldMk cId="3389953357" sldId="567"/>
            <ac:spMk id="86" creationId="{96CC7F3A-95D8-4C4F-837E-354E237A07B1}"/>
          </ac:spMkLst>
        </pc:spChg>
        <pc:spChg chg="del mod">
          <ac:chgData name="Syphax Ait oubelli" userId="ecf726b1934da71b" providerId="LiveId" clId="{BE4B7AD7-5CD9-4AA3-A110-EDEA56C4C92B}" dt="2021-10-06T06:20:18.118" v="12020" actId="478"/>
          <ac:spMkLst>
            <pc:docMk/>
            <pc:sldMk cId="3389953357" sldId="567"/>
            <ac:spMk id="87" creationId="{AD7DCF78-4D90-458C-A824-8A99852E8E4C}"/>
          </ac:spMkLst>
        </pc:spChg>
      </pc:sldChg>
      <pc:sldChg chg="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927826204" sldId="568"/>
        </pc:sldMkLst>
        <pc:spChg chg="mod">
          <ac:chgData name="Syphax Ait oubelli" userId="ecf726b1934da71b" providerId="LiveId" clId="{BE4B7AD7-5CD9-4AA3-A110-EDEA56C4C92B}" dt="2021-10-06T06:37:07.667" v="12263" actId="207"/>
          <ac:spMkLst>
            <pc:docMk/>
            <pc:sldMk cId="927826204" sldId="568"/>
            <ac:spMk id="32" creationId="{0B7D19ED-4276-416A-83AC-FA2C96F59E54}"/>
          </ac:spMkLst>
        </pc:spChg>
        <pc:spChg chg="mod">
          <ac:chgData name="Syphax Ait oubelli" userId="ecf726b1934da71b" providerId="LiveId" clId="{BE4B7AD7-5CD9-4AA3-A110-EDEA56C4C92B}" dt="2021-10-06T06:34:02.703" v="12214" actId="207"/>
          <ac:spMkLst>
            <pc:docMk/>
            <pc:sldMk cId="927826204" sldId="568"/>
            <ac:spMk id="35" creationId="{018E514F-B3D7-4A97-A91E-ED2E79A26ABB}"/>
          </ac:spMkLst>
        </pc:spChg>
        <pc:spChg chg="mod">
          <ac:chgData name="Syphax Ait oubelli" userId="ecf726b1934da71b" providerId="LiveId" clId="{BE4B7AD7-5CD9-4AA3-A110-EDEA56C4C92B}" dt="2021-10-06T06:37:07.667" v="12263" actId="207"/>
          <ac:spMkLst>
            <pc:docMk/>
            <pc:sldMk cId="927826204" sldId="568"/>
            <ac:spMk id="40" creationId="{4D09B1DE-D5C8-44C2-8661-F8599F69FA8F}"/>
          </ac:spMkLst>
        </pc:spChg>
        <pc:spChg chg="del">
          <ac:chgData name="Syphax Ait oubelli" userId="ecf726b1934da71b" providerId="LiveId" clId="{BE4B7AD7-5CD9-4AA3-A110-EDEA56C4C92B}" dt="2021-10-06T06:20:22.966" v="12021" actId="478"/>
          <ac:spMkLst>
            <pc:docMk/>
            <pc:sldMk cId="927826204" sldId="568"/>
            <ac:spMk id="69" creationId="{2D7E5F8D-842C-4D13-8344-A5BA141062EF}"/>
          </ac:spMkLst>
        </pc:spChg>
        <pc:spChg chg="mod">
          <ac:chgData name="Syphax Ait oubelli" userId="ecf726b1934da71b" providerId="LiveId" clId="{BE4B7AD7-5CD9-4AA3-A110-EDEA56C4C92B}" dt="2021-10-06T06:34:02.703" v="12214" actId="207"/>
          <ac:spMkLst>
            <pc:docMk/>
            <pc:sldMk cId="927826204" sldId="568"/>
            <ac:spMk id="74" creationId="{6539DA0C-A3D0-4FDD-B327-A30893C3198E}"/>
          </ac:spMkLst>
        </pc:spChg>
        <pc:spChg chg="mod">
          <ac:chgData name="Syphax Ait oubelli" userId="ecf726b1934da71b" providerId="LiveId" clId="{BE4B7AD7-5CD9-4AA3-A110-EDEA56C4C92B}" dt="2021-10-06T06:37:07.667" v="12263" actId="207"/>
          <ac:spMkLst>
            <pc:docMk/>
            <pc:sldMk cId="927826204" sldId="568"/>
            <ac:spMk id="77" creationId="{5E3EAF40-A7F8-4DA3-8205-DF365E8FDE1A}"/>
          </ac:spMkLst>
        </pc:spChg>
        <pc:spChg chg="mod">
          <ac:chgData name="Syphax Ait oubelli" userId="ecf726b1934da71b" providerId="LiveId" clId="{BE4B7AD7-5CD9-4AA3-A110-EDEA56C4C92B}" dt="2021-10-06T06:37:07.667" v="12263" actId="207"/>
          <ac:spMkLst>
            <pc:docMk/>
            <pc:sldMk cId="927826204" sldId="568"/>
            <ac:spMk id="78" creationId="{4C4C07D9-FE96-4366-AEE1-7105A585DBD7}"/>
          </ac:spMkLst>
        </pc:spChg>
        <pc:spChg chg="del">
          <ac:chgData name="Syphax Ait oubelli" userId="ecf726b1934da71b" providerId="LiveId" clId="{BE4B7AD7-5CD9-4AA3-A110-EDEA56C4C92B}" dt="2021-10-06T06:20:22.966" v="12021" actId="478"/>
          <ac:spMkLst>
            <pc:docMk/>
            <pc:sldMk cId="927826204" sldId="568"/>
            <ac:spMk id="85" creationId="{A00B154B-DFF6-4FD0-8C1B-0510F92621FB}"/>
          </ac:spMkLst>
        </pc:spChg>
        <pc:spChg chg="del">
          <ac:chgData name="Syphax Ait oubelli" userId="ecf726b1934da71b" providerId="LiveId" clId="{BE4B7AD7-5CD9-4AA3-A110-EDEA56C4C92B}" dt="2021-10-06T06:20:22.966" v="12021" actId="478"/>
          <ac:spMkLst>
            <pc:docMk/>
            <pc:sldMk cId="927826204" sldId="568"/>
            <ac:spMk id="86" creationId="{96CC7F3A-95D8-4C4F-837E-354E237A07B1}"/>
          </ac:spMkLst>
        </pc:spChg>
        <pc:spChg chg="del">
          <ac:chgData name="Syphax Ait oubelli" userId="ecf726b1934da71b" providerId="LiveId" clId="{BE4B7AD7-5CD9-4AA3-A110-EDEA56C4C92B}" dt="2021-10-06T06:20:22.966" v="12021" actId="478"/>
          <ac:spMkLst>
            <pc:docMk/>
            <pc:sldMk cId="927826204" sldId="568"/>
            <ac:spMk id="87" creationId="{AD7DCF78-4D90-458C-A824-8A99852E8E4C}"/>
          </ac:spMkLst>
        </pc:spChg>
      </pc:sldChg>
      <pc:sldChg chg="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3208378939" sldId="569"/>
        </pc:sldMkLst>
        <pc:spChg chg="mod">
          <ac:chgData name="Syphax Ait oubelli" userId="ecf726b1934da71b" providerId="LiveId" clId="{BE4B7AD7-5CD9-4AA3-A110-EDEA56C4C92B}" dt="2021-10-06T06:37:12.233" v="12265" actId="207"/>
          <ac:spMkLst>
            <pc:docMk/>
            <pc:sldMk cId="3208378939" sldId="569"/>
            <ac:spMk id="33" creationId="{24846381-261F-42ED-ACC6-55D75FAEE2F6}"/>
          </ac:spMkLst>
        </pc:spChg>
        <pc:spChg chg="mod">
          <ac:chgData name="Syphax Ait oubelli" userId="ecf726b1934da71b" providerId="LiveId" clId="{BE4B7AD7-5CD9-4AA3-A110-EDEA56C4C92B}" dt="2021-10-06T06:34:08.938" v="12216" actId="207"/>
          <ac:spMkLst>
            <pc:docMk/>
            <pc:sldMk cId="3208378939" sldId="569"/>
            <ac:spMk id="35" creationId="{018E514F-B3D7-4A97-A91E-ED2E79A26ABB}"/>
          </ac:spMkLst>
        </pc:spChg>
        <pc:spChg chg="mod">
          <ac:chgData name="Syphax Ait oubelli" userId="ecf726b1934da71b" providerId="LiveId" clId="{BE4B7AD7-5CD9-4AA3-A110-EDEA56C4C92B}" dt="2021-10-06T06:37:12.233" v="12265" actId="207"/>
          <ac:spMkLst>
            <pc:docMk/>
            <pc:sldMk cId="3208378939" sldId="569"/>
            <ac:spMk id="45" creationId="{9A378B3F-C4CB-407D-8AB0-6F1C3C171290}"/>
          </ac:spMkLst>
        </pc:spChg>
        <pc:spChg chg="mod">
          <ac:chgData name="Syphax Ait oubelli" userId="ecf726b1934da71b" providerId="LiveId" clId="{BE4B7AD7-5CD9-4AA3-A110-EDEA56C4C92B}" dt="2021-10-06T06:34:08.938" v="12216" actId="207"/>
          <ac:spMkLst>
            <pc:docMk/>
            <pc:sldMk cId="3208378939" sldId="569"/>
            <ac:spMk id="74" creationId="{6539DA0C-A3D0-4FDD-B327-A30893C3198E}"/>
          </ac:spMkLst>
        </pc:spChg>
        <pc:spChg chg="mod">
          <ac:chgData name="Syphax Ait oubelli" userId="ecf726b1934da71b" providerId="LiveId" clId="{BE4B7AD7-5CD9-4AA3-A110-EDEA56C4C92B}" dt="2021-10-06T06:37:12.233" v="12265" actId="207"/>
          <ac:spMkLst>
            <pc:docMk/>
            <pc:sldMk cId="3208378939" sldId="569"/>
            <ac:spMk id="76" creationId="{CC9EB75B-86CB-4D8E-A9EE-7C8A54E20583}"/>
          </ac:spMkLst>
        </pc:spChg>
        <pc:spChg chg="mod">
          <ac:chgData name="Syphax Ait oubelli" userId="ecf726b1934da71b" providerId="LiveId" clId="{BE4B7AD7-5CD9-4AA3-A110-EDEA56C4C92B}" dt="2021-10-06T06:37:12.233" v="12265" actId="207"/>
          <ac:spMkLst>
            <pc:docMk/>
            <pc:sldMk cId="3208378939" sldId="569"/>
            <ac:spMk id="81" creationId="{69D954C2-2043-4E12-ADE9-0F6C2D0986D4}"/>
          </ac:spMkLst>
        </pc:spChg>
        <pc:spChg chg="del">
          <ac:chgData name="Syphax Ait oubelli" userId="ecf726b1934da71b" providerId="LiveId" clId="{BE4B7AD7-5CD9-4AA3-A110-EDEA56C4C92B}" dt="2021-10-06T06:20:25.678" v="12022" actId="478"/>
          <ac:spMkLst>
            <pc:docMk/>
            <pc:sldMk cId="3208378939" sldId="569"/>
            <ac:spMk id="86" creationId="{96CC7F3A-95D8-4C4F-837E-354E237A07B1}"/>
          </ac:spMkLst>
        </pc:spChg>
        <pc:spChg chg="del">
          <ac:chgData name="Syphax Ait oubelli" userId="ecf726b1934da71b" providerId="LiveId" clId="{BE4B7AD7-5CD9-4AA3-A110-EDEA56C4C92B}" dt="2021-10-06T06:20:25.678" v="12022" actId="478"/>
          <ac:spMkLst>
            <pc:docMk/>
            <pc:sldMk cId="3208378939" sldId="569"/>
            <ac:spMk id="87" creationId="{AD7DCF78-4D90-458C-A824-8A99852E8E4C}"/>
          </ac:spMkLst>
        </pc:spChg>
      </pc:sldChg>
      <pc:sldChg chg="modSp add mod modTransition">
        <pc:chgData name="Syphax Ait oubelli" userId="ecf726b1934da71b" providerId="LiveId" clId="{BE4B7AD7-5CD9-4AA3-A110-EDEA56C4C92B}" dt="2021-10-06T07:55:15.721" v="13734"/>
        <pc:sldMkLst>
          <pc:docMk/>
          <pc:sldMk cId="4065864071" sldId="570"/>
        </pc:sldMkLst>
        <pc:spChg chg="mod">
          <ac:chgData name="Syphax Ait oubelli" userId="ecf726b1934da71b" providerId="LiveId" clId="{BE4B7AD7-5CD9-4AA3-A110-EDEA56C4C92B}" dt="2021-10-06T06:37:18.518" v="12267" actId="207"/>
          <ac:spMkLst>
            <pc:docMk/>
            <pc:sldMk cId="4065864071" sldId="570"/>
            <ac:spMk id="34" creationId="{294D87C7-B0CC-4F78-9FF4-CF5290DFB073}"/>
          </ac:spMkLst>
        </pc:spChg>
        <pc:spChg chg="mod">
          <ac:chgData name="Syphax Ait oubelli" userId="ecf726b1934da71b" providerId="LiveId" clId="{BE4B7AD7-5CD9-4AA3-A110-EDEA56C4C92B}" dt="2021-10-06T06:34:13.973" v="12218" actId="207"/>
          <ac:spMkLst>
            <pc:docMk/>
            <pc:sldMk cId="4065864071" sldId="570"/>
            <ac:spMk id="35" creationId="{018E514F-B3D7-4A97-A91E-ED2E79A26ABB}"/>
          </ac:spMkLst>
        </pc:spChg>
        <pc:spChg chg="mod">
          <ac:chgData name="Syphax Ait oubelli" userId="ecf726b1934da71b" providerId="LiveId" clId="{BE4B7AD7-5CD9-4AA3-A110-EDEA56C4C92B}" dt="2021-10-06T06:37:18.518" v="12267" actId="207"/>
          <ac:spMkLst>
            <pc:docMk/>
            <pc:sldMk cId="4065864071" sldId="570"/>
            <ac:spMk id="50" creationId="{A2F9B4FB-DD58-47B7-BBFE-B124D4064EC4}"/>
          </ac:spMkLst>
        </pc:spChg>
        <pc:spChg chg="mod">
          <ac:chgData name="Syphax Ait oubelli" userId="ecf726b1934da71b" providerId="LiveId" clId="{BE4B7AD7-5CD9-4AA3-A110-EDEA56C4C92B}" dt="2021-10-06T06:34:13.973" v="12218" actId="207"/>
          <ac:spMkLst>
            <pc:docMk/>
            <pc:sldMk cId="4065864071" sldId="570"/>
            <ac:spMk id="74" creationId="{6539DA0C-A3D0-4FDD-B327-A30893C3198E}"/>
          </ac:spMkLst>
        </pc:spChg>
        <pc:spChg chg="mod">
          <ac:chgData name="Syphax Ait oubelli" userId="ecf726b1934da71b" providerId="LiveId" clId="{BE4B7AD7-5CD9-4AA3-A110-EDEA56C4C92B}" dt="2021-10-06T06:37:18.518" v="12267" actId="207"/>
          <ac:spMkLst>
            <pc:docMk/>
            <pc:sldMk cId="4065864071" sldId="570"/>
            <ac:spMk id="75" creationId="{76855EAD-4A82-4A46-82A1-6096A0532E1A}"/>
          </ac:spMkLst>
        </pc:spChg>
        <pc:spChg chg="mod">
          <ac:chgData name="Syphax Ait oubelli" userId="ecf726b1934da71b" providerId="LiveId" clId="{BE4B7AD7-5CD9-4AA3-A110-EDEA56C4C92B}" dt="2021-10-06T06:37:18.518" v="12267" actId="207"/>
          <ac:spMkLst>
            <pc:docMk/>
            <pc:sldMk cId="4065864071" sldId="570"/>
            <ac:spMk id="83" creationId="{E7305D9F-D014-4C0F-8C87-307DD45EB908}"/>
          </ac:spMkLst>
        </pc:spChg>
      </pc:sldChg>
      <pc:sldChg chg="addSp 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3247124641" sldId="571"/>
        </pc:sldMkLst>
        <pc:spChg chg="mod">
          <ac:chgData name="Syphax Ait oubelli" userId="ecf726b1934da71b" providerId="LiveId" clId="{BE4B7AD7-5CD9-4AA3-A110-EDEA56C4C92B}" dt="2021-10-06T06:34:17.740" v="12220" actId="207"/>
          <ac:spMkLst>
            <pc:docMk/>
            <pc:sldMk cId="3247124641" sldId="571"/>
            <ac:spMk id="35" creationId="{018E514F-B3D7-4A97-A91E-ED2E79A26ABB}"/>
          </ac:spMkLst>
        </pc:spChg>
        <pc:spChg chg="mod">
          <ac:chgData name="Syphax Ait oubelli" userId="ecf726b1934da71b" providerId="LiveId" clId="{BE4B7AD7-5CD9-4AA3-A110-EDEA56C4C92B}" dt="2021-10-06T06:34:17.740" v="12220" actId="207"/>
          <ac:spMkLst>
            <pc:docMk/>
            <pc:sldMk cId="3247124641" sldId="571"/>
            <ac:spMk id="74" creationId="{6539DA0C-A3D0-4FDD-B327-A30893C3198E}"/>
          </ac:spMkLst>
        </pc:spChg>
        <pc:spChg chg="add del mod">
          <ac:chgData name="Syphax Ait oubelli" userId="ecf726b1934da71b" providerId="LiveId" clId="{BE4B7AD7-5CD9-4AA3-A110-EDEA56C4C92B}" dt="2021-10-06T06:20:56.475" v="12029"/>
          <ac:spMkLst>
            <pc:docMk/>
            <pc:sldMk cId="3247124641" sldId="571"/>
            <ac:spMk id="84" creationId="{5881CC06-031B-432A-9EFC-C12ACAA8838C}"/>
          </ac:spMkLst>
        </pc:spChg>
        <pc:spChg chg="add del mod">
          <ac:chgData name="Syphax Ait oubelli" userId="ecf726b1934da71b" providerId="LiveId" clId="{BE4B7AD7-5CD9-4AA3-A110-EDEA56C4C92B}" dt="2021-10-06T06:20:56.475" v="12029"/>
          <ac:spMkLst>
            <pc:docMk/>
            <pc:sldMk cId="3247124641" sldId="571"/>
            <ac:spMk id="88" creationId="{3726F1F2-6B88-4695-820D-BFD0456E42D5}"/>
          </ac:spMkLst>
        </pc:spChg>
        <pc:spChg chg="add del mod">
          <ac:chgData name="Syphax Ait oubelli" userId="ecf726b1934da71b" providerId="LiveId" clId="{BE4B7AD7-5CD9-4AA3-A110-EDEA56C4C92B}" dt="2021-10-06T06:20:56.475" v="12029"/>
          <ac:spMkLst>
            <pc:docMk/>
            <pc:sldMk cId="3247124641" sldId="571"/>
            <ac:spMk id="89" creationId="{1D90A79E-05C7-4702-B8D1-5A00E76556F0}"/>
          </ac:spMkLst>
        </pc:spChg>
        <pc:spChg chg="add del mod">
          <ac:chgData name="Syphax Ait oubelli" userId="ecf726b1934da71b" providerId="LiveId" clId="{BE4B7AD7-5CD9-4AA3-A110-EDEA56C4C92B}" dt="2021-10-06T06:20:56.475" v="12029"/>
          <ac:spMkLst>
            <pc:docMk/>
            <pc:sldMk cId="3247124641" sldId="571"/>
            <ac:spMk id="90" creationId="{3E219808-6DD9-47B9-9689-A2865A36E8FF}"/>
          </ac:spMkLst>
        </pc:spChg>
        <pc:spChg chg="add del mod">
          <ac:chgData name="Syphax Ait oubelli" userId="ecf726b1934da71b" providerId="LiveId" clId="{BE4B7AD7-5CD9-4AA3-A110-EDEA56C4C92B}" dt="2021-10-06T06:20:56.475" v="12029"/>
          <ac:spMkLst>
            <pc:docMk/>
            <pc:sldMk cId="3247124641" sldId="571"/>
            <ac:spMk id="91" creationId="{E5A0120A-1D45-48BD-ADAE-8D1AEE7019AD}"/>
          </ac:spMkLst>
        </pc:spChg>
      </pc:sldChg>
      <pc:sldChg chg="addSp 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1714568961" sldId="572"/>
        </pc:sldMkLst>
        <pc:spChg chg="del">
          <ac:chgData name="Syphax Ait oubelli" userId="ecf726b1934da71b" providerId="LiveId" clId="{BE4B7AD7-5CD9-4AA3-A110-EDEA56C4C92B}" dt="2021-10-06T06:21:09.510" v="12031" actId="478"/>
          <ac:spMkLst>
            <pc:docMk/>
            <pc:sldMk cId="1714568961" sldId="572"/>
            <ac:spMk id="66" creationId="{63C6C252-19DE-43DD-8DB8-A20F26206E33}"/>
          </ac:spMkLst>
        </pc:spChg>
        <pc:spChg chg="del">
          <ac:chgData name="Syphax Ait oubelli" userId="ecf726b1934da71b" providerId="LiveId" clId="{BE4B7AD7-5CD9-4AA3-A110-EDEA56C4C92B}" dt="2021-10-06T06:21:09.510" v="12031" actId="478"/>
          <ac:spMkLst>
            <pc:docMk/>
            <pc:sldMk cId="1714568961" sldId="572"/>
            <ac:spMk id="67" creationId="{6DEA0FB5-48D7-4155-9DF1-1F24472C03CE}"/>
          </ac:spMkLst>
        </pc:spChg>
        <pc:spChg chg="del">
          <ac:chgData name="Syphax Ait oubelli" userId="ecf726b1934da71b" providerId="LiveId" clId="{BE4B7AD7-5CD9-4AA3-A110-EDEA56C4C92B}" dt="2021-10-06T06:21:09.510" v="12031" actId="478"/>
          <ac:spMkLst>
            <pc:docMk/>
            <pc:sldMk cId="1714568961" sldId="572"/>
            <ac:spMk id="68" creationId="{2B4CF27D-97B7-4989-B8CE-949B8B2B0905}"/>
          </ac:spMkLst>
        </pc:spChg>
        <pc:spChg chg="del">
          <ac:chgData name="Syphax Ait oubelli" userId="ecf726b1934da71b" providerId="LiveId" clId="{BE4B7AD7-5CD9-4AA3-A110-EDEA56C4C92B}" dt="2021-10-06T06:21:09.510" v="12031" actId="478"/>
          <ac:spMkLst>
            <pc:docMk/>
            <pc:sldMk cId="1714568961" sldId="572"/>
            <ac:spMk id="69" creationId="{2D7E5F8D-842C-4D13-8344-A5BA141062EF}"/>
          </ac:spMkLst>
        </pc:spChg>
        <pc:spChg chg="del">
          <ac:chgData name="Syphax Ait oubelli" userId="ecf726b1934da71b" providerId="LiveId" clId="{BE4B7AD7-5CD9-4AA3-A110-EDEA56C4C92B}" dt="2021-10-06T06:21:09.510" v="12031" actId="478"/>
          <ac:spMkLst>
            <pc:docMk/>
            <pc:sldMk cId="1714568961" sldId="572"/>
            <ac:spMk id="85" creationId="{A00B154B-DFF6-4FD0-8C1B-0510F92621FB}"/>
          </ac:spMkLst>
        </pc:spChg>
        <pc:spChg chg="del">
          <ac:chgData name="Syphax Ait oubelli" userId="ecf726b1934da71b" providerId="LiveId" clId="{BE4B7AD7-5CD9-4AA3-A110-EDEA56C4C92B}" dt="2021-10-06T06:21:09.510" v="12031" actId="478"/>
          <ac:spMkLst>
            <pc:docMk/>
            <pc:sldMk cId="1714568961" sldId="572"/>
            <ac:spMk id="86" creationId="{96CC7F3A-95D8-4C4F-837E-354E237A07B1}"/>
          </ac:spMkLst>
        </pc:spChg>
        <pc:spChg chg="del">
          <ac:chgData name="Syphax Ait oubelli" userId="ecf726b1934da71b" providerId="LiveId" clId="{BE4B7AD7-5CD9-4AA3-A110-EDEA56C4C92B}" dt="2021-10-06T06:21:09.510" v="12031" actId="478"/>
          <ac:spMkLst>
            <pc:docMk/>
            <pc:sldMk cId="1714568961" sldId="572"/>
            <ac:spMk id="87" creationId="{AD7DCF78-4D90-458C-A824-8A99852E8E4C}"/>
          </ac:spMkLst>
        </pc:spChg>
        <pc:cxnChg chg="add mod">
          <ac:chgData name="Syphax Ait oubelli" userId="ecf726b1934da71b" providerId="LiveId" clId="{BE4B7AD7-5CD9-4AA3-A110-EDEA56C4C92B}" dt="2021-10-06T06:21:19.010" v="12034" actId="14100"/>
          <ac:cxnSpMkLst>
            <pc:docMk/>
            <pc:sldMk cId="1714568961" sldId="572"/>
            <ac:cxnSpMk id="84" creationId="{4DE19144-2E88-4C47-9031-FD1A34259E72}"/>
          </ac:cxnSpMkLst>
        </pc:cxnChg>
      </pc:sldChg>
      <pc:sldChg chg="delSp add del mod">
        <pc:chgData name="Syphax Ait oubelli" userId="ecf726b1934da71b" providerId="LiveId" clId="{BE4B7AD7-5CD9-4AA3-A110-EDEA56C4C92B}" dt="2021-10-06T06:24:50.329" v="12055" actId="47"/>
        <pc:sldMkLst>
          <pc:docMk/>
          <pc:sldMk cId="3299012772" sldId="573"/>
        </pc:sldMkLst>
        <pc:cxnChg chg="del">
          <ac:chgData name="Syphax Ait oubelli" userId="ecf726b1934da71b" providerId="LiveId" clId="{BE4B7AD7-5CD9-4AA3-A110-EDEA56C4C92B}" dt="2021-10-06T06:22:07.031" v="12036" actId="478"/>
          <ac:cxnSpMkLst>
            <pc:docMk/>
            <pc:sldMk cId="3299012772" sldId="573"/>
            <ac:cxnSpMk id="84" creationId="{4DE19144-2E88-4C47-9031-FD1A34259E72}"/>
          </ac:cxnSpMkLst>
        </pc:cxnChg>
      </pc:sldChg>
      <pc:sldChg chg="addSp delSp modSp add mod modTransition">
        <pc:chgData name="Syphax Ait oubelli" userId="ecf726b1934da71b" providerId="LiveId" clId="{BE4B7AD7-5CD9-4AA3-A110-EDEA56C4C92B}" dt="2021-10-06T07:56:18.771" v="13736"/>
        <pc:sldMkLst>
          <pc:docMk/>
          <pc:sldMk cId="181886813" sldId="574"/>
        </pc:sldMkLst>
        <pc:spChg chg="mod">
          <ac:chgData name="Syphax Ait oubelli" userId="ecf726b1934da71b" providerId="LiveId" clId="{BE4B7AD7-5CD9-4AA3-A110-EDEA56C4C92B}" dt="2021-10-06T06:34:23.647" v="12222" actId="207"/>
          <ac:spMkLst>
            <pc:docMk/>
            <pc:sldMk cId="181886813" sldId="574"/>
            <ac:spMk id="10" creationId="{D5912A04-1BCD-4C10-81E8-AC94429AEFB5}"/>
          </ac:spMkLst>
        </pc:spChg>
        <pc:spChg chg="mod">
          <ac:chgData name="Syphax Ait oubelli" userId="ecf726b1934da71b" providerId="LiveId" clId="{BE4B7AD7-5CD9-4AA3-A110-EDEA56C4C92B}" dt="2021-10-06T06:34:23.647" v="12222" actId="207"/>
          <ac:spMkLst>
            <pc:docMk/>
            <pc:sldMk cId="181886813" sldId="574"/>
            <ac:spMk id="23" creationId="{96CBDDE4-B66C-4CB0-BE9E-41000CBA2852}"/>
          </ac:spMkLst>
        </pc:spChg>
        <pc:spChg chg="add mod">
          <ac:chgData name="Syphax Ait oubelli" userId="ecf726b1934da71b" providerId="LiveId" clId="{BE4B7AD7-5CD9-4AA3-A110-EDEA56C4C92B}" dt="2021-10-06T06:22:45.834" v="12046" actId="1076"/>
          <ac:spMkLst>
            <pc:docMk/>
            <pc:sldMk cId="181886813" sldId="574"/>
            <ac:spMk id="54" creationId="{D758D26D-EEA6-4C91-80F0-A7184A6AC776}"/>
          </ac:spMkLst>
        </pc:spChg>
        <pc:spChg chg="mod">
          <ac:chgData name="Syphax Ait oubelli" userId="ecf726b1934da71b" providerId="LiveId" clId="{BE4B7AD7-5CD9-4AA3-A110-EDEA56C4C92B}" dt="2021-10-06T06:24:05.226" v="12053" actId="1076"/>
          <ac:spMkLst>
            <pc:docMk/>
            <pc:sldMk cId="181886813" sldId="574"/>
            <ac:spMk id="55" creationId="{FEE49463-F71E-49DD-BBC2-2C8C3C462157}"/>
          </ac:spMkLst>
        </pc:spChg>
        <pc:spChg chg="mod">
          <ac:chgData name="Syphax Ait oubelli" userId="ecf726b1934da71b" providerId="LiveId" clId="{BE4B7AD7-5CD9-4AA3-A110-EDEA56C4C92B}" dt="2021-10-06T06:24:09.024" v="12054" actId="1076"/>
          <ac:spMkLst>
            <pc:docMk/>
            <pc:sldMk cId="181886813" sldId="574"/>
            <ac:spMk id="56" creationId="{205FACD1-3368-4CA2-9FFD-FD6497D54498}"/>
          </ac:spMkLst>
        </pc:spChg>
        <pc:spChg chg="add del mod">
          <ac:chgData name="Syphax Ait oubelli" userId="ecf726b1934da71b" providerId="LiveId" clId="{BE4B7AD7-5CD9-4AA3-A110-EDEA56C4C92B}" dt="2021-10-06T06:28:48.752" v="12132" actId="478"/>
          <ac:spMkLst>
            <pc:docMk/>
            <pc:sldMk cId="181886813" sldId="574"/>
            <ac:spMk id="66" creationId="{130DF730-6827-42BF-8CED-D26F77ADA94D}"/>
          </ac:spMkLst>
        </pc:spChg>
        <pc:spChg chg="add del mod">
          <ac:chgData name="Syphax Ait oubelli" userId="ecf726b1934da71b" providerId="LiveId" clId="{BE4B7AD7-5CD9-4AA3-A110-EDEA56C4C92B}" dt="2021-10-06T06:28:48.752" v="12132" actId="478"/>
          <ac:spMkLst>
            <pc:docMk/>
            <pc:sldMk cId="181886813" sldId="574"/>
            <ac:spMk id="67" creationId="{CA167933-036A-4470-B72F-F411782B7ACB}"/>
          </ac:spMkLst>
        </pc:spChg>
        <pc:spChg chg="add del mod">
          <ac:chgData name="Syphax Ait oubelli" userId="ecf726b1934da71b" providerId="LiveId" clId="{BE4B7AD7-5CD9-4AA3-A110-EDEA56C4C92B}" dt="2021-10-06T06:28:48.752" v="12132" actId="478"/>
          <ac:spMkLst>
            <pc:docMk/>
            <pc:sldMk cId="181886813" sldId="574"/>
            <ac:spMk id="68" creationId="{F4295657-0100-40A1-8349-7BA73B05E393}"/>
          </ac:spMkLst>
        </pc:spChg>
        <pc:spChg chg="add del mod">
          <ac:chgData name="Syphax Ait oubelli" userId="ecf726b1934da71b" providerId="LiveId" clId="{BE4B7AD7-5CD9-4AA3-A110-EDEA56C4C92B}" dt="2021-10-06T06:28:48.752" v="12132" actId="478"/>
          <ac:spMkLst>
            <pc:docMk/>
            <pc:sldMk cId="181886813" sldId="574"/>
            <ac:spMk id="69" creationId="{031817C4-05DE-4875-85F7-8F7185DFC633}"/>
          </ac:spMkLst>
        </pc:spChg>
        <pc:spChg chg="add del mod">
          <ac:chgData name="Syphax Ait oubelli" userId="ecf726b1934da71b" providerId="LiveId" clId="{BE4B7AD7-5CD9-4AA3-A110-EDEA56C4C92B}" dt="2021-10-06T06:28:48.752" v="12132" actId="478"/>
          <ac:spMkLst>
            <pc:docMk/>
            <pc:sldMk cId="181886813" sldId="574"/>
            <ac:spMk id="84" creationId="{6B1DB46D-4B62-4330-8FCB-25D1FF973753}"/>
          </ac:spMkLst>
        </pc:spChg>
        <pc:spChg chg="add del mod">
          <ac:chgData name="Syphax Ait oubelli" userId="ecf726b1934da71b" providerId="LiveId" clId="{BE4B7AD7-5CD9-4AA3-A110-EDEA56C4C92B}" dt="2021-10-06T06:28:48.752" v="12132" actId="478"/>
          <ac:spMkLst>
            <pc:docMk/>
            <pc:sldMk cId="181886813" sldId="574"/>
            <ac:spMk id="85" creationId="{1087D401-69DB-40B5-81D3-DF31A141CA29}"/>
          </ac:spMkLst>
        </pc:spChg>
        <pc:spChg chg="add del mod">
          <ac:chgData name="Syphax Ait oubelli" userId="ecf726b1934da71b" providerId="LiveId" clId="{BE4B7AD7-5CD9-4AA3-A110-EDEA56C4C92B}" dt="2021-10-06T06:28:48.752" v="12132" actId="478"/>
          <ac:spMkLst>
            <pc:docMk/>
            <pc:sldMk cId="181886813" sldId="574"/>
            <ac:spMk id="86" creationId="{D9EE1054-4440-479D-94CE-5BC441C4D8B9}"/>
          </ac:spMkLst>
        </pc:spChg>
        <pc:spChg chg="add del mod">
          <ac:chgData name="Syphax Ait oubelli" userId="ecf726b1934da71b" providerId="LiveId" clId="{BE4B7AD7-5CD9-4AA3-A110-EDEA56C4C92B}" dt="2021-10-06T06:28:48.752" v="12132" actId="478"/>
          <ac:spMkLst>
            <pc:docMk/>
            <pc:sldMk cId="181886813" sldId="574"/>
            <ac:spMk id="87" creationId="{77713343-57FE-4C24-8787-38CAA4D8CE08}"/>
          </ac:spMkLst>
        </pc:spChg>
      </pc:sldChg>
      <pc:sldChg chg="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730750793" sldId="575"/>
        </pc:sldMkLst>
        <pc:spChg chg="mod">
          <ac:chgData name="Syphax Ait oubelli" userId="ecf726b1934da71b" providerId="LiveId" clId="{BE4B7AD7-5CD9-4AA3-A110-EDEA56C4C92B}" dt="2021-10-06T06:37:29.759" v="12269" actId="207"/>
          <ac:spMkLst>
            <pc:docMk/>
            <pc:sldMk cId="730750793" sldId="575"/>
            <ac:spMk id="2" creationId="{7F8925F2-C9A7-4ACF-907E-9A09D0C14DBB}"/>
          </ac:spMkLst>
        </pc:spChg>
        <pc:spChg chg="mod">
          <ac:chgData name="Syphax Ait oubelli" userId="ecf726b1934da71b" providerId="LiveId" clId="{BE4B7AD7-5CD9-4AA3-A110-EDEA56C4C92B}" dt="2021-10-06T06:34:28.735" v="12224" actId="207"/>
          <ac:spMkLst>
            <pc:docMk/>
            <pc:sldMk cId="730750793" sldId="575"/>
            <ac:spMk id="10" creationId="{D5912A04-1BCD-4C10-81E8-AC94429AEFB5}"/>
          </ac:spMkLst>
        </pc:spChg>
        <pc:spChg chg="mod">
          <ac:chgData name="Syphax Ait oubelli" userId="ecf726b1934da71b" providerId="LiveId" clId="{BE4B7AD7-5CD9-4AA3-A110-EDEA56C4C92B}" dt="2021-10-06T06:34:28.735" v="12224" actId="207"/>
          <ac:spMkLst>
            <pc:docMk/>
            <pc:sldMk cId="730750793" sldId="575"/>
            <ac:spMk id="23" creationId="{96CBDDE4-B66C-4CB0-BE9E-41000CBA2852}"/>
          </ac:spMkLst>
        </pc:spChg>
        <pc:spChg chg="mod">
          <ac:chgData name="Syphax Ait oubelli" userId="ecf726b1934da71b" providerId="LiveId" clId="{BE4B7AD7-5CD9-4AA3-A110-EDEA56C4C92B}" dt="2021-10-06T06:37:29.759" v="12269" actId="207"/>
          <ac:spMkLst>
            <pc:docMk/>
            <pc:sldMk cId="730750793" sldId="575"/>
            <ac:spMk id="35" creationId="{018E514F-B3D7-4A97-A91E-ED2E79A26ABB}"/>
          </ac:spMkLst>
        </pc:spChg>
        <pc:spChg chg="del">
          <ac:chgData name="Syphax Ait oubelli" userId="ecf726b1934da71b" providerId="LiveId" clId="{BE4B7AD7-5CD9-4AA3-A110-EDEA56C4C92B}" dt="2021-10-06T06:28:52.960" v="12133" actId="478"/>
          <ac:spMkLst>
            <pc:docMk/>
            <pc:sldMk cId="730750793" sldId="575"/>
            <ac:spMk id="68" creationId="{F4295657-0100-40A1-8349-7BA73B05E393}"/>
          </ac:spMkLst>
        </pc:spChg>
        <pc:spChg chg="del">
          <ac:chgData name="Syphax Ait oubelli" userId="ecf726b1934da71b" providerId="LiveId" clId="{BE4B7AD7-5CD9-4AA3-A110-EDEA56C4C92B}" dt="2021-10-06T06:28:52.960" v="12133" actId="478"/>
          <ac:spMkLst>
            <pc:docMk/>
            <pc:sldMk cId="730750793" sldId="575"/>
            <ac:spMk id="69" creationId="{031817C4-05DE-4875-85F7-8F7185DFC633}"/>
          </ac:spMkLst>
        </pc:spChg>
        <pc:spChg chg="mod">
          <ac:chgData name="Syphax Ait oubelli" userId="ecf726b1934da71b" providerId="LiveId" clId="{BE4B7AD7-5CD9-4AA3-A110-EDEA56C4C92B}" dt="2021-10-06T06:37:29.759" v="12269" actId="207"/>
          <ac:spMkLst>
            <pc:docMk/>
            <pc:sldMk cId="730750793" sldId="575"/>
            <ac:spMk id="73" creationId="{89CA681E-76CC-438F-877A-C56200F0E416}"/>
          </ac:spMkLst>
        </pc:spChg>
        <pc:spChg chg="mod">
          <ac:chgData name="Syphax Ait oubelli" userId="ecf726b1934da71b" providerId="LiveId" clId="{BE4B7AD7-5CD9-4AA3-A110-EDEA56C4C92B}" dt="2021-10-06T06:37:29.759" v="12269" actId="207"/>
          <ac:spMkLst>
            <pc:docMk/>
            <pc:sldMk cId="730750793" sldId="575"/>
            <ac:spMk id="74" creationId="{6539DA0C-A3D0-4FDD-B327-A30893C3198E}"/>
          </ac:spMkLst>
        </pc:spChg>
        <pc:spChg chg="del">
          <ac:chgData name="Syphax Ait oubelli" userId="ecf726b1934da71b" providerId="LiveId" clId="{BE4B7AD7-5CD9-4AA3-A110-EDEA56C4C92B}" dt="2021-10-06T06:28:52.960" v="12133" actId="478"/>
          <ac:spMkLst>
            <pc:docMk/>
            <pc:sldMk cId="730750793" sldId="575"/>
            <ac:spMk id="84" creationId="{6B1DB46D-4B62-4330-8FCB-25D1FF973753}"/>
          </ac:spMkLst>
        </pc:spChg>
        <pc:spChg chg="del">
          <ac:chgData name="Syphax Ait oubelli" userId="ecf726b1934da71b" providerId="LiveId" clId="{BE4B7AD7-5CD9-4AA3-A110-EDEA56C4C92B}" dt="2021-10-06T06:28:52.960" v="12133" actId="478"/>
          <ac:spMkLst>
            <pc:docMk/>
            <pc:sldMk cId="730750793" sldId="575"/>
            <ac:spMk id="85" creationId="{1087D401-69DB-40B5-81D3-DF31A141CA29}"/>
          </ac:spMkLst>
        </pc:spChg>
        <pc:spChg chg="del">
          <ac:chgData name="Syphax Ait oubelli" userId="ecf726b1934da71b" providerId="LiveId" clId="{BE4B7AD7-5CD9-4AA3-A110-EDEA56C4C92B}" dt="2021-10-06T06:28:52.960" v="12133" actId="478"/>
          <ac:spMkLst>
            <pc:docMk/>
            <pc:sldMk cId="730750793" sldId="575"/>
            <ac:spMk id="86" creationId="{D9EE1054-4440-479D-94CE-5BC441C4D8B9}"/>
          </ac:spMkLst>
        </pc:spChg>
        <pc:spChg chg="del">
          <ac:chgData name="Syphax Ait oubelli" userId="ecf726b1934da71b" providerId="LiveId" clId="{BE4B7AD7-5CD9-4AA3-A110-EDEA56C4C92B}" dt="2021-10-06T06:28:52.960" v="12133" actId="478"/>
          <ac:spMkLst>
            <pc:docMk/>
            <pc:sldMk cId="730750793" sldId="575"/>
            <ac:spMk id="87" creationId="{77713343-57FE-4C24-8787-38CAA4D8CE08}"/>
          </ac:spMkLst>
        </pc:spChg>
      </pc:sldChg>
      <pc:sldChg chg="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979721419" sldId="576"/>
        </pc:sldMkLst>
        <pc:spChg chg="mod">
          <ac:chgData name="Syphax Ait oubelli" userId="ecf726b1934da71b" providerId="LiveId" clId="{BE4B7AD7-5CD9-4AA3-A110-EDEA56C4C92B}" dt="2021-10-06T06:34:32.439" v="12226" actId="207"/>
          <ac:spMkLst>
            <pc:docMk/>
            <pc:sldMk cId="979721419" sldId="576"/>
            <ac:spMk id="10" creationId="{D5912A04-1BCD-4C10-81E8-AC94429AEFB5}"/>
          </ac:spMkLst>
        </pc:spChg>
        <pc:spChg chg="mod">
          <ac:chgData name="Syphax Ait oubelli" userId="ecf726b1934da71b" providerId="LiveId" clId="{BE4B7AD7-5CD9-4AA3-A110-EDEA56C4C92B}" dt="2021-10-06T06:37:37.045" v="12271" actId="207"/>
          <ac:spMkLst>
            <pc:docMk/>
            <pc:sldMk cId="979721419" sldId="576"/>
            <ac:spMk id="20" creationId="{004DB5F6-A14D-49A6-BC89-5DE90B29F890}"/>
          </ac:spMkLst>
        </pc:spChg>
        <pc:spChg chg="mod">
          <ac:chgData name="Syphax Ait oubelli" userId="ecf726b1934da71b" providerId="LiveId" clId="{BE4B7AD7-5CD9-4AA3-A110-EDEA56C4C92B}" dt="2021-10-06T06:34:32.439" v="12226" actId="207"/>
          <ac:spMkLst>
            <pc:docMk/>
            <pc:sldMk cId="979721419" sldId="576"/>
            <ac:spMk id="23" creationId="{96CBDDE4-B66C-4CB0-BE9E-41000CBA2852}"/>
          </ac:spMkLst>
        </pc:spChg>
        <pc:spChg chg="mod">
          <ac:chgData name="Syphax Ait oubelli" userId="ecf726b1934da71b" providerId="LiveId" clId="{BE4B7AD7-5CD9-4AA3-A110-EDEA56C4C92B}" dt="2021-10-06T06:37:37.045" v="12271" actId="207"/>
          <ac:spMkLst>
            <pc:docMk/>
            <pc:sldMk cId="979721419" sldId="576"/>
            <ac:spMk id="40" creationId="{4D09B1DE-D5C8-44C2-8661-F8599F69FA8F}"/>
          </ac:spMkLst>
        </pc:spChg>
        <pc:spChg chg="mod">
          <ac:chgData name="Syphax Ait oubelli" userId="ecf726b1934da71b" providerId="LiveId" clId="{BE4B7AD7-5CD9-4AA3-A110-EDEA56C4C92B}" dt="2021-10-06T06:37:37.045" v="12271" actId="207"/>
          <ac:spMkLst>
            <pc:docMk/>
            <pc:sldMk cId="979721419" sldId="576"/>
            <ac:spMk id="72" creationId="{21B5BEFB-B702-4E80-8D5D-1172A8D41065}"/>
          </ac:spMkLst>
        </pc:spChg>
        <pc:spChg chg="mod">
          <ac:chgData name="Syphax Ait oubelli" userId="ecf726b1934da71b" providerId="LiveId" clId="{BE4B7AD7-5CD9-4AA3-A110-EDEA56C4C92B}" dt="2021-10-06T06:37:37.045" v="12271" actId="207"/>
          <ac:spMkLst>
            <pc:docMk/>
            <pc:sldMk cId="979721419" sldId="576"/>
            <ac:spMk id="78" creationId="{4C4C07D9-FE96-4366-AEE1-7105A585DBD7}"/>
          </ac:spMkLst>
        </pc:spChg>
        <pc:spChg chg="del">
          <ac:chgData name="Syphax Ait oubelli" userId="ecf726b1934da71b" providerId="LiveId" clId="{BE4B7AD7-5CD9-4AA3-A110-EDEA56C4C92B}" dt="2021-10-06T06:28:59.608" v="12134" actId="478"/>
          <ac:spMkLst>
            <pc:docMk/>
            <pc:sldMk cId="979721419" sldId="576"/>
            <ac:spMk id="84" creationId="{6B1DB46D-4B62-4330-8FCB-25D1FF973753}"/>
          </ac:spMkLst>
        </pc:spChg>
        <pc:spChg chg="del">
          <ac:chgData name="Syphax Ait oubelli" userId="ecf726b1934da71b" providerId="LiveId" clId="{BE4B7AD7-5CD9-4AA3-A110-EDEA56C4C92B}" dt="2021-10-06T06:28:59.608" v="12134" actId="478"/>
          <ac:spMkLst>
            <pc:docMk/>
            <pc:sldMk cId="979721419" sldId="576"/>
            <ac:spMk id="85" creationId="{1087D401-69DB-40B5-81D3-DF31A141CA29}"/>
          </ac:spMkLst>
        </pc:spChg>
        <pc:spChg chg="del">
          <ac:chgData name="Syphax Ait oubelli" userId="ecf726b1934da71b" providerId="LiveId" clId="{BE4B7AD7-5CD9-4AA3-A110-EDEA56C4C92B}" dt="2021-10-06T06:28:59.608" v="12134" actId="478"/>
          <ac:spMkLst>
            <pc:docMk/>
            <pc:sldMk cId="979721419" sldId="576"/>
            <ac:spMk id="86" creationId="{D9EE1054-4440-479D-94CE-5BC441C4D8B9}"/>
          </ac:spMkLst>
        </pc:spChg>
        <pc:spChg chg="del">
          <ac:chgData name="Syphax Ait oubelli" userId="ecf726b1934da71b" providerId="LiveId" clId="{BE4B7AD7-5CD9-4AA3-A110-EDEA56C4C92B}" dt="2021-10-06T06:28:59.608" v="12134" actId="478"/>
          <ac:spMkLst>
            <pc:docMk/>
            <pc:sldMk cId="979721419" sldId="576"/>
            <ac:spMk id="87" creationId="{77713343-57FE-4C24-8787-38CAA4D8CE08}"/>
          </ac:spMkLst>
        </pc:spChg>
      </pc:sldChg>
      <pc:sldChg chg="delSp modSp add mod modTransition">
        <pc:chgData name="Syphax Ait oubelli" userId="ecf726b1934da71b" providerId="LiveId" clId="{BE4B7AD7-5CD9-4AA3-A110-EDEA56C4C92B}" dt="2021-10-06T07:55:15.721" v="13734"/>
        <pc:sldMkLst>
          <pc:docMk/>
          <pc:sldMk cId="975575497" sldId="577"/>
        </pc:sldMkLst>
        <pc:spChg chg="mod">
          <ac:chgData name="Syphax Ait oubelli" userId="ecf726b1934da71b" providerId="LiveId" clId="{BE4B7AD7-5CD9-4AA3-A110-EDEA56C4C92B}" dt="2021-10-06T06:34:36.680" v="12228" actId="207"/>
          <ac:spMkLst>
            <pc:docMk/>
            <pc:sldMk cId="975575497" sldId="577"/>
            <ac:spMk id="10" creationId="{D5912A04-1BCD-4C10-81E8-AC94429AEFB5}"/>
          </ac:spMkLst>
        </pc:spChg>
        <pc:spChg chg="mod">
          <ac:chgData name="Syphax Ait oubelli" userId="ecf726b1934da71b" providerId="LiveId" clId="{BE4B7AD7-5CD9-4AA3-A110-EDEA56C4C92B}" dt="2021-10-06T06:37:42.295" v="12273" actId="207"/>
          <ac:spMkLst>
            <pc:docMk/>
            <pc:sldMk cId="975575497" sldId="577"/>
            <ac:spMk id="21" creationId="{8A992103-6631-4A8F-9C0D-38C44E540BED}"/>
          </ac:spMkLst>
        </pc:spChg>
        <pc:spChg chg="mod">
          <ac:chgData name="Syphax Ait oubelli" userId="ecf726b1934da71b" providerId="LiveId" clId="{BE4B7AD7-5CD9-4AA3-A110-EDEA56C4C92B}" dt="2021-10-06T06:34:36.680" v="12228" actId="207"/>
          <ac:spMkLst>
            <pc:docMk/>
            <pc:sldMk cId="975575497" sldId="577"/>
            <ac:spMk id="23" creationId="{96CBDDE4-B66C-4CB0-BE9E-41000CBA2852}"/>
          </ac:spMkLst>
        </pc:spChg>
        <pc:spChg chg="mod">
          <ac:chgData name="Syphax Ait oubelli" userId="ecf726b1934da71b" providerId="LiveId" clId="{BE4B7AD7-5CD9-4AA3-A110-EDEA56C4C92B}" dt="2021-10-06T06:37:42.295" v="12273" actId="207"/>
          <ac:spMkLst>
            <pc:docMk/>
            <pc:sldMk cId="975575497" sldId="577"/>
            <ac:spMk id="45" creationId="{9A378B3F-C4CB-407D-8AB0-6F1C3C171290}"/>
          </ac:spMkLst>
        </pc:spChg>
        <pc:spChg chg="mod">
          <ac:chgData name="Syphax Ait oubelli" userId="ecf726b1934da71b" providerId="LiveId" clId="{BE4B7AD7-5CD9-4AA3-A110-EDEA56C4C92B}" dt="2021-10-06T06:37:42.295" v="12273" actId="207"/>
          <ac:spMkLst>
            <pc:docMk/>
            <pc:sldMk cId="975575497" sldId="577"/>
            <ac:spMk id="71" creationId="{1FB92582-0FED-45D6-B592-C10930E3AA34}"/>
          </ac:spMkLst>
        </pc:spChg>
        <pc:spChg chg="mod">
          <ac:chgData name="Syphax Ait oubelli" userId="ecf726b1934da71b" providerId="LiveId" clId="{BE4B7AD7-5CD9-4AA3-A110-EDEA56C4C92B}" dt="2021-10-06T06:37:42.295" v="12273" actId="207"/>
          <ac:spMkLst>
            <pc:docMk/>
            <pc:sldMk cId="975575497" sldId="577"/>
            <ac:spMk id="81" creationId="{69D954C2-2043-4E12-ADE9-0F6C2D0986D4}"/>
          </ac:spMkLst>
        </pc:spChg>
        <pc:spChg chg="del">
          <ac:chgData name="Syphax Ait oubelli" userId="ecf726b1934da71b" providerId="LiveId" clId="{BE4B7AD7-5CD9-4AA3-A110-EDEA56C4C92B}" dt="2021-10-06T06:29:02.504" v="12135" actId="478"/>
          <ac:spMkLst>
            <pc:docMk/>
            <pc:sldMk cId="975575497" sldId="577"/>
            <ac:spMk id="86" creationId="{D9EE1054-4440-479D-94CE-5BC441C4D8B9}"/>
          </ac:spMkLst>
        </pc:spChg>
        <pc:spChg chg="del">
          <ac:chgData name="Syphax Ait oubelli" userId="ecf726b1934da71b" providerId="LiveId" clId="{BE4B7AD7-5CD9-4AA3-A110-EDEA56C4C92B}" dt="2021-10-06T06:29:02.504" v="12135" actId="478"/>
          <ac:spMkLst>
            <pc:docMk/>
            <pc:sldMk cId="975575497" sldId="577"/>
            <ac:spMk id="87" creationId="{77713343-57FE-4C24-8787-38CAA4D8CE08}"/>
          </ac:spMkLst>
        </pc:spChg>
      </pc:sldChg>
      <pc:sldChg chg="modSp add mod modTransition">
        <pc:chgData name="Syphax Ait oubelli" userId="ecf726b1934da71b" providerId="LiveId" clId="{BE4B7AD7-5CD9-4AA3-A110-EDEA56C4C92B}" dt="2021-10-06T07:55:15.721" v="13734"/>
        <pc:sldMkLst>
          <pc:docMk/>
          <pc:sldMk cId="4293810630" sldId="578"/>
        </pc:sldMkLst>
        <pc:spChg chg="mod">
          <ac:chgData name="Syphax Ait oubelli" userId="ecf726b1934da71b" providerId="LiveId" clId="{BE4B7AD7-5CD9-4AA3-A110-EDEA56C4C92B}" dt="2021-10-06T06:34:41.954" v="12230" actId="207"/>
          <ac:spMkLst>
            <pc:docMk/>
            <pc:sldMk cId="4293810630" sldId="578"/>
            <ac:spMk id="10" creationId="{D5912A04-1BCD-4C10-81E8-AC94429AEFB5}"/>
          </ac:spMkLst>
        </pc:spChg>
        <pc:spChg chg="mod">
          <ac:chgData name="Syphax Ait oubelli" userId="ecf726b1934da71b" providerId="LiveId" clId="{BE4B7AD7-5CD9-4AA3-A110-EDEA56C4C92B}" dt="2021-10-06T06:37:50.243" v="12275" actId="207"/>
          <ac:spMkLst>
            <pc:docMk/>
            <pc:sldMk cId="4293810630" sldId="578"/>
            <ac:spMk id="22" creationId="{17894CAB-E7CF-436A-BA64-5BF283754F63}"/>
          </ac:spMkLst>
        </pc:spChg>
        <pc:spChg chg="mod">
          <ac:chgData name="Syphax Ait oubelli" userId="ecf726b1934da71b" providerId="LiveId" clId="{BE4B7AD7-5CD9-4AA3-A110-EDEA56C4C92B}" dt="2021-10-06T06:34:41.954" v="12230" actId="207"/>
          <ac:spMkLst>
            <pc:docMk/>
            <pc:sldMk cId="4293810630" sldId="578"/>
            <ac:spMk id="23" creationId="{96CBDDE4-B66C-4CB0-BE9E-41000CBA2852}"/>
          </ac:spMkLst>
        </pc:spChg>
        <pc:spChg chg="mod">
          <ac:chgData name="Syphax Ait oubelli" userId="ecf726b1934da71b" providerId="LiveId" clId="{BE4B7AD7-5CD9-4AA3-A110-EDEA56C4C92B}" dt="2021-10-06T06:37:50.243" v="12275" actId="207"/>
          <ac:spMkLst>
            <pc:docMk/>
            <pc:sldMk cId="4293810630" sldId="578"/>
            <ac:spMk id="50" creationId="{A2F9B4FB-DD58-47B7-BBFE-B124D4064EC4}"/>
          </ac:spMkLst>
        </pc:spChg>
        <pc:spChg chg="mod">
          <ac:chgData name="Syphax Ait oubelli" userId="ecf726b1934da71b" providerId="LiveId" clId="{BE4B7AD7-5CD9-4AA3-A110-EDEA56C4C92B}" dt="2021-10-06T06:37:50.243" v="12275" actId="207"/>
          <ac:spMkLst>
            <pc:docMk/>
            <pc:sldMk cId="4293810630" sldId="578"/>
            <ac:spMk id="70" creationId="{CB287000-C215-4C74-85A5-104D362D4371}"/>
          </ac:spMkLst>
        </pc:spChg>
        <pc:spChg chg="mod">
          <ac:chgData name="Syphax Ait oubelli" userId="ecf726b1934da71b" providerId="LiveId" clId="{BE4B7AD7-5CD9-4AA3-A110-EDEA56C4C92B}" dt="2021-10-06T06:37:50.243" v="12275" actId="207"/>
          <ac:spMkLst>
            <pc:docMk/>
            <pc:sldMk cId="4293810630" sldId="578"/>
            <ac:spMk id="83" creationId="{E7305D9F-D014-4C0F-8C87-307DD45EB908}"/>
          </ac:spMkLst>
        </pc:spChg>
      </pc:sldChg>
      <pc:sldChg chg="modSp add mod modTransition">
        <pc:chgData name="Syphax Ait oubelli" userId="ecf726b1934da71b" providerId="LiveId" clId="{BE4B7AD7-5CD9-4AA3-A110-EDEA56C4C92B}" dt="2021-10-06T07:55:15.721" v="13734"/>
        <pc:sldMkLst>
          <pc:docMk/>
          <pc:sldMk cId="405620629" sldId="579"/>
        </pc:sldMkLst>
        <pc:spChg chg="mod">
          <ac:chgData name="Syphax Ait oubelli" userId="ecf726b1934da71b" providerId="LiveId" clId="{BE4B7AD7-5CD9-4AA3-A110-EDEA56C4C92B}" dt="2021-10-06T06:34:45.824" v="12232" actId="207"/>
          <ac:spMkLst>
            <pc:docMk/>
            <pc:sldMk cId="405620629" sldId="579"/>
            <ac:spMk id="10" creationId="{D5912A04-1BCD-4C10-81E8-AC94429AEFB5}"/>
          </ac:spMkLst>
        </pc:spChg>
        <pc:spChg chg="mod">
          <ac:chgData name="Syphax Ait oubelli" userId="ecf726b1934da71b" providerId="LiveId" clId="{BE4B7AD7-5CD9-4AA3-A110-EDEA56C4C92B}" dt="2021-10-06T06:34:45.824" v="12232" actId="207"/>
          <ac:spMkLst>
            <pc:docMk/>
            <pc:sldMk cId="405620629" sldId="579"/>
            <ac:spMk id="23" creationId="{96CBDDE4-B66C-4CB0-BE9E-41000CBA2852}"/>
          </ac:spMkLst>
        </pc:spChg>
      </pc:sldChg>
      <pc:sldChg chg="addSp delSp modSp add mod modTransition">
        <pc:chgData name="Syphax Ait oubelli" userId="ecf726b1934da71b" providerId="LiveId" clId="{BE4B7AD7-5CD9-4AA3-A110-EDEA56C4C92B}" dt="2021-10-06T07:56:39.070" v="13738"/>
        <pc:sldMkLst>
          <pc:docMk/>
          <pc:sldMk cId="2399477198" sldId="580"/>
        </pc:sldMkLst>
        <pc:spChg chg="mod">
          <ac:chgData name="Syphax Ait oubelli" userId="ecf726b1934da71b" providerId="LiveId" clId="{BE4B7AD7-5CD9-4AA3-A110-EDEA56C4C92B}" dt="2021-10-06T06:30:25.759" v="12147" actId="207"/>
          <ac:spMkLst>
            <pc:docMk/>
            <pc:sldMk cId="2399477198" sldId="580"/>
            <ac:spMk id="10" creationId="{D5912A04-1BCD-4C10-81E8-AC94429AEFB5}"/>
          </ac:spMkLst>
        </pc:spChg>
        <pc:spChg chg="mod">
          <ac:chgData name="Syphax Ait oubelli" userId="ecf726b1934da71b" providerId="LiveId" clId="{BE4B7AD7-5CD9-4AA3-A110-EDEA56C4C92B}" dt="2021-10-06T06:30:07.396" v="12146" actId="207"/>
          <ac:spMkLst>
            <pc:docMk/>
            <pc:sldMk cId="2399477198" sldId="580"/>
            <ac:spMk id="23" creationId="{96CBDDE4-B66C-4CB0-BE9E-41000CBA2852}"/>
          </ac:spMkLst>
        </pc:spChg>
        <pc:spChg chg="del">
          <ac:chgData name="Syphax Ait oubelli" userId="ecf726b1934da71b" providerId="LiveId" clId="{BE4B7AD7-5CD9-4AA3-A110-EDEA56C4C92B}" dt="2021-10-06T06:29:55.472" v="12142" actId="478"/>
          <ac:spMkLst>
            <pc:docMk/>
            <pc:sldMk cId="2399477198" sldId="580"/>
            <ac:spMk id="54" creationId="{D758D26D-EEA6-4C91-80F0-A7184A6AC776}"/>
          </ac:spMkLst>
        </pc:spChg>
        <pc:spChg chg="del">
          <ac:chgData name="Syphax Ait oubelli" userId="ecf726b1934da71b" providerId="LiveId" clId="{BE4B7AD7-5CD9-4AA3-A110-EDEA56C4C92B}" dt="2021-10-06T06:30:02.113" v="12144" actId="478"/>
          <ac:spMkLst>
            <pc:docMk/>
            <pc:sldMk cId="2399477198" sldId="580"/>
            <ac:spMk id="55" creationId="{FEE49463-F71E-49DD-BBC2-2C8C3C462157}"/>
          </ac:spMkLst>
        </pc:spChg>
        <pc:spChg chg="del">
          <ac:chgData name="Syphax Ait oubelli" userId="ecf726b1934da71b" providerId="LiveId" clId="{BE4B7AD7-5CD9-4AA3-A110-EDEA56C4C92B}" dt="2021-10-06T06:30:02.113" v="12144" actId="478"/>
          <ac:spMkLst>
            <pc:docMk/>
            <pc:sldMk cId="2399477198" sldId="580"/>
            <ac:spMk id="56" creationId="{205FACD1-3368-4CA2-9FFD-FD6497D54498}"/>
          </ac:spMkLst>
        </pc:spChg>
        <pc:spChg chg="del">
          <ac:chgData name="Syphax Ait oubelli" userId="ecf726b1934da71b" providerId="LiveId" clId="{BE4B7AD7-5CD9-4AA3-A110-EDEA56C4C92B}" dt="2021-10-06T06:29:55.472" v="12142" actId="478"/>
          <ac:spMkLst>
            <pc:docMk/>
            <pc:sldMk cId="2399477198" sldId="580"/>
            <ac:spMk id="66" creationId="{130DF730-6827-42BF-8CED-D26F77ADA94D}"/>
          </ac:spMkLst>
        </pc:spChg>
        <pc:spChg chg="del">
          <ac:chgData name="Syphax Ait oubelli" userId="ecf726b1934da71b" providerId="LiveId" clId="{BE4B7AD7-5CD9-4AA3-A110-EDEA56C4C92B}" dt="2021-10-06T06:29:55.472" v="12142" actId="478"/>
          <ac:spMkLst>
            <pc:docMk/>
            <pc:sldMk cId="2399477198" sldId="580"/>
            <ac:spMk id="67" creationId="{CA167933-036A-4470-B72F-F411782B7ACB}"/>
          </ac:spMkLst>
        </pc:spChg>
        <pc:spChg chg="del">
          <ac:chgData name="Syphax Ait oubelli" userId="ecf726b1934da71b" providerId="LiveId" clId="{BE4B7AD7-5CD9-4AA3-A110-EDEA56C4C92B}" dt="2021-10-06T06:29:55.472" v="12142" actId="478"/>
          <ac:spMkLst>
            <pc:docMk/>
            <pc:sldMk cId="2399477198" sldId="580"/>
            <ac:spMk id="68" creationId="{F4295657-0100-40A1-8349-7BA73B05E393}"/>
          </ac:spMkLst>
        </pc:spChg>
        <pc:spChg chg="del">
          <ac:chgData name="Syphax Ait oubelli" userId="ecf726b1934da71b" providerId="LiveId" clId="{BE4B7AD7-5CD9-4AA3-A110-EDEA56C4C92B}" dt="2021-10-06T06:29:55.472" v="12142" actId="478"/>
          <ac:spMkLst>
            <pc:docMk/>
            <pc:sldMk cId="2399477198" sldId="580"/>
            <ac:spMk id="69" creationId="{031817C4-05DE-4875-85F7-8F7185DFC633}"/>
          </ac:spMkLst>
        </pc:spChg>
        <pc:spChg chg="del">
          <ac:chgData name="Syphax Ait oubelli" userId="ecf726b1934da71b" providerId="LiveId" clId="{BE4B7AD7-5CD9-4AA3-A110-EDEA56C4C92B}" dt="2021-10-06T06:29:55.472" v="12142" actId="478"/>
          <ac:spMkLst>
            <pc:docMk/>
            <pc:sldMk cId="2399477198" sldId="580"/>
            <ac:spMk id="84" creationId="{6B1DB46D-4B62-4330-8FCB-25D1FF973753}"/>
          </ac:spMkLst>
        </pc:spChg>
        <pc:spChg chg="del">
          <ac:chgData name="Syphax Ait oubelli" userId="ecf726b1934da71b" providerId="LiveId" clId="{BE4B7AD7-5CD9-4AA3-A110-EDEA56C4C92B}" dt="2021-10-06T06:29:55.472" v="12142" actId="478"/>
          <ac:spMkLst>
            <pc:docMk/>
            <pc:sldMk cId="2399477198" sldId="580"/>
            <ac:spMk id="85" creationId="{1087D401-69DB-40B5-81D3-DF31A141CA29}"/>
          </ac:spMkLst>
        </pc:spChg>
        <pc:spChg chg="del">
          <ac:chgData name="Syphax Ait oubelli" userId="ecf726b1934da71b" providerId="LiveId" clId="{BE4B7AD7-5CD9-4AA3-A110-EDEA56C4C92B}" dt="2021-10-06T06:29:55.472" v="12142" actId="478"/>
          <ac:spMkLst>
            <pc:docMk/>
            <pc:sldMk cId="2399477198" sldId="580"/>
            <ac:spMk id="86" creationId="{D9EE1054-4440-479D-94CE-5BC441C4D8B9}"/>
          </ac:spMkLst>
        </pc:spChg>
        <pc:spChg chg="del">
          <ac:chgData name="Syphax Ait oubelli" userId="ecf726b1934da71b" providerId="LiveId" clId="{BE4B7AD7-5CD9-4AA3-A110-EDEA56C4C92B}" dt="2021-10-06T06:29:55.472" v="12142" actId="478"/>
          <ac:spMkLst>
            <pc:docMk/>
            <pc:sldMk cId="2399477198" sldId="580"/>
            <ac:spMk id="87" creationId="{77713343-57FE-4C24-8787-38CAA4D8CE08}"/>
          </ac:spMkLst>
        </pc:spChg>
        <pc:spChg chg="add mod">
          <ac:chgData name="Syphax Ait oubelli" userId="ecf726b1934da71b" providerId="LiveId" clId="{BE4B7AD7-5CD9-4AA3-A110-EDEA56C4C92B}" dt="2021-10-06T06:30:00.582" v="12143"/>
          <ac:spMkLst>
            <pc:docMk/>
            <pc:sldMk cId="2399477198" sldId="580"/>
            <ac:spMk id="88" creationId="{B4F94540-2DE3-4018-991E-89F04E05EED4}"/>
          </ac:spMkLst>
        </pc:spChg>
        <pc:spChg chg="add mod">
          <ac:chgData name="Syphax Ait oubelli" userId="ecf726b1934da71b" providerId="LiveId" clId="{BE4B7AD7-5CD9-4AA3-A110-EDEA56C4C92B}" dt="2021-10-06T06:30:00.582" v="12143"/>
          <ac:spMkLst>
            <pc:docMk/>
            <pc:sldMk cId="2399477198" sldId="580"/>
            <ac:spMk id="89" creationId="{01C49AC4-1E8F-438C-AE5C-FF19ACF57E56}"/>
          </ac:spMkLst>
        </pc:spChg>
      </pc:sldChg>
      <pc:sldChg chg="addSp delSp modSp add mod modTransition">
        <pc:chgData name="Syphax Ait oubelli" userId="ecf726b1934da71b" providerId="LiveId" clId="{BE4B7AD7-5CD9-4AA3-A110-EDEA56C4C92B}" dt="2021-10-06T06:51:35.701" v="12337"/>
        <pc:sldMkLst>
          <pc:docMk/>
          <pc:sldMk cId="4074719802" sldId="581"/>
        </pc:sldMkLst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2" creationId="{7F8925F2-C9A7-4ACF-907E-9A09D0C14DBB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9" creationId="{4D59D0CB-8260-4373-8662-9A1F2E079DD4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10" creationId="{D5912A04-1BCD-4C10-81E8-AC94429AEFB5}"/>
          </ac:spMkLst>
        </pc:spChg>
        <pc:spChg chg="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20" creationId="{004DB5F6-A14D-49A6-BC89-5DE90B29F890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21" creationId="{8A992103-6631-4A8F-9C0D-38C44E540BED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22" creationId="{17894CAB-E7CF-436A-BA64-5BF283754F63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23" creationId="{96CBDDE4-B66C-4CB0-BE9E-41000CBA2852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31" creationId="{B0E0AB34-B9A9-451F-8C0F-639DE211EEAB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32" creationId="{0B7D19ED-4276-416A-83AC-FA2C96F59E54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33" creationId="{24846381-261F-42ED-ACC6-55D75FAEE2F6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34" creationId="{294D87C7-B0CC-4F78-9FF4-CF5290DFB073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35" creationId="{018E514F-B3D7-4A97-A91E-ED2E79A26ABB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36" creationId="{B5517630-8327-47F8-B5A3-745DF5CA2563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37" creationId="{FD3609A5-BA78-4B97-B076-0D5F635D5E4D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38" creationId="{6BA53630-FE75-42E9-B83B-5BD83CE74FC5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39" creationId="{BFE2A616-C5D1-43C1-B205-704E7E27CF55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40" creationId="{4D09B1DE-D5C8-44C2-8661-F8599F69FA8F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41" creationId="{0A045B2A-C531-4C52-95AD-2ADF1D1D2FB7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42" creationId="{66EA603E-52C1-453E-B1EF-D4289C5C19CB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43" creationId="{67C763A1-61FF-4C08-ACA7-61C1A8046BD4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44" creationId="{29013541-7940-4ACE-920F-9C653683BE6F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45" creationId="{9A378B3F-C4CB-407D-8AB0-6F1C3C171290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46" creationId="{DC7B82CA-5EDA-4A38-81F7-DA1887F4BBB8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47" creationId="{24CDA462-EBF6-4578-AE50-4E29879BD779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48" creationId="{F4E90D5E-E63C-41BA-8CAC-817D64850963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49" creationId="{5D0505BC-DFF1-41D8-A894-C094343783FC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50" creationId="{A2F9B4FB-DD58-47B7-BBFE-B124D4064EC4}"/>
          </ac:spMkLst>
        </pc:spChg>
        <pc:spChg chg="add mod">
          <ac:chgData name="Syphax Ait oubelli" userId="ecf726b1934da71b" providerId="LiveId" clId="{BE4B7AD7-5CD9-4AA3-A110-EDEA56C4C92B}" dt="2021-10-06T06:43:22.606" v="12280" actId="571"/>
          <ac:spMkLst>
            <pc:docMk/>
            <pc:sldMk cId="4074719802" sldId="581"/>
            <ac:spMk id="54" creationId="{232C5EFD-B7C2-4ADD-A13C-ADBB34C5A55F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55" creationId="{05A1613C-BC35-4388-99E2-E3CEECE7158B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56" creationId="{07B7B5C4-079B-4E1E-931C-3E94D123456B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57" creationId="{B299E983-6ECE-4F2F-BAE4-DAD660C26548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58" creationId="{9304BAC1-6404-43D7-AF19-88FC418F754A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59" creationId="{D3CBFE6C-8BD5-4F08-8DE6-2B6AE3738309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60" creationId="{81E4287C-8139-46BA-B5C6-592848B462D0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61" creationId="{6338609D-5253-4483-A092-3E7D89687B8B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62" creationId="{85104CBA-EEDD-47F5-8FA7-B0909C043E09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63" creationId="{95660BE4-E0AD-46B3-8516-DDC5522B4DCC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64" creationId="{FCD29597-0D91-4BF1-9EC1-890C83077B5D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65" creationId="{19982966-3DCC-47DE-8456-E33F2ED23679}"/>
          </ac:spMkLst>
        </pc:spChg>
        <pc:spChg chg="add del mod">
          <ac:chgData name="Syphax Ait oubelli" userId="ecf726b1934da71b" providerId="LiveId" clId="{BE4B7AD7-5CD9-4AA3-A110-EDEA56C4C92B}" dt="2021-10-06T06:43:58.436" v="12291" actId="478"/>
          <ac:spMkLst>
            <pc:docMk/>
            <pc:sldMk cId="4074719802" sldId="581"/>
            <ac:spMk id="66" creationId="{C9CC32B0-8847-45DD-9D1D-78653BBF83E7}"/>
          </ac:spMkLst>
        </pc:spChg>
        <pc:spChg chg="add del mod">
          <ac:chgData name="Syphax Ait oubelli" userId="ecf726b1934da71b" providerId="LiveId" clId="{BE4B7AD7-5CD9-4AA3-A110-EDEA56C4C92B}" dt="2021-10-06T06:43:51.724" v="12289" actId="478"/>
          <ac:spMkLst>
            <pc:docMk/>
            <pc:sldMk cId="4074719802" sldId="581"/>
            <ac:spMk id="67" creationId="{68A1A841-FE44-4C64-896E-981E0F29B4F2}"/>
          </ac:spMkLst>
        </pc:spChg>
        <pc:spChg chg="add del mod">
          <ac:chgData name="Syphax Ait oubelli" userId="ecf726b1934da71b" providerId="LiveId" clId="{BE4B7AD7-5CD9-4AA3-A110-EDEA56C4C92B}" dt="2021-10-06T06:43:51.724" v="12289" actId="478"/>
          <ac:spMkLst>
            <pc:docMk/>
            <pc:sldMk cId="4074719802" sldId="581"/>
            <ac:spMk id="68" creationId="{71840289-C24E-4943-B9F4-1C924C774053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69" creationId="{012DB2CF-3D30-4D6F-AC09-B0EC4756945A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70" creationId="{CB287000-C215-4C74-85A5-104D362D4371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71" creationId="{1FB92582-0FED-45D6-B592-C10930E3AA34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72" creationId="{21B5BEFB-B702-4E80-8D5D-1172A8D41065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73" creationId="{89CA681E-76CC-438F-877A-C56200F0E416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74" creationId="{6539DA0C-A3D0-4FDD-B327-A30893C3198E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75" creationId="{76855EAD-4A82-4A46-82A1-6096A0532E1A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76" creationId="{CC9EB75B-86CB-4D8E-A9EE-7C8A54E20583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77" creationId="{5E3EAF40-A7F8-4DA3-8205-DF365E8FDE1A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78" creationId="{4C4C07D9-FE96-4366-AEE1-7105A585DBD7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79" creationId="{9860450B-13C6-4103-B59E-37EA53627641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80" creationId="{AA90FF24-FBDB-4FC1-94FC-A0F27C1FA3D3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81" creationId="{69D954C2-2043-4E12-ADE9-0F6C2D0986D4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82" creationId="{61E60ACF-49FF-4C5E-8D7A-FF3615FE2F27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83" creationId="{E7305D9F-D014-4C0F-8C87-307DD45EB908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84" creationId="{30D89DBB-472B-4171-975C-76B2372D489F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85" creationId="{691319D3-FE19-41F6-B576-725174F97AEE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86" creationId="{0DCD04FC-5741-4E98-8BA6-4EF05183A0D5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87" creationId="{8DA57037-7A6F-4C28-98DE-C04FA1E92630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88" creationId="{B4F94540-2DE3-4018-991E-89F04E05EED4}"/>
          </ac:spMkLst>
        </pc:spChg>
        <pc:spChg chg="del">
          <ac:chgData name="Syphax Ait oubelli" userId="ecf726b1934da71b" providerId="LiveId" clId="{BE4B7AD7-5CD9-4AA3-A110-EDEA56C4C92B}" dt="2021-10-06T06:43:16.392" v="12277" actId="478"/>
          <ac:spMkLst>
            <pc:docMk/>
            <pc:sldMk cId="4074719802" sldId="581"/>
            <ac:spMk id="89" creationId="{01C49AC4-1E8F-438C-AE5C-FF19ACF57E56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90" creationId="{CB3C51B8-19B8-420E-B2D0-0275E78D1A80}"/>
          </ac:spMkLst>
        </pc:spChg>
        <pc:spChg chg="add del mod">
          <ac:chgData name="Syphax Ait oubelli" userId="ecf726b1934da71b" providerId="LiveId" clId="{BE4B7AD7-5CD9-4AA3-A110-EDEA56C4C92B}" dt="2021-10-06T06:43:58.436" v="12291" actId="478"/>
          <ac:spMkLst>
            <pc:docMk/>
            <pc:sldMk cId="4074719802" sldId="581"/>
            <ac:spMk id="91" creationId="{07008156-3E3F-45F3-A698-9FD5389165AF}"/>
          </ac:spMkLst>
        </pc:spChg>
        <pc:spChg chg="add del mod">
          <ac:chgData name="Syphax Ait oubelli" userId="ecf726b1934da71b" providerId="LiveId" clId="{BE4B7AD7-5CD9-4AA3-A110-EDEA56C4C92B}" dt="2021-10-06T06:43:51.724" v="12289" actId="478"/>
          <ac:spMkLst>
            <pc:docMk/>
            <pc:sldMk cId="4074719802" sldId="581"/>
            <ac:spMk id="92" creationId="{DDD4FC2F-1F6E-48A8-9612-B90A21A8B0AA}"/>
          </ac:spMkLst>
        </pc:spChg>
        <pc:spChg chg="add del mod">
          <ac:chgData name="Syphax Ait oubelli" userId="ecf726b1934da71b" providerId="LiveId" clId="{BE4B7AD7-5CD9-4AA3-A110-EDEA56C4C92B}" dt="2021-10-06T06:43:51.724" v="12289" actId="478"/>
          <ac:spMkLst>
            <pc:docMk/>
            <pc:sldMk cId="4074719802" sldId="581"/>
            <ac:spMk id="93" creationId="{1A540814-79F9-4F7D-B1AA-78E40B1386D4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94" creationId="{B3D304D6-0EA9-4EBF-ADBA-62C106E324CD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95" creationId="{5D529D88-5BF2-40FD-9A05-7647DFBBFFE1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96" creationId="{30526358-D0CD-4510-A88E-896EEE13857E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97" creationId="{6878381A-7F36-43E1-A250-E13AF99AAF39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98" creationId="{16E18474-5B58-4FAD-8D7C-DDCF6118275D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99" creationId="{F101C43F-DB44-41B1-9E61-7A45F4659F22}"/>
          </ac:spMkLst>
        </pc:spChg>
        <pc:spChg chg="add del mod">
          <ac:chgData name="Syphax Ait oubelli" userId="ecf726b1934da71b" providerId="LiveId" clId="{BE4B7AD7-5CD9-4AA3-A110-EDEA56C4C92B}" dt="2021-10-06T06:43:58.436" v="12291" actId="478"/>
          <ac:spMkLst>
            <pc:docMk/>
            <pc:sldMk cId="4074719802" sldId="581"/>
            <ac:spMk id="100" creationId="{090D271C-14D0-478A-A307-D95CF8FC6C52}"/>
          </ac:spMkLst>
        </pc:spChg>
        <pc:spChg chg="add del mod">
          <ac:chgData name="Syphax Ait oubelli" userId="ecf726b1934da71b" providerId="LiveId" clId="{BE4B7AD7-5CD9-4AA3-A110-EDEA56C4C92B}" dt="2021-10-06T06:43:51.724" v="12289" actId="478"/>
          <ac:spMkLst>
            <pc:docMk/>
            <pc:sldMk cId="4074719802" sldId="581"/>
            <ac:spMk id="101" creationId="{6D940EC2-63D5-44B3-A8B0-3FC1D4FEA72C}"/>
          </ac:spMkLst>
        </pc:spChg>
        <pc:spChg chg="add del mod">
          <ac:chgData name="Syphax Ait oubelli" userId="ecf726b1934da71b" providerId="LiveId" clId="{BE4B7AD7-5CD9-4AA3-A110-EDEA56C4C92B}" dt="2021-10-06T06:43:51.724" v="12289" actId="478"/>
          <ac:spMkLst>
            <pc:docMk/>
            <pc:sldMk cId="4074719802" sldId="581"/>
            <ac:spMk id="102" creationId="{084DCB11-A13A-45CD-9BF0-FE0D06CBEF9F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03" creationId="{06AEA192-8FD7-454E-BB32-F91145019866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04" creationId="{2CCFD1FA-3D45-466B-99FC-F729787D8DD0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05" creationId="{D18305F6-4387-4B7C-90DB-E8D040D31276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06" creationId="{9685E15C-3748-4AC3-8153-75F9D605A60E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07" creationId="{9D965E4C-E499-486F-B38D-E5CA46A1342A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08" creationId="{76C64459-83D7-492F-A795-46A1AF03D81B}"/>
          </ac:spMkLst>
        </pc:spChg>
        <pc:spChg chg="add del mod">
          <ac:chgData name="Syphax Ait oubelli" userId="ecf726b1934da71b" providerId="LiveId" clId="{BE4B7AD7-5CD9-4AA3-A110-EDEA56C4C92B}" dt="2021-10-06T06:43:58.436" v="12291" actId="478"/>
          <ac:spMkLst>
            <pc:docMk/>
            <pc:sldMk cId="4074719802" sldId="581"/>
            <ac:spMk id="109" creationId="{5640127C-122B-4226-B27D-75FEBA2B2F7C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10" creationId="{7674FF9B-9C72-43CE-B5D0-3055E35541DF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11" creationId="{0EE6DDC6-DF42-4756-9E17-A2546E14C024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12" creationId="{CF6E1BFE-8A91-4BFA-9806-8BC90C374420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13" creationId="{799A372F-45DB-465E-8705-9E927935A150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14" creationId="{E9129BBA-7617-4330-85FD-ECAE091A90BB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15" creationId="{7FAAF70C-A028-4F2D-9FD1-6862F6A6841D}"/>
          </ac:spMkLst>
        </pc:spChg>
        <pc:spChg chg="add del mod">
          <ac:chgData name="Syphax Ait oubelli" userId="ecf726b1934da71b" providerId="LiveId" clId="{BE4B7AD7-5CD9-4AA3-A110-EDEA56C4C92B}" dt="2021-10-06T06:43:58.436" v="12291" actId="478"/>
          <ac:spMkLst>
            <pc:docMk/>
            <pc:sldMk cId="4074719802" sldId="581"/>
            <ac:spMk id="116" creationId="{866AAC13-9247-4764-ACCE-46C84F46ECA0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17" creationId="{D0FDB19D-BE67-4488-B49C-0C48008B63BB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18" creationId="{29CCB178-FAEB-4996-B573-4D861965F335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19" creationId="{56FB39BC-5889-44D5-9189-004D33D248B6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20" creationId="{47A5B461-D310-467B-90B3-EB2ED4CF51AC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21" creationId="{1DB15870-2FA0-4299-B1E1-1AA2007A46AB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22" creationId="{95E6C5C3-C181-4461-B208-31EEA90BFE1B}"/>
          </ac:spMkLst>
        </pc:spChg>
        <pc:spChg chg="add del mod">
          <ac:chgData name="Syphax Ait oubelli" userId="ecf726b1934da71b" providerId="LiveId" clId="{BE4B7AD7-5CD9-4AA3-A110-EDEA56C4C92B}" dt="2021-10-06T06:43:58.436" v="12291" actId="478"/>
          <ac:spMkLst>
            <pc:docMk/>
            <pc:sldMk cId="4074719802" sldId="581"/>
            <ac:spMk id="123" creationId="{9B8384A8-8617-4B6D-B3A3-7F6C7FCF3166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24" creationId="{D18A993F-4091-4458-A6EA-AAF099C9A6B8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25" creationId="{E85CBC8C-8B75-4527-AF85-A1BA384C4016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26" creationId="{500EE17C-2678-4290-B909-22AC06BF3FAD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27" creationId="{BBF24ED0-57E4-45CA-A900-F0B2F1F6ADD2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28" creationId="{C2394505-0581-4E51-99FA-49C1F8FE501A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29" creationId="{02D98757-1C37-4621-A934-19E7ADEB6504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30" creationId="{78C25EA3-6815-4046-8D95-839412E5B7EB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31" creationId="{369B9EA1-ADE4-45B0-A769-62E21616C13B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32" creationId="{345478F1-EFF8-46A7-BC0C-C159D21729D1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33" creationId="{56E86DB7-080C-4B2B-85BC-B27854E93FD1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34" creationId="{44C92B5C-58E5-409C-A6A1-5124092AC57B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35" creationId="{C4A0BC2D-74FB-400E-B52F-821807D2380B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36" creationId="{1842336F-EC61-4B5E-8E20-3EFD243F434D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37" creationId="{B6D7E734-1344-4C53-90E0-BBD8427507D2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38" creationId="{EE2F8B66-ED53-43FB-A952-C8B1089CA1C7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39" creationId="{78D1A07B-0DF4-4336-B051-20B00DA031CC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40" creationId="{848CBBE3-C8F6-47D9-AC8C-A65E70F346D7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41" creationId="{4DDDE952-35D5-4430-8148-A3DF593C9699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42" creationId="{E1044F64-C6D8-47F3-ACA3-1838E58CB9B8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43" creationId="{63180FE2-D5BF-4934-9A17-4E3CE14CB54C}"/>
          </ac:spMkLst>
        </pc:spChg>
        <pc:spChg chg="add mod or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44" creationId="{DB53E117-F80B-418A-98EF-401F6DB17BEC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45" creationId="{704C3AE4-AC04-4598-A460-7FEA8FB5065E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46" creationId="{B57120B9-E0DA-42B5-BA3C-C936C0D4B2CE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47" creationId="{4E69476D-C135-404C-8FC0-2C60DBCE1D47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48" creationId="{D93E7DFF-82DC-4D4C-9DD3-C71AA4C1991B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49" creationId="{EC419C8B-327F-49B3-93B6-D11A0DC23E55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50" creationId="{28727B16-6A2F-4ECD-8895-08EA07035D7A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51" creationId="{3421DB19-F37A-4904-A653-7056E286693B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52" creationId="{C8B059FC-06A6-4706-AE7B-E1FDFD9932E6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53" creationId="{FFDA6772-B5B0-4DD0-B581-EF5428DF69EA}"/>
          </ac:spMkLst>
        </pc:spChg>
        <pc:spChg chg="add mod topLvl">
          <ac:chgData name="Syphax Ait oubelli" userId="ecf726b1934da71b" providerId="LiveId" clId="{BE4B7AD7-5CD9-4AA3-A110-EDEA56C4C92B}" dt="2021-10-06T06:51:35.701" v="12337"/>
          <ac:spMkLst>
            <pc:docMk/>
            <pc:sldMk cId="4074719802" sldId="581"/>
            <ac:spMk id="154" creationId="{917BB86D-4EA6-4D56-B65D-434A34AADAC7}"/>
          </ac:spMkLst>
        </pc:spChg>
        <pc:grpChg chg="add del mod">
          <ac:chgData name="Syphax Ait oubelli" userId="ecf726b1934da71b" providerId="LiveId" clId="{BE4B7AD7-5CD9-4AA3-A110-EDEA56C4C92B}" dt="2021-10-06T06:44:31.779" v="12299"/>
          <ac:grpSpMkLst>
            <pc:docMk/>
            <pc:sldMk cId="4074719802" sldId="581"/>
            <ac:grpSpMk id="3" creationId="{F3863B87-56CD-4B9D-8D0C-7F4908A4C545}"/>
          </ac:grpSpMkLst>
        </pc:grpChg>
        <pc:grpChg chg="add del mod">
          <ac:chgData name="Syphax Ait oubelli" userId="ecf726b1934da71b" providerId="LiveId" clId="{BE4B7AD7-5CD9-4AA3-A110-EDEA56C4C92B}" dt="2021-10-06T06:50:58.655" v="12325"/>
          <ac:grpSpMkLst>
            <pc:docMk/>
            <pc:sldMk cId="4074719802" sldId="581"/>
            <ac:grpSpMk id="4" creationId="{2F39E937-CB37-4CCA-975B-41384781621B}"/>
          </ac:grpSpMkLst>
        </pc:grpChg>
        <pc:grpChg chg="add del mod">
          <ac:chgData name="Syphax Ait oubelli" userId="ecf726b1934da71b" providerId="LiveId" clId="{BE4B7AD7-5CD9-4AA3-A110-EDEA56C4C92B}" dt="2021-10-06T06:51:35.701" v="12337"/>
          <ac:grpSpMkLst>
            <pc:docMk/>
            <pc:sldMk cId="4074719802" sldId="581"/>
            <ac:grpSpMk id="5" creationId="{0142BD96-1059-465B-BABB-35E97750ACD4}"/>
          </ac:grpSpMkLst>
        </pc:grpChg>
      </pc:sldChg>
      <pc:sldChg chg="addSp delSp modSp add mod modAnim">
        <pc:chgData name="Syphax Ait oubelli" userId="ecf726b1934da71b" providerId="LiveId" clId="{BE4B7AD7-5CD9-4AA3-A110-EDEA56C4C92B}" dt="2021-10-06T06:52:31.277" v="12356" actId="14100"/>
        <pc:sldMkLst>
          <pc:docMk/>
          <pc:sldMk cId="3785984166" sldId="582"/>
        </pc:sldMkLst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20" creationId="{004DB5F6-A14D-49A6-BC89-5DE90B29F890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51" creationId="{784EC712-B309-4939-82E6-2B3B038C0777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52" creationId="{19A8E3E5-4B01-4BFD-BF96-DC46C1AA3518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53" creationId="{A217D4B8-9B22-4CBA-A60E-D87DF81A9B4B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54" creationId="{D5A27560-833E-4DD3-B968-DD47E38C836C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55" creationId="{05A1613C-BC35-4388-99E2-E3CEECE7158B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56" creationId="{07B7B5C4-079B-4E1E-931C-3E94D123456B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57" creationId="{503DE6C2-550D-47EA-AB54-AE85710E0A8B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58" creationId="{B9FFCFDC-325D-41CC-BC5F-A7D068E62ABC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59" creationId="{7253CA15-DCA8-4564-8647-37413D730CFF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60" creationId="{51461DB0-9B39-4617-B55C-53381F3DEA86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61" creationId="{D0A24306-20B4-4967-B005-935D3A0C8528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62" creationId="{7956BC40-A143-4736-A148-54B1A26BEB17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63" creationId="{42D6102C-03D8-4228-B07C-E9056F424D46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64" creationId="{9BD00761-031B-4326-AFA4-BEDBFE55B76D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65" creationId="{9B8129A0-7E2B-476C-8F6E-4D486BE9B73D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66" creationId="{0F167CC9-45D4-4B2E-9962-4618EA5998AC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67" creationId="{1A72F674-6072-420C-B836-61D6AC2457FF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68" creationId="{246A67A2-1069-4072-BE9D-586E512FDF87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69" creationId="{012DB2CF-3D30-4D6F-AC09-B0EC4756945A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70" creationId="{68210545-5D90-4A3D-BF1E-AE9136A57F12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71" creationId="{438C7759-695F-43BF-9568-DAB79DC17169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72" creationId="{8354C6DA-1D49-4E20-AC32-080F70F97168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73" creationId="{77AE4A4A-DD31-4D13-B42D-1D392034A98B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74" creationId="{937CEBC7-1259-4008-A441-AF2BAD34D62D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75" creationId="{7274C3A1-9702-42E4-BEAC-BAD76C8C2AB5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76" creationId="{8748515E-5384-42A5-9D8D-2F80569014CA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77" creationId="{DE4E2DAC-7541-4481-BA46-6F1068DE0B52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78" creationId="{32C431F7-BE84-459F-AA4B-EB1CC8E1D1CC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79" creationId="{78BCFFEA-36D1-43DD-A8F0-A5E049B7D697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80" creationId="{455B5757-DBEC-4BAA-B96C-2E9065A94339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81" creationId="{82330EAB-9B37-4D94-82C4-18BBD4D8F110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82" creationId="{2CDCDBF9-FE13-4BEB-BC00-24B3829D281B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83" creationId="{3FB41B7E-28C6-4C86-BAE8-BD7D4C674B21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84" creationId="{30D89DBB-472B-4171-975C-76B2372D489F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85" creationId="{691319D3-FE19-41F6-B576-725174F97AEE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86" creationId="{0DCD04FC-5741-4E98-8BA6-4EF05183A0D5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87" creationId="{8DA57037-7A6F-4C28-98DE-C04FA1E92630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88" creationId="{DF3FF0CC-CAE5-4752-B9EE-18A9200639B5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89" creationId="{4D403F18-BECB-4B7C-ACD6-94504493D1B7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90" creationId="{CB3C51B8-19B8-420E-B2D0-0275E78D1A80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91" creationId="{362D212E-90F7-40BF-84EA-2349C4167956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92" creationId="{BA18CE70-8435-4591-B569-8EC50D057F6C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93" creationId="{7741FDC6-399D-4C2B-BCE7-0371697E6099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94" creationId="{B3D304D6-0EA9-4EBF-ADBA-62C106E324CD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95" creationId="{5D529D88-5BF2-40FD-9A05-7647DFBBFFE1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96" creationId="{30526358-D0CD-4510-A88E-896EEE13857E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97" creationId="{6878381A-7F36-43E1-A250-E13AF99AAF39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98" creationId="{16E18474-5B58-4FAD-8D7C-DDCF6118275D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99" creationId="{F101C43F-DB44-41B1-9E61-7A45F4659F22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00" creationId="{E62CB16C-5717-4D9F-A84F-F2ED57A668F5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01" creationId="{A97ED8DE-7250-44AE-B007-6A8FF1CFCE4B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02" creationId="{75D2F723-AFAD-43D5-9BF4-03962A0665B8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103" creationId="{06AEA192-8FD7-454E-BB32-F91145019866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104" creationId="{2CCFD1FA-3D45-466B-99FC-F729787D8DD0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105" creationId="{D18305F6-4387-4B7C-90DB-E8D040D31276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106" creationId="{9685E15C-3748-4AC3-8153-75F9D605A60E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107" creationId="{9D965E4C-E499-486F-B38D-E5CA46A1342A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108" creationId="{76C64459-83D7-492F-A795-46A1AF03D81B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09" creationId="{721CAF74-8F79-4C73-8E54-3BBEC98A81FE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110" creationId="{7674FF9B-9C72-43CE-B5D0-3055E35541DF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111" creationId="{0EE6DDC6-DF42-4756-9E17-A2546E14C024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112" creationId="{CF6E1BFE-8A91-4BFA-9806-8BC90C374420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113" creationId="{799A372F-45DB-465E-8705-9E927935A150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114" creationId="{E9129BBA-7617-4330-85FD-ECAE091A90BB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115" creationId="{7FAAF70C-A028-4F2D-9FD1-6862F6A6841D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16" creationId="{71FECF9D-B6FD-4DB9-BE64-6AECA3532786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117" creationId="{D0FDB19D-BE67-4488-B49C-0C48008B63BB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118" creationId="{29CCB178-FAEB-4996-B573-4D861965F335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119" creationId="{56FB39BC-5889-44D5-9189-004D33D248B6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120" creationId="{47A5B461-D310-467B-90B3-EB2ED4CF51AC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121" creationId="{1DB15870-2FA0-4299-B1E1-1AA2007A46AB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122" creationId="{95E6C5C3-C181-4461-B208-31EEA90BFE1B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23" creationId="{5564A1D2-0F99-4D5B-B841-931C1CA88836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124" creationId="{D18A993F-4091-4458-A6EA-AAF099C9A6B8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125" creationId="{E85CBC8C-8B75-4527-AF85-A1BA384C4016}"/>
          </ac:spMkLst>
        </pc:spChg>
        <pc:spChg chg="del">
          <ac:chgData name="Syphax Ait oubelli" userId="ecf726b1934da71b" providerId="LiveId" clId="{BE4B7AD7-5CD9-4AA3-A110-EDEA56C4C92B}" dt="2021-10-06T06:51:40.334" v="12338" actId="478"/>
          <ac:spMkLst>
            <pc:docMk/>
            <pc:sldMk cId="3785984166" sldId="582"/>
            <ac:spMk id="126" creationId="{500EE17C-2678-4290-B909-22AC06BF3FAD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27" creationId="{52FA277F-EB74-4012-B919-59CE0A6601E3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28" creationId="{F53B654D-F3E5-426A-945E-2DB2407FCDA1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29" creationId="{39B2F4C0-6077-4852-9D2D-A229A318C407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30" creationId="{BEC1CBD8-9FAB-431C-A48F-F66CDECE27F2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31" creationId="{2312D0AF-EC3C-49E1-A872-2FA526F8CDAB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32" creationId="{C1D27889-0E72-4F80-8009-C13E24A3064F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33" creationId="{3C3E2D0B-D51A-452B-8AD8-9E65CCFBBE34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34" creationId="{9E359729-58A6-409E-9297-935B90413F2C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35" creationId="{FFBB7B8A-139E-44A1-BE27-88E6FD89785D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36" creationId="{CFFC116B-5CB0-43CF-9711-692FDD069961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37" creationId="{7EDDD9A2-F237-4DD7-B972-BDC96B916234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38" creationId="{253E2D90-C164-4EE0-8A34-70F9D3FB1BD0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39" creationId="{439924C2-8199-4F5E-A475-A69F83ACA705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40" creationId="{1CEA5BE9-C704-4824-9CAC-0547BEB57350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41" creationId="{34E36C9A-30A6-4784-99B1-37B570582523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42" creationId="{187F267D-D2B7-4047-B081-C1DA145636C3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43" creationId="{C6981D96-BAA7-4F45-BB10-42591CF88FC9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44" creationId="{BB52273B-EF85-481E-8977-B3C23B120789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45" creationId="{BDEBC89A-0FFE-41D7-BBB3-7D3275DFE656}"/>
          </ac:spMkLst>
        </pc:spChg>
        <pc:spChg chg="add mod ord">
          <ac:chgData name="Syphax Ait oubelli" userId="ecf726b1934da71b" providerId="LiveId" clId="{BE4B7AD7-5CD9-4AA3-A110-EDEA56C4C92B}" dt="2021-10-06T06:52:01.998" v="12345" actId="1076"/>
          <ac:spMkLst>
            <pc:docMk/>
            <pc:sldMk cId="3785984166" sldId="582"/>
            <ac:spMk id="146" creationId="{0668BE1A-36C0-460F-B58E-C71F8E1C631B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47" creationId="{5C70D86A-0CCC-4D87-9F53-D30A33A79617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48" creationId="{76D75DF8-500A-46B6-9F67-4C87F1297749}"/>
          </ac:spMkLst>
        </pc:spChg>
        <pc:spChg chg="add mod ord">
          <ac:chgData name="Syphax Ait oubelli" userId="ecf726b1934da71b" providerId="LiveId" clId="{BE4B7AD7-5CD9-4AA3-A110-EDEA56C4C92B}" dt="2021-10-06T06:51:42.373" v="12340" actId="167"/>
          <ac:spMkLst>
            <pc:docMk/>
            <pc:sldMk cId="3785984166" sldId="582"/>
            <ac:spMk id="149" creationId="{B19D6040-22EC-4B5D-8D85-F5E70EF4FADA}"/>
          </ac:spMkLst>
        </pc:spChg>
        <pc:cxnChg chg="add mod">
          <ac:chgData name="Syphax Ait oubelli" userId="ecf726b1934da71b" providerId="LiveId" clId="{BE4B7AD7-5CD9-4AA3-A110-EDEA56C4C92B}" dt="2021-10-06T06:46:42.176" v="12304" actId="14100"/>
          <ac:cxnSpMkLst>
            <pc:docMk/>
            <pc:sldMk cId="3785984166" sldId="582"/>
            <ac:cxnSpMk id="38" creationId="{9614B3E1-0BA9-4F0D-BCE2-09FBD339B9DB}"/>
          </ac:cxnSpMkLst>
        </pc:cxnChg>
        <pc:cxnChg chg="add mod">
          <ac:chgData name="Syphax Ait oubelli" userId="ecf726b1934da71b" providerId="LiveId" clId="{BE4B7AD7-5CD9-4AA3-A110-EDEA56C4C92B}" dt="2021-10-06T06:51:57.880" v="12342" actId="14100"/>
          <ac:cxnSpMkLst>
            <pc:docMk/>
            <pc:sldMk cId="3785984166" sldId="582"/>
            <ac:cxnSpMk id="40" creationId="{103FCBE5-A836-408C-BA8E-39B57BA5A696}"/>
          </ac:cxnSpMkLst>
        </pc:cxnChg>
        <pc:cxnChg chg="add mod">
          <ac:chgData name="Syphax Ait oubelli" userId="ecf726b1934da71b" providerId="LiveId" clId="{BE4B7AD7-5CD9-4AA3-A110-EDEA56C4C92B}" dt="2021-10-06T06:52:04.555" v="12346" actId="14100"/>
          <ac:cxnSpMkLst>
            <pc:docMk/>
            <pc:sldMk cId="3785984166" sldId="582"/>
            <ac:cxnSpMk id="43" creationId="{A977C31D-0532-4BD5-AA38-753686A71EDD}"/>
          </ac:cxnSpMkLst>
        </pc:cxnChg>
        <pc:cxnChg chg="add mod">
          <ac:chgData name="Syphax Ait oubelli" userId="ecf726b1934da71b" providerId="LiveId" clId="{BE4B7AD7-5CD9-4AA3-A110-EDEA56C4C92B}" dt="2021-10-06T06:52:09.561" v="12348" actId="14100"/>
          <ac:cxnSpMkLst>
            <pc:docMk/>
            <pc:sldMk cId="3785984166" sldId="582"/>
            <ac:cxnSpMk id="45" creationId="{3A6E877C-BA38-49A3-A5C7-E41801BDBC5F}"/>
          </ac:cxnSpMkLst>
        </pc:cxnChg>
        <pc:cxnChg chg="add mod">
          <ac:chgData name="Syphax Ait oubelli" userId="ecf726b1934da71b" providerId="LiveId" clId="{BE4B7AD7-5CD9-4AA3-A110-EDEA56C4C92B}" dt="2021-10-06T06:52:14.713" v="12350" actId="14100"/>
          <ac:cxnSpMkLst>
            <pc:docMk/>
            <pc:sldMk cId="3785984166" sldId="582"/>
            <ac:cxnSpMk id="47" creationId="{58C116CB-C115-48C7-BE53-61C185832ABB}"/>
          </ac:cxnSpMkLst>
        </pc:cxnChg>
        <pc:cxnChg chg="add mod">
          <ac:chgData name="Syphax Ait oubelli" userId="ecf726b1934da71b" providerId="LiveId" clId="{BE4B7AD7-5CD9-4AA3-A110-EDEA56C4C92B}" dt="2021-10-06T06:52:21.155" v="12352" actId="14100"/>
          <ac:cxnSpMkLst>
            <pc:docMk/>
            <pc:sldMk cId="3785984166" sldId="582"/>
            <ac:cxnSpMk id="49" creationId="{B4AF72E4-D4C6-42A8-A9C5-FBCCC12DCBB5}"/>
          </ac:cxnSpMkLst>
        </pc:cxnChg>
        <pc:cxnChg chg="add mod">
          <ac:chgData name="Syphax Ait oubelli" userId="ecf726b1934da71b" providerId="LiveId" clId="{BE4B7AD7-5CD9-4AA3-A110-EDEA56C4C92B}" dt="2021-10-06T06:52:27.570" v="12354" actId="14100"/>
          <ac:cxnSpMkLst>
            <pc:docMk/>
            <pc:sldMk cId="3785984166" sldId="582"/>
            <ac:cxnSpMk id="150" creationId="{BCE5725E-659E-4907-AEDC-10AF51F0A5FD}"/>
          </ac:cxnSpMkLst>
        </pc:cxnChg>
        <pc:cxnChg chg="add mod">
          <ac:chgData name="Syphax Ait oubelli" userId="ecf726b1934da71b" providerId="LiveId" clId="{BE4B7AD7-5CD9-4AA3-A110-EDEA56C4C92B}" dt="2021-10-06T06:52:31.277" v="12356" actId="14100"/>
          <ac:cxnSpMkLst>
            <pc:docMk/>
            <pc:sldMk cId="3785984166" sldId="582"/>
            <ac:cxnSpMk id="151" creationId="{8BC3C403-F364-4FD1-B576-240B865396BE}"/>
          </ac:cxnSpMkLst>
        </pc:cxnChg>
      </pc:sldChg>
      <pc:sldChg chg="addSp delSp modSp add mod delAnim">
        <pc:chgData name="Syphax Ait oubelli" userId="ecf726b1934da71b" providerId="LiveId" clId="{BE4B7AD7-5CD9-4AA3-A110-EDEA56C4C92B}" dt="2021-10-06T06:57:42.904" v="12653" actId="1076"/>
        <pc:sldMkLst>
          <pc:docMk/>
          <pc:sldMk cId="431436315" sldId="583"/>
        </pc:sldMkLst>
        <pc:spChg chg="add mod">
          <ac:chgData name="Syphax Ait oubelli" userId="ecf726b1934da71b" providerId="LiveId" clId="{BE4B7AD7-5CD9-4AA3-A110-EDEA56C4C92B}" dt="2021-10-06T06:57:42.904" v="12653" actId="1076"/>
          <ac:spMkLst>
            <pc:docMk/>
            <pc:sldMk cId="431436315" sldId="583"/>
            <ac:spMk id="2" creationId="{ECE1526C-1664-4821-919C-F0567EBA017E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51" creationId="{784EC712-B309-4939-82E6-2B3B038C0777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52" creationId="{19A8E3E5-4B01-4BFD-BF96-DC46C1AA3518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53" creationId="{A217D4B8-9B22-4CBA-A60E-D87DF81A9B4B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54" creationId="{D5A27560-833E-4DD3-B968-DD47E38C836C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57" creationId="{503DE6C2-550D-47EA-AB54-AE85710E0A8B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58" creationId="{B9FFCFDC-325D-41CC-BC5F-A7D068E62ABC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59" creationId="{7253CA15-DCA8-4564-8647-37413D730CFF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60" creationId="{51461DB0-9B39-4617-B55C-53381F3DEA86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61" creationId="{D0A24306-20B4-4967-B005-935D3A0C8528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62" creationId="{7956BC40-A143-4736-A148-54B1A26BEB17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63" creationId="{42D6102C-03D8-4228-B07C-E9056F424D46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64" creationId="{9BD00761-031B-4326-AFA4-BEDBFE55B76D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65" creationId="{9B8129A0-7E2B-476C-8F6E-4D486BE9B73D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66" creationId="{0F167CC9-45D4-4B2E-9962-4618EA5998AC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67" creationId="{1A72F674-6072-420C-B836-61D6AC2457FF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68" creationId="{246A67A2-1069-4072-BE9D-586E512FDF87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70" creationId="{68210545-5D90-4A3D-BF1E-AE9136A57F12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71" creationId="{438C7759-695F-43BF-9568-DAB79DC17169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72" creationId="{8354C6DA-1D49-4E20-AC32-080F70F97168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73" creationId="{77AE4A4A-DD31-4D13-B42D-1D392034A98B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74" creationId="{937CEBC7-1259-4008-A441-AF2BAD34D62D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75" creationId="{7274C3A1-9702-42E4-BEAC-BAD76C8C2AB5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76" creationId="{8748515E-5384-42A5-9D8D-2F80569014CA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77" creationId="{DE4E2DAC-7541-4481-BA46-6F1068DE0B52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78" creationId="{32C431F7-BE84-459F-AA4B-EB1CC8E1D1CC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79" creationId="{78BCFFEA-36D1-43DD-A8F0-A5E049B7D697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80" creationId="{455B5757-DBEC-4BAA-B96C-2E9065A94339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81" creationId="{82330EAB-9B37-4D94-82C4-18BBD4D8F110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82" creationId="{2CDCDBF9-FE13-4BEB-BC00-24B3829D281B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83" creationId="{3FB41B7E-28C6-4C86-BAE8-BD7D4C674B21}"/>
          </ac:spMkLst>
        </pc:spChg>
        <pc:spChg chg="add mod">
          <ac:chgData name="Syphax Ait oubelli" userId="ecf726b1934da71b" providerId="LiveId" clId="{BE4B7AD7-5CD9-4AA3-A110-EDEA56C4C92B}" dt="2021-10-06T06:57:40.461" v="12652" actId="1076"/>
          <ac:spMkLst>
            <pc:docMk/>
            <pc:sldMk cId="431436315" sldId="583"/>
            <ac:spMk id="84" creationId="{B9814D58-A643-4D21-A7FA-8FBA552BAE2E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88" creationId="{DF3FF0CC-CAE5-4752-B9EE-18A9200639B5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89" creationId="{4D403F18-BECB-4B7C-ACD6-94504493D1B7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91" creationId="{362D212E-90F7-40BF-84EA-2349C4167956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92" creationId="{BA18CE70-8435-4591-B569-8EC50D057F6C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93" creationId="{7741FDC6-399D-4C2B-BCE7-0371697E6099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00" creationId="{E62CB16C-5717-4D9F-A84F-F2ED57A668F5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01" creationId="{A97ED8DE-7250-44AE-B007-6A8FF1CFCE4B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02" creationId="{75D2F723-AFAD-43D5-9BF4-03962A0665B8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09" creationId="{721CAF74-8F79-4C73-8E54-3BBEC98A81FE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16" creationId="{71FECF9D-B6FD-4DB9-BE64-6AECA3532786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23" creationId="{5564A1D2-0F99-4D5B-B841-931C1CA88836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27" creationId="{52FA277F-EB74-4012-B919-59CE0A6601E3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28" creationId="{F53B654D-F3E5-426A-945E-2DB2407FCDA1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29" creationId="{39B2F4C0-6077-4852-9D2D-A229A318C407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30" creationId="{BEC1CBD8-9FAB-431C-A48F-F66CDECE27F2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31" creationId="{2312D0AF-EC3C-49E1-A872-2FA526F8CDAB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32" creationId="{C1D27889-0E72-4F80-8009-C13E24A3064F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33" creationId="{3C3E2D0B-D51A-452B-8AD8-9E65CCFBBE34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34" creationId="{9E359729-58A6-409E-9297-935B90413F2C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35" creationId="{FFBB7B8A-139E-44A1-BE27-88E6FD89785D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36" creationId="{CFFC116B-5CB0-43CF-9711-692FDD069961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37" creationId="{7EDDD9A2-F237-4DD7-B972-BDC96B916234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38" creationId="{253E2D90-C164-4EE0-8A34-70F9D3FB1BD0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39" creationId="{439924C2-8199-4F5E-A475-A69F83ACA705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40" creationId="{1CEA5BE9-C704-4824-9CAC-0547BEB57350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41" creationId="{34E36C9A-30A6-4784-99B1-37B570582523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42" creationId="{187F267D-D2B7-4047-B081-C1DA145636C3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43" creationId="{C6981D96-BAA7-4F45-BB10-42591CF88FC9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44" creationId="{BB52273B-EF85-481E-8977-B3C23B120789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45" creationId="{BDEBC89A-0FFE-41D7-BBB3-7D3275DFE656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46" creationId="{0668BE1A-36C0-460F-B58E-C71F8E1C631B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47" creationId="{5C70D86A-0CCC-4D87-9F53-D30A33A79617}"/>
          </ac:spMkLst>
        </pc:spChg>
        <pc:spChg chg="mod">
          <ac:chgData name="Syphax Ait oubelli" userId="ecf726b1934da71b" providerId="LiveId" clId="{BE4B7AD7-5CD9-4AA3-A110-EDEA56C4C92B}" dt="2021-10-06T06:55:34.041" v="12643" actId="207"/>
          <ac:spMkLst>
            <pc:docMk/>
            <pc:sldMk cId="431436315" sldId="583"/>
            <ac:spMk id="148" creationId="{76D75DF8-500A-46B6-9F67-4C87F1297749}"/>
          </ac:spMkLst>
        </pc:spChg>
        <pc:spChg chg="mod">
          <ac:chgData name="Syphax Ait oubelli" userId="ecf726b1934da71b" providerId="LiveId" clId="{BE4B7AD7-5CD9-4AA3-A110-EDEA56C4C92B}" dt="2021-10-06T06:55:20.765" v="12640" actId="1076"/>
          <ac:spMkLst>
            <pc:docMk/>
            <pc:sldMk cId="431436315" sldId="583"/>
            <ac:spMk id="149" creationId="{B19D6040-22EC-4B5D-8D85-F5E70EF4FADA}"/>
          </ac:spMkLst>
        </pc:spChg>
        <pc:cxnChg chg="del">
          <ac:chgData name="Syphax Ait oubelli" userId="ecf726b1934da71b" providerId="LiveId" clId="{BE4B7AD7-5CD9-4AA3-A110-EDEA56C4C92B}" dt="2021-10-06T06:52:54.555" v="12359" actId="478"/>
          <ac:cxnSpMkLst>
            <pc:docMk/>
            <pc:sldMk cId="431436315" sldId="583"/>
            <ac:cxnSpMk id="38" creationId="{9614B3E1-0BA9-4F0D-BCE2-09FBD339B9DB}"/>
          </ac:cxnSpMkLst>
        </pc:cxnChg>
        <pc:cxnChg chg="del">
          <ac:chgData name="Syphax Ait oubelli" userId="ecf726b1934da71b" providerId="LiveId" clId="{BE4B7AD7-5CD9-4AA3-A110-EDEA56C4C92B}" dt="2021-10-06T06:52:54.555" v="12359" actId="478"/>
          <ac:cxnSpMkLst>
            <pc:docMk/>
            <pc:sldMk cId="431436315" sldId="583"/>
            <ac:cxnSpMk id="40" creationId="{103FCBE5-A836-408C-BA8E-39B57BA5A696}"/>
          </ac:cxnSpMkLst>
        </pc:cxnChg>
        <pc:cxnChg chg="del">
          <ac:chgData name="Syphax Ait oubelli" userId="ecf726b1934da71b" providerId="LiveId" clId="{BE4B7AD7-5CD9-4AA3-A110-EDEA56C4C92B}" dt="2021-10-06T06:52:54.555" v="12359" actId="478"/>
          <ac:cxnSpMkLst>
            <pc:docMk/>
            <pc:sldMk cId="431436315" sldId="583"/>
            <ac:cxnSpMk id="43" creationId="{A977C31D-0532-4BD5-AA38-753686A71EDD}"/>
          </ac:cxnSpMkLst>
        </pc:cxnChg>
        <pc:cxnChg chg="del">
          <ac:chgData name="Syphax Ait oubelli" userId="ecf726b1934da71b" providerId="LiveId" clId="{BE4B7AD7-5CD9-4AA3-A110-EDEA56C4C92B}" dt="2021-10-06T06:52:54.555" v="12359" actId="478"/>
          <ac:cxnSpMkLst>
            <pc:docMk/>
            <pc:sldMk cId="431436315" sldId="583"/>
            <ac:cxnSpMk id="45" creationId="{3A6E877C-BA38-49A3-A5C7-E41801BDBC5F}"/>
          </ac:cxnSpMkLst>
        </pc:cxnChg>
        <pc:cxnChg chg="del">
          <ac:chgData name="Syphax Ait oubelli" userId="ecf726b1934da71b" providerId="LiveId" clId="{BE4B7AD7-5CD9-4AA3-A110-EDEA56C4C92B}" dt="2021-10-06T06:52:54.555" v="12359" actId="478"/>
          <ac:cxnSpMkLst>
            <pc:docMk/>
            <pc:sldMk cId="431436315" sldId="583"/>
            <ac:cxnSpMk id="47" creationId="{58C116CB-C115-48C7-BE53-61C185832ABB}"/>
          </ac:cxnSpMkLst>
        </pc:cxnChg>
        <pc:cxnChg chg="del">
          <ac:chgData name="Syphax Ait oubelli" userId="ecf726b1934da71b" providerId="LiveId" clId="{BE4B7AD7-5CD9-4AA3-A110-EDEA56C4C92B}" dt="2021-10-06T06:52:54.555" v="12359" actId="478"/>
          <ac:cxnSpMkLst>
            <pc:docMk/>
            <pc:sldMk cId="431436315" sldId="583"/>
            <ac:cxnSpMk id="49" creationId="{B4AF72E4-D4C6-42A8-A9C5-FBCCC12DCBB5}"/>
          </ac:cxnSpMkLst>
        </pc:cxnChg>
        <pc:cxnChg chg="del">
          <ac:chgData name="Syphax Ait oubelli" userId="ecf726b1934da71b" providerId="LiveId" clId="{BE4B7AD7-5CD9-4AA3-A110-EDEA56C4C92B}" dt="2021-10-06T06:52:54.555" v="12359" actId="478"/>
          <ac:cxnSpMkLst>
            <pc:docMk/>
            <pc:sldMk cId="431436315" sldId="583"/>
            <ac:cxnSpMk id="150" creationId="{BCE5725E-659E-4907-AEDC-10AF51F0A5FD}"/>
          </ac:cxnSpMkLst>
        </pc:cxnChg>
        <pc:cxnChg chg="del">
          <ac:chgData name="Syphax Ait oubelli" userId="ecf726b1934da71b" providerId="LiveId" clId="{BE4B7AD7-5CD9-4AA3-A110-EDEA56C4C92B}" dt="2021-10-06T06:52:54.555" v="12359" actId="478"/>
          <ac:cxnSpMkLst>
            <pc:docMk/>
            <pc:sldMk cId="431436315" sldId="583"/>
            <ac:cxnSpMk id="151" creationId="{8BC3C403-F364-4FD1-B576-240B865396BE}"/>
          </ac:cxnSpMkLst>
        </pc:cxnChg>
      </pc:sldChg>
      <pc:sldChg chg="delSp add del mod modAnim">
        <pc:chgData name="Syphax Ait oubelli" userId="ecf726b1934da71b" providerId="LiveId" clId="{BE4B7AD7-5CD9-4AA3-A110-EDEA56C4C92B}" dt="2021-10-06T06:52:43.601" v="12357" actId="47"/>
        <pc:sldMkLst>
          <pc:docMk/>
          <pc:sldMk cId="1139363904" sldId="583"/>
        </pc:sldMkLst>
        <pc:cxnChg chg="del">
          <ac:chgData name="Syphax Ait oubelli" userId="ecf726b1934da71b" providerId="LiveId" clId="{BE4B7AD7-5CD9-4AA3-A110-EDEA56C4C92B}" dt="2021-10-06T06:50:19.550" v="12322" actId="478"/>
          <ac:cxnSpMkLst>
            <pc:docMk/>
            <pc:sldMk cId="1139363904" sldId="583"/>
            <ac:cxnSpMk id="38" creationId="{9614B3E1-0BA9-4F0D-BCE2-09FBD339B9DB}"/>
          </ac:cxnSpMkLst>
        </pc:cxnChg>
        <pc:cxnChg chg="del">
          <ac:chgData name="Syphax Ait oubelli" userId="ecf726b1934da71b" providerId="LiveId" clId="{BE4B7AD7-5CD9-4AA3-A110-EDEA56C4C92B}" dt="2021-10-06T06:50:19.550" v="12322" actId="478"/>
          <ac:cxnSpMkLst>
            <pc:docMk/>
            <pc:sldMk cId="1139363904" sldId="583"/>
            <ac:cxnSpMk id="40" creationId="{103FCBE5-A836-408C-BA8E-39B57BA5A696}"/>
          </ac:cxnSpMkLst>
        </pc:cxnChg>
        <pc:cxnChg chg="del">
          <ac:chgData name="Syphax Ait oubelli" userId="ecf726b1934da71b" providerId="LiveId" clId="{BE4B7AD7-5CD9-4AA3-A110-EDEA56C4C92B}" dt="2021-10-06T06:50:19.550" v="12322" actId="478"/>
          <ac:cxnSpMkLst>
            <pc:docMk/>
            <pc:sldMk cId="1139363904" sldId="583"/>
            <ac:cxnSpMk id="43" creationId="{A977C31D-0532-4BD5-AA38-753686A71EDD}"/>
          </ac:cxnSpMkLst>
        </pc:cxnChg>
        <pc:cxnChg chg="del">
          <ac:chgData name="Syphax Ait oubelli" userId="ecf726b1934da71b" providerId="LiveId" clId="{BE4B7AD7-5CD9-4AA3-A110-EDEA56C4C92B}" dt="2021-10-06T06:50:19.550" v="12322" actId="478"/>
          <ac:cxnSpMkLst>
            <pc:docMk/>
            <pc:sldMk cId="1139363904" sldId="583"/>
            <ac:cxnSpMk id="45" creationId="{3A6E877C-BA38-49A3-A5C7-E41801BDBC5F}"/>
          </ac:cxnSpMkLst>
        </pc:cxnChg>
        <pc:cxnChg chg="del">
          <ac:chgData name="Syphax Ait oubelli" userId="ecf726b1934da71b" providerId="LiveId" clId="{BE4B7AD7-5CD9-4AA3-A110-EDEA56C4C92B}" dt="2021-10-06T06:50:19.550" v="12322" actId="478"/>
          <ac:cxnSpMkLst>
            <pc:docMk/>
            <pc:sldMk cId="1139363904" sldId="583"/>
            <ac:cxnSpMk id="47" creationId="{58C116CB-C115-48C7-BE53-61C185832ABB}"/>
          </ac:cxnSpMkLst>
        </pc:cxnChg>
        <pc:cxnChg chg="del">
          <ac:chgData name="Syphax Ait oubelli" userId="ecf726b1934da71b" providerId="LiveId" clId="{BE4B7AD7-5CD9-4AA3-A110-EDEA56C4C92B}" dt="2021-10-06T06:50:19.550" v="12322" actId="478"/>
          <ac:cxnSpMkLst>
            <pc:docMk/>
            <pc:sldMk cId="1139363904" sldId="583"/>
            <ac:cxnSpMk id="49" creationId="{B4AF72E4-D4C6-42A8-A9C5-FBCCC12DCBB5}"/>
          </ac:cxnSpMkLst>
        </pc:cxnChg>
      </pc:sldChg>
      <pc:sldChg chg="addSp modSp add mod">
        <pc:chgData name="Syphax Ait oubelli" userId="ecf726b1934da71b" providerId="LiveId" clId="{BE4B7AD7-5CD9-4AA3-A110-EDEA56C4C92B}" dt="2021-10-06T07:04:19.795" v="12837" actId="166"/>
        <pc:sldMkLst>
          <pc:docMk/>
          <pc:sldMk cId="1090283377" sldId="584"/>
        </pc:sldMkLst>
        <pc:spChg chg="add mod">
          <ac:chgData name="Syphax Ait oubelli" userId="ecf726b1934da71b" providerId="LiveId" clId="{BE4B7AD7-5CD9-4AA3-A110-EDEA56C4C92B}" dt="2021-10-06T06:59:24.989" v="12686" actId="20577"/>
          <ac:spMkLst>
            <pc:docMk/>
            <pc:sldMk cId="1090283377" sldId="584"/>
            <ac:spMk id="69" creationId="{C908649A-533A-462A-BCEB-99CD0EF07464}"/>
          </ac:spMkLst>
        </pc:spChg>
        <pc:spChg chg="add mod">
          <ac:chgData name="Syphax Ait oubelli" userId="ecf726b1934da71b" providerId="LiveId" clId="{BE4B7AD7-5CD9-4AA3-A110-EDEA56C4C92B}" dt="2021-10-06T06:59:34.145" v="12690" actId="14100"/>
          <ac:spMkLst>
            <pc:docMk/>
            <pc:sldMk cId="1090283377" sldId="584"/>
            <ac:spMk id="85" creationId="{E86160AB-24DC-4009-8906-6DDA9C160A4E}"/>
          </ac:spMkLst>
        </pc:spChg>
        <pc:spChg chg="mod ord">
          <ac:chgData name="Syphax Ait oubelli" userId="ecf726b1934da71b" providerId="LiveId" clId="{BE4B7AD7-5CD9-4AA3-A110-EDEA56C4C92B}" dt="2021-10-06T07:04:19.795" v="12837" actId="166"/>
          <ac:spMkLst>
            <pc:docMk/>
            <pc:sldMk cId="1090283377" sldId="584"/>
            <ac:spMk id="116" creationId="{71FECF9D-B6FD-4DB9-BE64-6AECA3532786}"/>
          </ac:spMkLst>
        </pc:spChg>
        <pc:spChg chg="mod ord">
          <ac:chgData name="Syphax Ait oubelli" userId="ecf726b1934da71b" providerId="LiveId" clId="{BE4B7AD7-5CD9-4AA3-A110-EDEA56C4C92B}" dt="2021-10-06T07:04:19.795" v="12837" actId="166"/>
          <ac:spMkLst>
            <pc:docMk/>
            <pc:sldMk cId="1090283377" sldId="584"/>
            <ac:spMk id="142" creationId="{187F267D-D2B7-4047-B081-C1DA145636C3}"/>
          </ac:spMkLst>
        </pc:spChg>
        <pc:cxnChg chg="add mod">
          <ac:chgData name="Syphax Ait oubelli" userId="ecf726b1934da71b" providerId="LiveId" clId="{BE4B7AD7-5CD9-4AA3-A110-EDEA56C4C92B}" dt="2021-10-06T07:04:17.117" v="12836" actId="14100"/>
          <ac:cxnSpMkLst>
            <pc:docMk/>
            <pc:sldMk cId="1090283377" sldId="584"/>
            <ac:cxnSpMk id="4" creationId="{0AD10CFF-FAD5-4436-9CD8-5F24B36910A9}"/>
          </ac:cxnSpMkLst>
        </pc:cxnChg>
      </pc:sldChg>
      <pc:sldChg chg="add del">
        <pc:chgData name="Syphax Ait oubelli" userId="ecf726b1934da71b" providerId="LiveId" clId="{BE4B7AD7-5CD9-4AA3-A110-EDEA56C4C92B}" dt="2021-10-06T06:57:31.366" v="12648" actId="2890"/>
        <pc:sldMkLst>
          <pc:docMk/>
          <pc:sldMk cId="3688772503" sldId="584"/>
        </pc:sldMkLst>
      </pc:sldChg>
      <pc:sldChg chg="add del">
        <pc:chgData name="Syphax Ait oubelli" userId="ecf726b1934da71b" providerId="LiveId" clId="{BE4B7AD7-5CD9-4AA3-A110-EDEA56C4C92B}" dt="2021-10-06T06:56:15.365" v="12645" actId="2890"/>
        <pc:sldMkLst>
          <pc:docMk/>
          <pc:sldMk cId="3734017724" sldId="584"/>
        </pc:sldMkLst>
      </pc:sldChg>
      <pc:sldChg chg="addSp modSp add mod">
        <pc:chgData name="Syphax Ait oubelli" userId="ecf726b1934da71b" providerId="LiveId" clId="{BE4B7AD7-5CD9-4AA3-A110-EDEA56C4C92B}" dt="2021-10-06T07:04:26.621" v="12840" actId="166"/>
        <pc:sldMkLst>
          <pc:docMk/>
          <pc:sldMk cId="3953437003" sldId="585"/>
        </pc:sldMkLst>
        <pc:spChg chg="add mod">
          <ac:chgData name="Syphax Ait oubelli" userId="ecf726b1934da71b" providerId="LiveId" clId="{BE4B7AD7-5CD9-4AA3-A110-EDEA56C4C92B}" dt="2021-10-06T07:00:15.546" v="12720" actId="14100"/>
          <ac:spMkLst>
            <pc:docMk/>
            <pc:sldMk cId="3953437003" sldId="585"/>
            <ac:spMk id="86" creationId="{687D48E8-09A4-4757-9D66-5317CC944570}"/>
          </ac:spMkLst>
        </pc:spChg>
        <pc:spChg chg="add mod">
          <ac:chgData name="Syphax Ait oubelli" userId="ecf726b1934da71b" providerId="LiveId" clId="{BE4B7AD7-5CD9-4AA3-A110-EDEA56C4C92B}" dt="2021-10-06T07:00:19.011" v="12722" actId="20577"/>
          <ac:spMkLst>
            <pc:docMk/>
            <pc:sldMk cId="3953437003" sldId="585"/>
            <ac:spMk id="87" creationId="{048352B0-F57A-4105-98FF-F76C17608C24}"/>
          </ac:spMkLst>
        </pc:spChg>
        <pc:spChg chg="mod ord">
          <ac:chgData name="Syphax Ait oubelli" userId="ecf726b1934da71b" providerId="LiveId" clId="{BE4B7AD7-5CD9-4AA3-A110-EDEA56C4C92B}" dt="2021-10-06T07:04:26.621" v="12840" actId="166"/>
          <ac:spMkLst>
            <pc:docMk/>
            <pc:sldMk cId="3953437003" sldId="585"/>
            <ac:spMk id="109" creationId="{721CAF74-8F79-4C73-8E54-3BBEC98A81FE}"/>
          </ac:spMkLst>
        </pc:spChg>
        <pc:spChg chg="mod ord">
          <ac:chgData name="Syphax Ait oubelli" userId="ecf726b1934da71b" providerId="LiveId" clId="{BE4B7AD7-5CD9-4AA3-A110-EDEA56C4C92B}" dt="2021-10-06T07:04:26.621" v="12840" actId="166"/>
          <ac:spMkLst>
            <pc:docMk/>
            <pc:sldMk cId="3953437003" sldId="585"/>
            <ac:spMk id="143" creationId="{C6981D96-BAA7-4F45-BB10-42591CF88FC9}"/>
          </ac:spMkLst>
        </pc:spChg>
        <pc:cxnChg chg="add mod">
          <ac:chgData name="Syphax Ait oubelli" userId="ecf726b1934da71b" providerId="LiveId" clId="{BE4B7AD7-5CD9-4AA3-A110-EDEA56C4C92B}" dt="2021-10-06T07:04:24.579" v="12839" actId="14100"/>
          <ac:cxnSpMkLst>
            <pc:docMk/>
            <pc:sldMk cId="3953437003" sldId="585"/>
            <ac:cxnSpMk id="90" creationId="{8B60491C-C3B3-4B9D-B45F-AE487EFA3316}"/>
          </ac:cxnSpMkLst>
        </pc:cxnChg>
      </pc:sldChg>
      <pc:sldChg chg="addSp modSp add mod">
        <pc:chgData name="Syphax Ait oubelli" userId="ecf726b1934da71b" providerId="LiveId" clId="{BE4B7AD7-5CD9-4AA3-A110-EDEA56C4C92B}" dt="2021-10-06T07:04:42.272" v="12843" actId="166"/>
        <pc:sldMkLst>
          <pc:docMk/>
          <pc:sldMk cId="3590626137" sldId="586"/>
        </pc:sldMkLst>
        <pc:spChg chg="add mod">
          <ac:chgData name="Syphax Ait oubelli" userId="ecf726b1934da71b" providerId="LiveId" clId="{BE4B7AD7-5CD9-4AA3-A110-EDEA56C4C92B}" dt="2021-10-06T07:00:44.874" v="12747" actId="20577"/>
          <ac:spMkLst>
            <pc:docMk/>
            <pc:sldMk cId="3590626137" sldId="586"/>
            <ac:spMk id="90" creationId="{A1DB3DC4-95CA-47D5-9E28-ADA4F9A35206}"/>
          </ac:spMkLst>
        </pc:spChg>
        <pc:spChg chg="add mod">
          <ac:chgData name="Syphax Ait oubelli" userId="ecf726b1934da71b" providerId="LiveId" clId="{BE4B7AD7-5CD9-4AA3-A110-EDEA56C4C92B}" dt="2021-10-06T07:00:49.082" v="12749" actId="20577"/>
          <ac:spMkLst>
            <pc:docMk/>
            <pc:sldMk cId="3590626137" sldId="586"/>
            <ac:spMk id="94" creationId="{5217030E-E385-42F7-8BBE-F886859DCBB1}"/>
          </ac:spMkLst>
        </pc:spChg>
        <pc:spChg chg="mod ord">
          <ac:chgData name="Syphax Ait oubelli" userId="ecf726b1934da71b" providerId="LiveId" clId="{BE4B7AD7-5CD9-4AA3-A110-EDEA56C4C92B}" dt="2021-10-06T07:04:42.272" v="12843" actId="166"/>
          <ac:spMkLst>
            <pc:docMk/>
            <pc:sldMk cId="3590626137" sldId="586"/>
            <ac:spMk id="127" creationId="{52FA277F-EB74-4012-B919-59CE0A6601E3}"/>
          </ac:spMkLst>
        </pc:spChg>
        <pc:spChg chg="mod ord">
          <ac:chgData name="Syphax Ait oubelli" userId="ecf726b1934da71b" providerId="LiveId" clId="{BE4B7AD7-5CD9-4AA3-A110-EDEA56C4C92B}" dt="2021-10-06T07:04:42.272" v="12843" actId="166"/>
          <ac:spMkLst>
            <pc:docMk/>
            <pc:sldMk cId="3590626137" sldId="586"/>
            <ac:spMk id="144" creationId="{BB52273B-EF85-481E-8977-B3C23B120789}"/>
          </ac:spMkLst>
        </pc:spChg>
        <pc:cxnChg chg="add mod">
          <ac:chgData name="Syphax Ait oubelli" userId="ecf726b1934da71b" providerId="LiveId" clId="{BE4B7AD7-5CD9-4AA3-A110-EDEA56C4C92B}" dt="2021-10-06T07:04:40.243" v="12842" actId="14100"/>
          <ac:cxnSpMkLst>
            <pc:docMk/>
            <pc:sldMk cId="3590626137" sldId="586"/>
            <ac:cxnSpMk id="95" creationId="{18FAC4F8-95BE-4B03-A61F-298AC27AF765}"/>
          </ac:cxnSpMkLst>
        </pc:cxnChg>
      </pc:sldChg>
      <pc:sldChg chg="addSp modSp add mod">
        <pc:chgData name="Syphax Ait oubelli" userId="ecf726b1934da71b" providerId="LiveId" clId="{BE4B7AD7-5CD9-4AA3-A110-EDEA56C4C92B}" dt="2021-10-06T07:05:15.559" v="12854" actId="1076"/>
        <pc:sldMkLst>
          <pc:docMk/>
          <pc:sldMk cId="1336160615" sldId="587"/>
        </pc:sldMkLst>
        <pc:spChg chg="add mod">
          <ac:chgData name="Syphax Ait oubelli" userId="ecf726b1934da71b" providerId="LiveId" clId="{BE4B7AD7-5CD9-4AA3-A110-EDEA56C4C92B}" dt="2021-10-06T07:05:15.559" v="12854" actId="1076"/>
          <ac:spMkLst>
            <pc:docMk/>
            <pc:sldMk cId="1336160615" sldId="587"/>
            <ac:spMk id="3" creationId="{CDB870D5-7C98-4F49-ABEA-BF62735C655F}"/>
          </ac:spMkLst>
        </pc:spChg>
        <pc:spChg chg="add mod">
          <ac:chgData name="Syphax Ait oubelli" userId="ecf726b1934da71b" providerId="LiveId" clId="{BE4B7AD7-5CD9-4AA3-A110-EDEA56C4C92B}" dt="2021-10-06T07:01:20.693" v="12774" actId="20577"/>
          <ac:spMkLst>
            <pc:docMk/>
            <pc:sldMk cId="1336160615" sldId="587"/>
            <ac:spMk id="95" creationId="{D9094DE1-EF64-4927-88E0-8AA1406ECEE7}"/>
          </ac:spMkLst>
        </pc:spChg>
        <pc:spChg chg="add mod">
          <ac:chgData name="Syphax Ait oubelli" userId="ecf726b1934da71b" providerId="LiveId" clId="{BE4B7AD7-5CD9-4AA3-A110-EDEA56C4C92B}" dt="2021-10-06T07:01:26.434" v="12778" actId="20577"/>
          <ac:spMkLst>
            <pc:docMk/>
            <pc:sldMk cId="1336160615" sldId="587"/>
            <ac:spMk id="96" creationId="{FBECC306-9817-4FD0-BB8A-B46B242FBCBB}"/>
          </ac:spMkLst>
        </pc:spChg>
        <pc:spChg chg="add mod">
          <ac:chgData name="Syphax Ait oubelli" userId="ecf726b1934da71b" providerId="LiveId" clId="{BE4B7AD7-5CD9-4AA3-A110-EDEA56C4C92B}" dt="2021-10-06T07:02:06.627" v="12790" actId="571"/>
          <ac:spMkLst>
            <pc:docMk/>
            <pc:sldMk cId="1336160615" sldId="587"/>
            <ac:spMk id="97" creationId="{ECED084A-3041-47E4-BA95-C8982A151491}"/>
          </ac:spMkLst>
        </pc:spChg>
        <pc:spChg chg="add mod">
          <ac:chgData name="Syphax Ait oubelli" userId="ecf726b1934da71b" providerId="LiveId" clId="{BE4B7AD7-5CD9-4AA3-A110-EDEA56C4C92B}" dt="2021-10-06T07:02:23.196" v="12806" actId="1076"/>
          <ac:spMkLst>
            <pc:docMk/>
            <pc:sldMk cId="1336160615" sldId="587"/>
            <ac:spMk id="98" creationId="{E24E5043-11A8-4EFE-8ECF-1230C8442C08}"/>
          </ac:spMkLst>
        </pc:spChg>
        <pc:spChg chg="mod ord">
          <ac:chgData name="Syphax Ait oubelli" userId="ecf726b1934da71b" providerId="LiveId" clId="{BE4B7AD7-5CD9-4AA3-A110-EDEA56C4C92B}" dt="2021-10-06T07:04:51.128" v="12846" actId="166"/>
          <ac:spMkLst>
            <pc:docMk/>
            <pc:sldMk cId="1336160615" sldId="587"/>
            <ac:spMk id="140" creationId="{1CEA5BE9-C704-4824-9CAC-0547BEB57350}"/>
          </ac:spMkLst>
        </pc:spChg>
        <pc:spChg chg="mod ord">
          <ac:chgData name="Syphax Ait oubelli" userId="ecf726b1934da71b" providerId="LiveId" clId="{BE4B7AD7-5CD9-4AA3-A110-EDEA56C4C92B}" dt="2021-10-06T07:04:51.128" v="12846" actId="166"/>
          <ac:spMkLst>
            <pc:docMk/>
            <pc:sldMk cId="1336160615" sldId="587"/>
            <ac:spMk id="147" creationId="{5C70D86A-0CCC-4D87-9F53-D30A33A79617}"/>
          </ac:spMkLst>
        </pc:spChg>
        <pc:cxnChg chg="add mod">
          <ac:chgData name="Syphax Ait oubelli" userId="ecf726b1934da71b" providerId="LiveId" clId="{BE4B7AD7-5CD9-4AA3-A110-EDEA56C4C92B}" dt="2021-10-06T07:04:48.898" v="12845" actId="14100"/>
          <ac:cxnSpMkLst>
            <pc:docMk/>
            <pc:sldMk cId="1336160615" sldId="587"/>
            <ac:cxnSpMk id="99" creationId="{3CE355AD-2E79-4035-9714-5121C67A58F6}"/>
          </ac:cxnSpMkLst>
        </pc:cxnChg>
      </pc:sldChg>
      <pc:sldChg chg="addSp delSp modSp add mod">
        <pc:chgData name="Syphax Ait oubelli" userId="ecf726b1934da71b" providerId="LiveId" clId="{BE4B7AD7-5CD9-4AA3-A110-EDEA56C4C92B}" dt="2021-10-06T07:21:27.665" v="13275" actId="120"/>
        <pc:sldMkLst>
          <pc:docMk/>
          <pc:sldMk cId="1787051401" sldId="588"/>
        </pc:sldMkLst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2" creationId="{ECE1526C-1664-4821-919C-F0567EBA017E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3" creationId="{CDB870D5-7C98-4F49-ABEA-BF62735C655F}"/>
          </ac:spMkLst>
        </pc:spChg>
        <pc:spChg chg="add mod">
          <ac:chgData name="Syphax Ait oubelli" userId="ecf726b1934da71b" providerId="LiveId" clId="{BE4B7AD7-5CD9-4AA3-A110-EDEA56C4C92B}" dt="2021-10-06T07:21:27.665" v="13275" actId="120"/>
          <ac:spMkLst>
            <pc:docMk/>
            <pc:sldMk cId="1787051401" sldId="588"/>
            <ac:spMk id="4" creationId="{B6D963BC-3BD7-495E-9456-3C09B456C7D3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51" creationId="{784EC712-B309-4939-82E6-2B3B038C0777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52" creationId="{19A8E3E5-4B01-4BFD-BF96-DC46C1AA3518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53" creationId="{A217D4B8-9B22-4CBA-A60E-D87DF81A9B4B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54" creationId="{D5A27560-833E-4DD3-B968-DD47E38C836C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57" creationId="{503DE6C2-550D-47EA-AB54-AE85710E0A8B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58" creationId="{B9FFCFDC-325D-41CC-BC5F-A7D068E62ABC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59" creationId="{7253CA15-DCA8-4564-8647-37413D730CFF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60" creationId="{51461DB0-9B39-4617-B55C-53381F3DEA86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61" creationId="{D0A24306-20B4-4967-B005-935D3A0C8528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62" creationId="{7956BC40-A143-4736-A148-54B1A26BEB17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63" creationId="{42D6102C-03D8-4228-B07C-E9056F424D46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64" creationId="{9BD00761-031B-4326-AFA4-BEDBFE55B76D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65" creationId="{9B8129A0-7E2B-476C-8F6E-4D486BE9B73D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66" creationId="{0F167CC9-45D4-4B2E-9962-4618EA5998AC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67" creationId="{1A72F674-6072-420C-B836-61D6AC2457FF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68" creationId="{246A67A2-1069-4072-BE9D-586E512FDF87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69" creationId="{C908649A-533A-462A-BCEB-99CD0EF07464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70" creationId="{68210545-5D90-4A3D-BF1E-AE9136A57F12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71" creationId="{438C7759-695F-43BF-9568-DAB79DC17169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72" creationId="{8354C6DA-1D49-4E20-AC32-080F70F97168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73" creationId="{77AE4A4A-DD31-4D13-B42D-1D392034A98B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74" creationId="{937CEBC7-1259-4008-A441-AF2BAD34D62D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75" creationId="{7274C3A1-9702-42E4-BEAC-BAD76C8C2AB5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76" creationId="{8748515E-5384-42A5-9D8D-2F80569014CA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77" creationId="{DE4E2DAC-7541-4481-BA46-6F1068DE0B52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78" creationId="{32C431F7-BE84-459F-AA4B-EB1CC8E1D1CC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79" creationId="{78BCFFEA-36D1-43DD-A8F0-A5E049B7D697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80" creationId="{455B5757-DBEC-4BAA-B96C-2E9065A94339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81" creationId="{82330EAB-9B37-4D94-82C4-18BBD4D8F110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82" creationId="{2CDCDBF9-FE13-4BEB-BC00-24B3829D281B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83" creationId="{3FB41B7E-28C6-4C86-BAE8-BD7D4C674B21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84" creationId="{B9814D58-A643-4D21-A7FA-8FBA552BAE2E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85" creationId="{E86160AB-24DC-4009-8906-6DDA9C160A4E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86" creationId="{687D48E8-09A4-4757-9D66-5317CC944570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87" creationId="{048352B0-F57A-4105-98FF-F76C17608C24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88" creationId="{DF3FF0CC-CAE5-4752-B9EE-18A9200639B5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89" creationId="{4D403F18-BECB-4B7C-ACD6-94504493D1B7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90" creationId="{A1DB3DC4-95CA-47D5-9E28-ADA4F9A35206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91" creationId="{362D212E-90F7-40BF-84EA-2349C4167956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92" creationId="{BA18CE70-8435-4591-B569-8EC50D057F6C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93" creationId="{7741FDC6-399D-4C2B-BCE7-0371697E6099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94" creationId="{5217030E-E385-42F7-8BBE-F886859DCBB1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95" creationId="{D9094DE1-EF64-4927-88E0-8AA1406ECEE7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96" creationId="{FBECC306-9817-4FD0-BB8A-B46B242FBCBB}"/>
          </ac:spMkLst>
        </pc:spChg>
        <pc:spChg chg="add mod">
          <ac:chgData name="Syphax Ait oubelli" userId="ecf726b1934da71b" providerId="LiveId" clId="{BE4B7AD7-5CD9-4AA3-A110-EDEA56C4C92B}" dt="2021-10-06T07:20:09.757" v="13174" actId="1076"/>
          <ac:spMkLst>
            <pc:docMk/>
            <pc:sldMk cId="1787051401" sldId="588"/>
            <ac:spMk id="97" creationId="{53D98B31-AF8F-4DB4-8F55-C8F52CBAA5EC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98" creationId="{E24E5043-11A8-4EFE-8ECF-1230C8442C08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00" creationId="{E62CB16C-5717-4D9F-A84F-F2ED57A668F5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01" creationId="{A97ED8DE-7250-44AE-B007-6A8FF1CFCE4B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02" creationId="{75D2F723-AFAD-43D5-9BF4-03962A0665B8}"/>
          </ac:spMkLst>
        </pc:spChg>
        <pc:spChg chg="add mod">
          <ac:chgData name="Syphax Ait oubelli" userId="ecf726b1934da71b" providerId="LiveId" clId="{BE4B7AD7-5CD9-4AA3-A110-EDEA56C4C92B}" dt="2021-10-06T07:20:09.757" v="13174" actId="1076"/>
          <ac:spMkLst>
            <pc:docMk/>
            <pc:sldMk cId="1787051401" sldId="588"/>
            <ac:spMk id="103" creationId="{B4F1A06B-4322-4AA3-A835-1DA6588B783D}"/>
          </ac:spMkLst>
        </pc:spChg>
        <pc:spChg chg="add mod">
          <ac:chgData name="Syphax Ait oubelli" userId="ecf726b1934da71b" providerId="LiveId" clId="{BE4B7AD7-5CD9-4AA3-A110-EDEA56C4C92B}" dt="2021-10-06T07:11:31.622" v="13070" actId="571"/>
          <ac:spMkLst>
            <pc:docMk/>
            <pc:sldMk cId="1787051401" sldId="588"/>
            <ac:spMk id="104" creationId="{834508EF-F9C2-4C8C-912F-890083649F53}"/>
          </ac:spMkLst>
        </pc:spChg>
        <pc:spChg chg="add mod">
          <ac:chgData name="Syphax Ait oubelli" userId="ecf726b1934da71b" providerId="LiveId" clId="{BE4B7AD7-5CD9-4AA3-A110-EDEA56C4C92B}" dt="2021-10-06T07:20:09.757" v="13174" actId="1076"/>
          <ac:spMkLst>
            <pc:docMk/>
            <pc:sldMk cId="1787051401" sldId="588"/>
            <ac:spMk id="105" creationId="{E1EFB7AA-E299-49D7-B335-99A6D32035C9}"/>
          </ac:spMkLst>
        </pc:spChg>
        <pc:spChg chg="add mod">
          <ac:chgData name="Syphax Ait oubelli" userId="ecf726b1934da71b" providerId="LiveId" clId="{BE4B7AD7-5CD9-4AA3-A110-EDEA56C4C92B}" dt="2021-10-06T07:20:09.757" v="13174" actId="1076"/>
          <ac:spMkLst>
            <pc:docMk/>
            <pc:sldMk cId="1787051401" sldId="588"/>
            <ac:spMk id="106" creationId="{23381E13-4A1B-40FA-B3A9-CAC2D2F2D772}"/>
          </ac:spMkLst>
        </pc:spChg>
        <pc:spChg chg="add mod">
          <ac:chgData name="Syphax Ait oubelli" userId="ecf726b1934da71b" providerId="LiveId" clId="{BE4B7AD7-5CD9-4AA3-A110-EDEA56C4C92B}" dt="2021-10-06T07:20:09.757" v="13174" actId="1076"/>
          <ac:spMkLst>
            <pc:docMk/>
            <pc:sldMk cId="1787051401" sldId="588"/>
            <ac:spMk id="107" creationId="{F9CC59AF-FCF4-4955-8C13-940AD80D26FC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09" creationId="{721CAF74-8F79-4C73-8E54-3BBEC98A81FE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16" creationId="{71FECF9D-B6FD-4DB9-BE64-6AECA3532786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23" creationId="{5564A1D2-0F99-4D5B-B841-931C1CA88836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27" creationId="{52FA277F-EB74-4012-B919-59CE0A6601E3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28" creationId="{F53B654D-F3E5-426A-945E-2DB2407FCDA1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29" creationId="{39B2F4C0-6077-4852-9D2D-A229A318C407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30" creationId="{BEC1CBD8-9FAB-431C-A48F-F66CDECE27F2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31" creationId="{2312D0AF-EC3C-49E1-A872-2FA526F8CDAB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32" creationId="{C1D27889-0E72-4F80-8009-C13E24A3064F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33" creationId="{3C3E2D0B-D51A-452B-8AD8-9E65CCFBBE34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34" creationId="{9E359729-58A6-409E-9297-935B90413F2C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35" creationId="{FFBB7B8A-139E-44A1-BE27-88E6FD89785D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36" creationId="{CFFC116B-5CB0-43CF-9711-692FDD069961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37" creationId="{7EDDD9A2-F237-4DD7-B972-BDC96B916234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38" creationId="{253E2D90-C164-4EE0-8A34-70F9D3FB1BD0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39" creationId="{439924C2-8199-4F5E-A475-A69F83ACA705}"/>
          </ac:spMkLst>
        </pc:spChg>
        <pc:spChg chg="mod">
          <ac:chgData name="Syphax Ait oubelli" userId="ecf726b1934da71b" providerId="LiveId" clId="{BE4B7AD7-5CD9-4AA3-A110-EDEA56C4C92B}" dt="2021-10-06T07:09:48.958" v="12986" actId="108"/>
          <ac:spMkLst>
            <pc:docMk/>
            <pc:sldMk cId="1787051401" sldId="588"/>
            <ac:spMk id="140" creationId="{1CEA5BE9-C704-4824-9CAC-0547BEB57350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41" creationId="{34E36C9A-30A6-4784-99B1-37B570582523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42" creationId="{187F267D-D2B7-4047-B081-C1DA145636C3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43" creationId="{C6981D96-BAA7-4F45-BB10-42591CF88FC9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44" creationId="{BB52273B-EF85-481E-8977-B3C23B120789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45" creationId="{BDEBC89A-0FFE-41D7-BBB3-7D3275DFE656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46" creationId="{0668BE1A-36C0-460F-B58E-C71F8E1C631B}"/>
          </ac:spMkLst>
        </pc:spChg>
        <pc:spChg chg="mod">
          <ac:chgData name="Syphax Ait oubelli" userId="ecf726b1934da71b" providerId="LiveId" clId="{BE4B7AD7-5CD9-4AA3-A110-EDEA56C4C92B}" dt="2021-10-06T07:09:53.369" v="12988" actId="108"/>
          <ac:spMkLst>
            <pc:docMk/>
            <pc:sldMk cId="1787051401" sldId="588"/>
            <ac:spMk id="147" creationId="{5C70D86A-0CCC-4D87-9F53-D30A33A79617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48" creationId="{76D75DF8-500A-46B6-9F67-4C87F1297749}"/>
          </ac:spMkLst>
        </pc:spChg>
        <pc:spChg chg="mod">
          <ac:chgData name="Syphax Ait oubelli" userId="ecf726b1934da71b" providerId="LiveId" clId="{BE4B7AD7-5CD9-4AA3-A110-EDEA56C4C92B}" dt="2021-10-06T07:07:35.566" v="12856" actId="1076"/>
          <ac:spMkLst>
            <pc:docMk/>
            <pc:sldMk cId="1787051401" sldId="588"/>
            <ac:spMk id="149" creationId="{B19D6040-22EC-4B5D-8D85-F5E70EF4FADA}"/>
          </ac:spMkLst>
        </pc:spChg>
        <pc:cxnChg chg="del mod">
          <ac:chgData name="Syphax Ait oubelli" userId="ecf726b1934da71b" providerId="LiveId" clId="{BE4B7AD7-5CD9-4AA3-A110-EDEA56C4C92B}" dt="2021-10-06T07:09:50.850" v="12987" actId="478"/>
          <ac:cxnSpMkLst>
            <pc:docMk/>
            <pc:sldMk cId="1787051401" sldId="588"/>
            <ac:cxnSpMk id="99" creationId="{3CE355AD-2E79-4035-9714-5121C67A58F6}"/>
          </ac:cxnSpMkLst>
        </pc:cxnChg>
      </pc:sldChg>
      <pc:sldChg chg="delSp modSp add mod">
        <pc:chgData name="Syphax Ait oubelli" userId="ecf726b1934da71b" providerId="LiveId" clId="{BE4B7AD7-5CD9-4AA3-A110-EDEA56C4C92B}" dt="2021-10-06T07:22:31.074" v="13304" actId="207"/>
        <pc:sldMkLst>
          <pc:docMk/>
          <pc:sldMk cId="554076533" sldId="589"/>
        </pc:sldMkLst>
        <pc:spChg chg="mod">
          <ac:chgData name="Syphax Ait oubelli" userId="ecf726b1934da71b" providerId="LiveId" clId="{BE4B7AD7-5CD9-4AA3-A110-EDEA56C4C92B}" dt="2021-10-06T07:22:31.074" v="13304" actId="207"/>
          <ac:spMkLst>
            <pc:docMk/>
            <pc:sldMk cId="554076533" sldId="589"/>
            <ac:spMk id="4" creationId="{B6D963BC-3BD7-495E-9456-3C09B456C7D3}"/>
          </ac:spMkLst>
        </pc:spChg>
        <pc:spChg chg="del">
          <ac:chgData name="Syphax Ait oubelli" userId="ecf726b1934da71b" providerId="LiveId" clId="{BE4B7AD7-5CD9-4AA3-A110-EDEA56C4C92B}" dt="2021-10-06T07:21:08.012" v="13260" actId="478"/>
          <ac:spMkLst>
            <pc:docMk/>
            <pc:sldMk cId="554076533" sldId="589"/>
            <ac:spMk id="97" creationId="{53D98B31-AF8F-4DB4-8F55-C8F52CBAA5EC}"/>
          </ac:spMkLst>
        </pc:spChg>
        <pc:spChg chg="del">
          <ac:chgData name="Syphax Ait oubelli" userId="ecf726b1934da71b" providerId="LiveId" clId="{BE4B7AD7-5CD9-4AA3-A110-EDEA56C4C92B}" dt="2021-10-06T07:21:08.012" v="13260" actId="478"/>
          <ac:spMkLst>
            <pc:docMk/>
            <pc:sldMk cId="554076533" sldId="589"/>
            <ac:spMk id="103" creationId="{B4F1A06B-4322-4AA3-A835-1DA6588B783D}"/>
          </ac:spMkLst>
        </pc:spChg>
        <pc:spChg chg="del">
          <ac:chgData name="Syphax Ait oubelli" userId="ecf726b1934da71b" providerId="LiveId" clId="{BE4B7AD7-5CD9-4AA3-A110-EDEA56C4C92B}" dt="2021-10-06T07:21:08.012" v="13260" actId="478"/>
          <ac:spMkLst>
            <pc:docMk/>
            <pc:sldMk cId="554076533" sldId="589"/>
            <ac:spMk id="105" creationId="{E1EFB7AA-E299-49D7-B335-99A6D32035C9}"/>
          </ac:spMkLst>
        </pc:spChg>
        <pc:spChg chg="del">
          <ac:chgData name="Syphax Ait oubelli" userId="ecf726b1934da71b" providerId="LiveId" clId="{BE4B7AD7-5CD9-4AA3-A110-EDEA56C4C92B}" dt="2021-10-06T07:21:08.012" v="13260" actId="478"/>
          <ac:spMkLst>
            <pc:docMk/>
            <pc:sldMk cId="554076533" sldId="589"/>
            <ac:spMk id="106" creationId="{23381E13-4A1B-40FA-B3A9-CAC2D2F2D772}"/>
          </ac:spMkLst>
        </pc:spChg>
        <pc:spChg chg="del">
          <ac:chgData name="Syphax Ait oubelli" userId="ecf726b1934da71b" providerId="LiveId" clId="{BE4B7AD7-5CD9-4AA3-A110-EDEA56C4C92B}" dt="2021-10-06T07:21:08.012" v="13260" actId="478"/>
          <ac:spMkLst>
            <pc:docMk/>
            <pc:sldMk cId="554076533" sldId="589"/>
            <ac:spMk id="107" creationId="{F9CC59AF-FCF4-4955-8C13-940AD80D26FC}"/>
          </ac:spMkLst>
        </pc:spChg>
      </pc:sldChg>
      <pc:sldChg chg="add del">
        <pc:chgData name="Syphax Ait oubelli" userId="ecf726b1934da71b" providerId="LiveId" clId="{BE4B7AD7-5CD9-4AA3-A110-EDEA56C4C92B}" dt="2021-10-06T07:19:37.075" v="13106" actId="47"/>
        <pc:sldMkLst>
          <pc:docMk/>
          <pc:sldMk cId="731296000" sldId="589"/>
        </pc:sldMkLst>
      </pc:sldChg>
      <pc:sldChg chg="addSp delSp modSp add mod">
        <pc:chgData name="Syphax Ait oubelli" userId="ecf726b1934da71b" providerId="LiveId" clId="{BE4B7AD7-5CD9-4AA3-A110-EDEA56C4C92B}" dt="2021-10-06T07:22:48.096" v="13317" actId="12789"/>
        <pc:sldMkLst>
          <pc:docMk/>
          <pc:sldMk cId="1940333653" sldId="590"/>
        </pc:sldMkLst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2" creationId="{ECE1526C-1664-4821-919C-F0567EBA017E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3" creationId="{CDB870D5-7C98-4F49-ABEA-BF62735C655F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4" creationId="{B6D963BC-3BD7-495E-9456-3C09B456C7D3}"/>
          </ac:spMkLst>
        </pc:spChg>
        <pc:spChg chg="add mod">
          <ac:chgData name="Syphax Ait oubelli" userId="ecf726b1934da71b" providerId="LiveId" clId="{BE4B7AD7-5CD9-4AA3-A110-EDEA56C4C92B}" dt="2021-10-06T07:22:48.096" v="13317" actId="12789"/>
          <ac:spMkLst>
            <pc:docMk/>
            <pc:sldMk cId="1940333653" sldId="590"/>
            <ac:spMk id="5" creationId="{7F6591E7-7D7F-4844-BDFB-197C578AE531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51" creationId="{784EC712-B309-4939-82E6-2B3B038C0777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52" creationId="{19A8E3E5-4B01-4BFD-BF96-DC46C1AA3518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53" creationId="{A217D4B8-9B22-4CBA-A60E-D87DF81A9B4B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54" creationId="{D5A27560-833E-4DD3-B968-DD47E38C836C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57" creationId="{503DE6C2-550D-47EA-AB54-AE85710E0A8B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58" creationId="{B9FFCFDC-325D-41CC-BC5F-A7D068E62ABC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59" creationId="{7253CA15-DCA8-4564-8647-37413D730CFF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60" creationId="{51461DB0-9B39-4617-B55C-53381F3DEA86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61" creationId="{D0A24306-20B4-4967-B005-935D3A0C8528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62" creationId="{7956BC40-A143-4736-A148-54B1A26BEB17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63" creationId="{42D6102C-03D8-4228-B07C-E9056F424D46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64" creationId="{9BD00761-031B-4326-AFA4-BEDBFE55B76D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65" creationId="{9B8129A0-7E2B-476C-8F6E-4D486BE9B73D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66" creationId="{0F167CC9-45D4-4B2E-9962-4618EA5998AC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67" creationId="{1A72F674-6072-420C-B836-61D6AC2457FF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68" creationId="{246A67A2-1069-4072-BE9D-586E512FDF87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69" creationId="{C908649A-533A-462A-BCEB-99CD0EF07464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70" creationId="{68210545-5D90-4A3D-BF1E-AE9136A57F12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71" creationId="{438C7759-695F-43BF-9568-DAB79DC17169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72" creationId="{8354C6DA-1D49-4E20-AC32-080F70F97168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73" creationId="{77AE4A4A-DD31-4D13-B42D-1D392034A98B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74" creationId="{937CEBC7-1259-4008-A441-AF2BAD34D62D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75" creationId="{7274C3A1-9702-42E4-BEAC-BAD76C8C2AB5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76" creationId="{8748515E-5384-42A5-9D8D-2F80569014CA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77" creationId="{DE4E2DAC-7541-4481-BA46-6F1068DE0B52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78" creationId="{32C431F7-BE84-459F-AA4B-EB1CC8E1D1CC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79" creationId="{78BCFFEA-36D1-43DD-A8F0-A5E049B7D697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80" creationId="{455B5757-DBEC-4BAA-B96C-2E9065A94339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81" creationId="{82330EAB-9B37-4D94-82C4-18BBD4D8F110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82" creationId="{2CDCDBF9-FE13-4BEB-BC00-24B3829D281B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83" creationId="{3FB41B7E-28C6-4C86-BAE8-BD7D4C674B21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84" creationId="{B9814D58-A643-4D21-A7FA-8FBA552BAE2E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85" creationId="{E86160AB-24DC-4009-8906-6DDA9C160A4E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86" creationId="{687D48E8-09A4-4757-9D66-5317CC944570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87" creationId="{048352B0-F57A-4105-98FF-F76C17608C24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88" creationId="{DF3FF0CC-CAE5-4752-B9EE-18A9200639B5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89" creationId="{4D403F18-BECB-4B7C-ACD6-94504493D1B7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90" creationId="{A1DB3DC4-95CA-47D5-9E28-ADA4F9A35206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91" creationId="{362D212E-90F7-40BF-84EA-2349C4167956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92" creationId="{BA18CE70-8435-4591-B569-8EC50D057F6C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93" creationId="{7741FDC6-399D-4C2B-BCE7-0371697E6099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94" creationId="{5217030E-E385-42F7-8BBE-F886859DCBB1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95" creationId="{D9094DE1-EF64-4927-88E0-8AA1406ECEE7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96" creationId="{FBECC306-9817-4FD0-BB8A-B46B242FBCBB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98" creationId="{E24E5043-11A8-4EFE-8ECF-1230C8442C08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00" creationId="{E62CB16C-5717-4D9F-A84F-F2ED57A668F5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01" creationId="{A97ED8DE-7250-44AE-B007-6A8FF1CFCE4B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02" creationId="{75D2F723-AFAD-43D5-9BF4-03962A0665B8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09" creationId="{721CAF74-8F79-4C73-8E54-3BBEC98A81FE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16" creationId="{71FECF9D-B6FD-4DB9-BE64-6AECA3532786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23" creationId="{5564A1D2-0F99-4D5B-B841-931C1CA88836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27" creationId="{52FA277F-EB74-4012-B919-59CE0A6601E3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28" creationId="{F53B654D-F3E5-426A-945E-2DB2407FCDA1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29" creationId="{39B2F4C0-6077-4852-9D2D-A229A318C407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30" creationId="{BEC1CBD8-9FAB-431C-A48F-F66CDECE27F2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31" creationId="{2312D0AF-EC3C-49E1-A872-2FA526F8CDAB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32" creationId="{C1D27889-0E72-4F80-8009-C13E24A3064F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33" creationId="{3C3E2D0B-D51A-452B-8AD8-9E65CCFBBE34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34" creationId="{9E359729-58A6-409E-9297-935B90413F2C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35" creationId="{FFBB7B8A-139E-44A1-BE27-88E6FD89785D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36" creationId="{CFFC116B-5CB0-43CF-9711-692FDD069961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37" creationId="{7EDDD9A2-F237-4DD7-B972-BDC96B916234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38" creationId="{253E2D90-C164-4EE0-8A34-70F9D3FB1BD0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39" creationId="{439924C2-8199-4F5E-A475-A69F83ACA705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40" creationId="{1CEA5BE9-C704-4824-9CAC-0547BEB57350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41" creationId="{34E36C9A-30A6-4784-99B1-37B570582523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42" creationId="{187F267D-D2B7-4047-B081-C1DA145636C3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43" creationId="{C6981D96-BAA7-4F45-BB10-42591CF88FC9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44" creationId="{BB52273B-EF85-481E-8977-B3C23B120789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45" creationId="{BDEBC89A-0FFE-41D7-BBB3-7D3275DFE656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46" creationId="{0668BE1A-36C0-460F-B58E-C71F8E1C631B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47" creationId="{5C70D86A-0CCC-4D87-9F53-D30A33A79617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48" creationId="{76D75DF8-500A-46B6-9F67-4C87F1297749}"/>
          </ac:spMkLst>
        </pc:spChg>
        <pc:spChg chg="del">
          <ac:chgData name="Syphax Ait oubelli" userId="ecf726b1934da71b" providerId="LiveId" clId="{BE4B7AD7-5CD9-4AA3-A110-EDEA56C4C92B}" dt="2021-10-06T07:22:34.568" v="13306" actId="478"/>
          <ac:spMkLst>
            <pc:docMk/>
            <pc:sldMk cId="1940333653" sldId="590"/>
            <ac:spMk id="149" creationId="{B19D6040-22EC-4B5D-8D85-F5E70EF4FADA}"/>
          </ac:spMkLst>
        </pc:spChg>
      </pc:sldChg>
      <pc:sldChg chg="add modAnim">
        <pc:chgData name="Syphax Ait oubelli" userId="ecf726b1934da71b" providerId="LiveId" clId="{BE4B7AD7-5CD9-4AA3-A110-EDEA56C4C92B}" dt="2021-10-06T07:23:32.850" v="13319"/>
        <pc:sldMkLst>
          <pc:docMk/>
          <pc:sldMk cId="2730238081" sldId="591"/>
        </pc:sldMkLst>
      </pc:sldChg>
      <pc:sldChg chg="addSp delSp modSp add mod">
        <pc:chgData name="Syphax Ait oubelli" userId="ecf726b1934da71b" providerId="LiveId" clId="{BE4B7AD7-5CD9-4AA3-A110-EDEA56C4C92B}" dt="2021-10-06T07:28:02.239" v="13372" actId="20577"/>
        <pc:sldMkLst>
          <pc:docMk/>
          <pc:sldMk cId="1009252953" sldId="592"/>
        </pc:sldMkLst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51" creationId="{784EC712-B309-4939-82E6-2B3B038C0777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52" creationId="{19A8E3E5-4B01-4BFD-BF96-DC46C1AA3518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53" creationId="{A217D4B8-9B22-4CBA-A60E-D87DF81A9B4B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54" creationId="{D5A27560-833E-4DD3-B968-DD47E38C836C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57" creationId="{503DE6C2-550D-47EA-AB54-AE85710E0A8B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58" creationId="{B9FFCFDC-325D-41CC-BC5F-A7D068E62ABC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59" creationId="{7253CA15-DCA8-4564-8647-37413D730CFF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60" creationId="{51461DB0-9B39-4617-B55C-53381F3DEA86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61" creationId="{D0A24306-20B4-4967-B005-935D3A0C8528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62" creationId="{7956BC40-A143-4736-A148-54B1A26BEB17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63" creationId="{42D6102C-03D8-4228-B07C-E9056F424D46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64" creationId="{9BD00761-031B-4326-AFA4-BEDBFE55B76D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65" creationId="{9B8129A0-7E2B-476C-8F6E-4D486BE9B73D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66" creationId="{0F167CC9-45D4-4B2E-9962-4618EA5998AC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67" creationId="{1A72F674-6072-420C-B836-61D6AC2457FF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68" creationId="{246A67A2-1069-4072-BE9D-586E512FDF87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70" creationId="{68210545-5D90-4A3D-BF1E-AE9136A57F12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71" creationId="{438C7759-695F-43BF-9568-DAB79DC17169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72" creationId="{8354C6DA-1D49-4E20-AC32-080F70F97168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73" creationId="{77AE4A4A-DD31-4D13-B42D-1D392034A98B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74" creationId="{937CEBC7-1259-4008-A441-AF2BAD34D62D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75" creationId="{7274C3A1-9702-42E4-BEAC-BAD76C8C2AB5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76" creationId="{8748515E-5384-42A5-9D8D-2F80569014CA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77" creationId="{DE4E2DAC-7541-4481-BA46-6F1068DE0B52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78" creationId="{32C431F7-BE84-459F-AA4B-EB1CC8E1D1CC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79" creationId="{78BCFFEA-36D1-43DD-A8F0-A5E049B7D697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80" creationId="{455B5757-DBEC-4BAA-B96C-2E9065A94339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81" creationId="{82330EAB-9B37-4D94-82C4-18BBD4D8F110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82" creationId="{2CDCDBF9-FE13-4BEB-BC00-24B3829D281B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83" creationId="{3FB41B7E-28C6-4C86-BAE8-BD7D4C674B21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84" creationId="{B052D57D-A574-44AD-85FB-28D555A5EAE7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85" creationId="{DECD81CA-46BD-4A42-9C74-68B94C4E8DDB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86" creationId="{B55482DD-4AAC-4D34-AA40-668746842579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87" creationId="{63826D26-0005-4493-97F6-D2851E188A98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88" creationId="{DF3FF0CC-CAE5-4752-B9EE-18A9200639B5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89" creationId="{4D403F18-BECB-4B7C-ACD6-94504493D1B7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90" creationId="{11B80A33-69CD-4664-B0AB-90928DF8DFD2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91" creationId="{362D212E-90F7-40BF-84EA-2349C4167956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92" creationId="{BA18CE70-8435-4591-B569-8EC50D057F6C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93" creationId="{7741FDC6-399D-4C2B-BCE7-0371697E6099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94" creationId="{27618811-BB27-4679-88AA-57EB94277FD1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95" creationId="{1D34467C-8F17-4DC3-8756-74478B9C43FE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96" creationId="{01E67421-2D01-43E5-B50F-7D6EC08E93E9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97" creationId="{5197B8DB-BFEB-4304-9E95-82316FC6C55D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98" creationId="{A173FCAC-C415-4A27-82E7-1F3A88590E1F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99" creationId="{0941B1F2-BDE9-431C-B55C-A689920F1AAD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00" creationId="{E62CB16C-5717-4D9F-A84F-F2ED57A668F5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01" creationId="{A97ED8DE-7250-44AE-B007-6A8FF1CFCE4B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02" creationId="{75D2F723-AFAD-43D5-9BF4-03962A0665B8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03" creationId="{68B23D8D-0876-40C1-99C4-3A9231EE3FFD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04" creationId="{9584C4FB-CAC8-4139-BADA-E36CFDB6846B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05" creationId="{68895860-4B7A-4571-A841-392811C696F2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06" creationId="{F941C3B4-B969-4A3E-9BB8-A5E2518B9AB8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07" creationId="{BBA24B16-980E-49A0-B3CF-FB5DBA7CDFE6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08" creationId="{A8D89CB5-4B8E-4CBD-8FC0-EF83E88D731C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09" creationId="{721CAF74-8F79-4C73-8E54-3BBEC98A81FE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10" creationId="{7BD204D7-2D30-49DB-B69B-0AA7851E2DEC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11" creationId="{0B5618EF-59D7-458A-BE48-BF273273745C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12" creationId="{83D6C7FE-869F-4CC8-BE7C-8CE9C85C5D51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13" creationId="{9CDAEB9E-2444-4CB7-B233-CC43E1527684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14" creationId="{98E5894D-392D-4C3D-BBD3-891240128FD6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15" creationId="{DF0225B6-7434-46C8-97BB-16D2EDDF5705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16" creationId="{71FECF9D-B6FD-4DB9-BE64-6AECA3532786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17" creationId="{A4F323FA-4484-4B2A-AE29-9E2EA7DDED5A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18" creationId="{292924FF-719C-4B83-95B7-C2E161867A80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19" creationId="{7BCC6C9E-2F9E-457F-BFDD-AE18787C7EF4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20" creationId="{B0DD95CD-84AB-4BEE-A570-30541C8FCF15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21" creationId="{430BE67F-4E63-43A6-8EAD-5CBC6FDBA343}"/>
          </ac:spMkLst>
        </pc:spChg>
        <pc:spChg chg="add mod topLvl">
          <ac:chgData name="Syphax Ait oubelli" userId="ecf726b1934da71b" providerId="LiveId" clId="{BE4B7AD7-5CD9-4AA3-A110-EDEA56C4C92B}" dt="2021-10-06T07:27:40.431" v="13362" actId="20577"/>
          <ac:spMkLst>
            <pc:docMk/>
            <pc:sldMk cId="1009252953" sldId="592"/>
            <ac:spMk id="122" creationId="{9F01EB4A-23AA-4C9A-85A1-156BFF9D49A1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23" creationId="{5564A1D2-0F99-4D5B-B841-931C1CA88836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24" creationId="{08F0B17D-91B5-416D-86B0-59FB0E96198B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25" creationId="{4085157F-9EB6-4E20-AB78-5A511AEB197C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26" creationId="{6E6672AE-D164-42D8-839F-950C57A7B84E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27" creationId="{52FA277F-EB74-4012-B919-59CE0A6601E3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28" creationId="{F53B654D-F3E5-426A-945E-2DB2407FCDA1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29" creationId="{39B2F4C0-6077-4852-9D2D-A229A318C407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30" creationId="{BEC1CBD8-9FAB-431C-A48F-F66CDECE27F2}"/>
          </ac:spMkLst>
        </pc:spChg>
        <pc:spChg chg="del mod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31" creationId="{2312D0AF-EC3C-49E1-A872-2FA526F8CDAB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32" creationId="{C1D27889-0E72-4F80-8009-C13E24A3064F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33" creationId="{3C3E2D0B-D51A-452B-8AD8-9E65CCFBBE34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34" creationId="{9E359729-58A6-409E-9297-935B90413F2C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35" creationId="{FFBB7B8A-139E-44A1-BE27-88E6FD89785D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36" creationId="{CFFC116B-5CB0-43CF-9711-692FDD069961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37" creationId="{7EDDD9A2-F237-4DD7-B972-BDC96B916234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38" creationId="{253E2D90-C164-4EE0-8A34-70F9D3FB1BD0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39" creationId="{439924C2-8199-4F5E-A475-A69F83ACA705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40" creationId="{1CEA5BE9-C704-4824-9CAC-0547BEB57350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41" creationId="{34E36C9A-30A6-4784-99B1-37B570582523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42" creationId="{187F267D-D2B7-4047-B081-C1DA145636C3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43" creationId="{C6981D96-BAA7-4F45-BB10-42591CF88FC9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44" creationId="{BB52273B-EF85-481E-8977-B3C23B120789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45" creationId="{BDEBC89A-0FFE-41D7-BBB3-7D3275DFE656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46" creationId="{0668BE1A-36C0-460F-B58E-C71F8E1C631B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47" creationId="{5C70D86A-0CCC-4D87-9F53-D30A33A79617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48" creationId="{76D75DF8-500A-46B6-9F67-4C87F1297749}"/>
          </ac:spMkLst>
        </pc:spChg>
        <pc:spChg chg="del">
          <ac:chgData name="Syphax Ait oubelli" userId="ecf726b1934da71b" providerId="LiveId" clId="{BE4B7AD7-5CD9-4AA3-A110-EDEA56C4C92B}" dt="2021-10-06T07:26:30.248" v="13327" actId="478"/>
          <ac:spMkLst>
            <pc:docMk/>
            <pc:sldMk cId="1009252953" sldId="592"/>
            <ac:spMk id="149" creationId="{B19D6040-22EC-4B5D-8D85-F5E70EF4FADA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52" creationId="{FBA9408B-8DBC-4B6E-8DF1-C961CA557459}"/>
          </ac:spMkLst>
        </pc:spChg>
        <pc:spChg chg="add mod topLvl">
          <ac:chgData name="Syphax Ait oubelli" userId="ecf726b1934da71b" providerId="LiveId" clId="{BE4B7AD7-5CD9-4AA3-A110-EDEA56C4C92B}" dt="2021-10-06T07:27:43.830" v="13364" actId="20577"/>
          <ac:spMkLst>
            <pc:docMk/>
            <pc:sldMk cId="1009252953" sldId="592"/>
            <ac:spMk id="153" creationId="{CD8680AE-23F2-4276-810D-59628D0B2F76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54" creationId="{E79F16F6-759F-4C49-B3BA-EEC432CBD8AC}"/>
          </ac:spMkLst>
        </pc:spChg>
        <pc:spChg chg="add mod topLvl">
          <ac:chgData name="Syphax Ait oubelli" userId="ecf726b1934da71b" providerId="LiveId" clId="{BE4B7AD7-5CD9-4AA3-A110-EDEA56C4C92B}" dt="2021-10-06T07:27:47.519" v="13366" actId="20577"/>
          <ac:spMkLst>
            <pc:docMk/>
            <pc:sldMk cId="1009252953" sldId="592"/>
            <ac:spMk id="155" creationId="{D0703E3F-CD4D-4479-A179-BF59F310AB70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56" creationId="{203E7457-51DB-4D80-8796-13E9A10C0C75}"/>
          </ac:spMkLst>
        </pc:spChg>
        <pc:spChg chg="add mod topLvl">
          <ac:chgData name="Syphax Ait oubelli" userId="ecf726b1934da71b" providerId="LiveId" clId="{BE4B7AD7-5CD9-4AA3-A110-EDEA56C4C92B}" dt="2021-10-06T07:27:51.661" v="13368" actId="20577"/>
          <ac:spMkLst>
            <pc:docMk/>
            <pc:sldMk cId="1009252953" sldId="592"/>
            <ac:spMk id="157" creationId="{8ADF571E-0857-4CCB-BC97-91C808CBA6D2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58" creationId="{9540C833-9C25-417F-813D-78F49F3A229B}"/>
          </ac:spMkLst>
        </pc:spChg>
        <pc:spChg chg="add mod topLvl">
          <ac:chgData name="Syphax Ait oubelli" userId="ecf726b1934da71b" providerId="LiveId" clId="{BE4B7AD7-5CD9-4AA3-A110-EDEA56C4C92B}" dt="2021-10-06T07:27:36.567" v="13360" actId="20577"/>
          <ac:spMkLst>
            <pc:docMk/>
            <pc:sldMk cId="1009252953" sldId="592"/>
            <ac:spMk id="159" creationId="{FAC03180-B38E-4784-879A-1BB616188249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60" creationId="{7A536C5D-CDA8-49D2-B969-CBBAA1A45FFC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61" creationId="{887E2E20-ACB1-4E18-9268-4E781047521A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62" creationId="{31FEFFC9-32B1-4865-BEDD-2C0D665E193C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63" creationId="{9F10B06D-EA2E-456E-9EC1-6F9FE331272B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64" creationId="{046809A5-81E4-4885-B753-645D12F8D68C}"/>
          </ac:spMkLst>
        </pc:spChg>
        <pc:spChg chg="add mod topLvl">
          <ac:chgData name="Syphax Ait oubelli" userId="ecf726b1934da71b" providerId="LiveId" clId="{BE4B7AD7-5CD9-4AA3-A110-EDEA56C4C92B}" dt="2021-10-06T07:27:23.921" v="13349" actId="207"/>
          <ac:spMkLst>
            <pc:docMk/>
            <pc:sldMk cId="1009252953" sldId="592"/>
            <ac:spMk id="165" creationId="{AE41600A-4FA1-47CE-A42A-E9C9FDBDEE32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66" creationId="{FE200590-8A38-4413-817D-2E17E6AAAA94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67" creationId="{368598C2-F0D8-44EA-9DDA-0A405D3F3336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68" creationId="{AFA80B89-D1C1-4031-A9CF-86857E5EC5A1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69" creationId="{44613105-93D8-4C25-A768-EDDFA6954DE8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70" creationId="{6AC81975-2248-4D72-B1DD-8B520690F83A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71" creationId="{C142A7C4-E96F-4526-B33C-03C9E30F106D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72" creationId="{E8B04C9C-78A3-4256-9106-9CEE4D0CB389}"/>
          </ac:spMkLst>
        </pc:spChg>
        <pc:spChg chg="add mod topLvl">
          <ac:chgData name="Syphax Ait oubelli" userId="ecf726b1934da71b" providerId="LiveId" clId="{BE4B7AD7-5CD9-4AA3-A110-EDEA56C4C92B}" dt="2021-10-06T07:27:57.927" v="13370" actId="20577"/>
          <ac:spMkLst>
            <pc:docMk/>
            <pc:sldMk cId="1009252953" sldId="592"/>
            <ac:spMk id="173" creationId="{219B4C40-AC37-4AC6-97BF-B3978732D118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74" creationId="{A1587624-1EAD-469A-B66A-5041801AA789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75" creationId="{2514F714-5435-4AFD-8B22-F15328E28B02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76" creationId="{3F6E891A-6BF2-4600-ABB8-4C0EDD2799F3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77" creationId="{982581AD-BE5B-475D-BC45-959DA9BEA33B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78" creationId="{D4986774-66CB-4A34-934C-214C4854E5FE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79" creationId="{E4B0D5DA-25E5-4DCB-9B48-798840AC661D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80" creationId="{76650656-B2D9-474B-901F-E123AE6BB55F}"/>
          </ac:spMkLst>
        </pc:spChg>
        <pc:spChg chg="add mod topLvl">
          <ac:chgData name="Syphax Ait oubelli" userId="ecf726b1934da71b" providerId="LiveId" clId="{BE4B7AD7-5CD9-4AA3-A110-EDEA56C4C92B}" dt="2021-10-06T07:28:02.239" v="13372" actId="20577"/>
          <ac:spMkLst>
            <pc:docMk/>
            <pc:sldMk cId="1009252953" sldId="592"/>
            <ac:spMk id="181" creationId="{28E36D45-A793-452C-9768-0A779F005ABE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82" creationId="{7D7D9FAD-14A3-441F-ADA3-39930022D8FE}"/>
          </ac:spMkLst>
        </pc:spChg>
        <pc:spChg chg="add mod topLvl">
          <ac:chgData name="Syphax Ait oubelli" userId="ecf726b1934da71b" providerId="LiveId" clId="{BE4B7AD7-5CD9-4AA3-A110-EDEA56C4C92B}" dt="2021-10-06T07:26:44.347" v="13334"/>
          <ac:spMkLst>
            <pc:docMk/>
            <pc:sldMk cId="1009252953" sldId="592"/>
            <ac:spMk id="183" creationId="{F923C51B-B1A2-4E6B-979D-52791022DBE4}"/>
          </ac:spMkLst>
        </pc:spChg>
        <pc:spChg chg="add del">
          <ac:chgData name="Syphax Ait oubelli" userId="ecf726b1934da71b" providerId="LiveId" clId="{BE4B7AD7-5CD9-4AA3-A110-EDEA56C4C92B}" dt="2021-10-06T07:27:27.390" v="13351" actId="22"/>
          <ac:spMkLst>
            <pc:docMk/>
            <pc:sldMk cId="1009252953" sldId="592"/>
            <ac:spMk id="184" creationId="{9E7B218A-E9FF-4464-AD6D-1BDDF84F24FE}"/>
          </ac:spMkLst>
        </pc:spChg>
        <pc:grpChg chg="add del mod">
          <ac:chgData name="Syphax Ait oubelli" userId="ecf726b1934da71b" providerId="LiveId" clId="{BE4B7AD7-5CD9-4AA3-A110-EDEA56C4C92B}" dt="2021-10-06T07:26:44.347" v="13334"/>
          <ac:grpSpMkLst>
            <pc:docMk/>
            <pc:sldMk cId="1009252953" sldId="592"/>
            <ac:grpSpMk id="2" creationId="{15A62011-5722-448A-A23C-47EA9FD399AA}"/>
          </ac:grpSpMkLst>
        </pc:grpChg>
        <pc:cxnChg chg="del">
          <ac:chgData name="Syphax Ait oubelli" userId="ecf726b1934da71b" providerId="LiveId" clId="{BE4B7AD7-5CD9-4AA3-A110-EDEA56C4C92B}" dt="2021-10-06T07:26:14.335" v="13322" actId="478"/>
          <ac:cxnSpMkLst>
            <pc:docMk/>
            <pc:sldMk cId="1009252953" sldId="592"/>
            <ac:cxnSpMk id="38" creationId="{9614B3E1-0BA9-4F0D-BCE2-09FBD339B9DB}"/>
          </ac:cxnSpMkLst>
        </pc:cxnChg>
        <pc:cxnChg chg="del">
          <ac:chgData name="Syphax Ait oubelli" userId="ecf726b1934da71b" providerId="LiveId" clId="{BE4B7AD7-5CD9-4AA3-A110-EDEA56C4C92B}" dt="2021-10-06T07:25:58.224" v="13321" actId="478"/>
          <ac:cxnSpMkLst>
            <pc:docMk/>
            <pc:sldMk cId="1009252953" sldId="592"/>
            <ac:cxnSpMk id="40" creationId="{103FCBE5-A836-408C-BA8E-39B57BA5A696}"/>
          </ac:cxnSpMkLst>
        </pc:cxnChg>
        <pc:cxnChg chg="del">
          <ac:chgData name="Syphax Ait oubelli" userId="ecf726b1934da71b" providerId="LiveId" clId="{BE4B7AD7-5CD9-4AA3-A110-EDEA56C4C92B}" dt="2021-10-06T07:25:58.224" v="13321" actId="478"/>
          <ac:cxnSpMkLst>
            <pc:docMk/>
            <pc:sldMk cId="1009252953" sldId="592"/>
            <ac:cxnSpMk id="43" creationId="{A977C31D-0532-4BD5-AA38-753686A71EDD}"/>
          </ac:cxnSpMkLst>
        </pc:cxnChg>
        <pc:cxnChg chg="del">
          <ac:chgData name="Syphax Ait oubelli" userId="ecf726b1934da71b" providerId="LiveId" clId="{BE4B7AD7-5CD9-4AA3-A110-EDEA56C4C92B}" dt="2021-10-06T07:25:58.224" v="13321" actId="478"/>
          <ac:cxnSpMkLst>
            <pc:docMk/>
            <pc:sldMk cId="1009252953" sldId="592"/>
            <ac:cxnSpMk id="45" creationId="{3A6E877C-BA38-49A3-A5C7-E41801BDBC5F}"/>
          </ac:cxnSpMkLst>
        </pc:cxnChg>
        <pc:cxnChg chg="del">
          <ac:chgData name="Syphax Ait oubelli" userId="ecf726b1934da71b" providerId="LiveId" clId="{BE4B7AD7-5CD9-4AA3-A110-EDEA56C4C92B}" dt="2021-10-06T07:25:58.224" v="13321" actId="478"/>
          <ac:cxnSpMkLst>
            <pc:docMk/>
            <pc:sldMk cId="1009252953" sldId="592"/>
            <ac:cxnSpMk id="47" creationId="{58C116CB-C115-48C7-BE53-61C185832ABB}"/>
          </ac:cxnSpMkLst>
        </pc:cxnChg>
        <pc:cxnChg chg="del">
          <ac:chgData name="Syphax Ait oubelli" userId="ecf726b1934da71b" providerId="LiveId" clId="{BE4B7AD7-5CD9-4AA3-A110-EDEA56C4C92B}" dt="2021-10-06T07:25:58.224" v="13321" actId="478"/>
          <ac:cxnSpMkLst>
            <pc:docMk/>
            <pc:sldMk cId="1009252953" sldId="592"/>
            <ac:cxnSpMk id="49" creationId="{B4AF72E4-D4C6-42A8-A9C5-FBCCC12DCBB5}"/>
          </ac:cxnSpMkLst>
        </pc:cxnChg>
        <pc:cxnChg chg="del">
          <ac:chgData name="Syphax Ait oubelli" userId="ecf726b1934da71b" providerId="LiveId" clId="{BE4B7AD7-5CD9-4AA3-A110-EDEA56C4C92B}" dt="2021-10-06T07:25:58.224" v="13321" actId="478"/>
          <ac:cxnSpMkLst>
            <pc:docMk/>
            <pc:sldMk cId="1009252953" sldId="592"/>
            <ac:cxnSpMk id="150" creationId="{BCE5725E-659E-4907-AEDC-10AF51F0A5FD}"/>
          </ac:cxnSpMkLst>
        </pc:cxnChg>
        <pc:cxnChg chg="del">
          <ac:chgData name="Syphax Ait oubelli" userId="ecf726b1934da71b" providerId="LiveId" clId="{BE4B7AD7-5CD9-4AA3-A110-EDEA56C4C92B}" dt="2021-10-06T07:25:58.224" v="13321" actId="478"/>
          <ac:cxnSpMkLst>
            <pc:docMk/>
            <pc:sldMk cId="1009252953" sldId="592"/>
            <ac:cxnSpMk id="151" creationId="{8BC3C403-F364-4FD1-B576-240B865396BE}"/>
          </ac:cxnSpMkLst>
        </pc:cxnChg>
      </pc:sldChg>
      <pc:sldChg chg="modSp add mod">
        <pc:chgData name="Syphax Ait oubelli" userId="ecf726b1934da71b" providerId="LiveId" clId="{BE4B7AD7-5CD9-4AA3-A110-EDEA56C4C92B}" dt="2021-10-06T07:29:04.887" v="13398" actId="20577"/>
        <pc:sldMkLst>
          <pc:docMk/>
          <pc:sldMk cId="1606465756" sldId="593"/>
        </pc:sldMkLst>
        <pc:spChg chg="mod">
          <ac:chgData name="Syphax Ait oubelli" userId="ecf726b1934da71b" providerId="LiveId" clId="{BE4B7AD7-5CD9-4AA3-A110-EDEA56C4C92B}" dt="2021-10-06T07:28:29.830" v="13374" actId="207"/>
          <ac:spMkLst>
            <pc:docMk/>
            <pc:sldMk cId="1606465756" sldId="593"/>
            <ac:spMk id="122" creationId="{9F01EB4A-23AA-4C9A-85A1-156BFF9D49A1}"/>
          </ac:spMkLst>
        </pc:spChg>
        <pc:spChg chg="mod">
          <ac:chgData name="Syphax Ait oubelli" userId="ecf726b1934da71b" providerId="LiveId" clId="{BE4B7AD7-5CD9-4AA3-A110-EDEA56C4C92B}" dt="2021-10-06T07:28:40.895" v="13382" actId="20577"/>
          <ac:spMkLst>
            <pc:docMk/>
            <pc:sldMk cId="1606465756" sldId="593"/>
            <ac:spMk id="125" creationId="{4085157F-9EB6-4E20-AB78-5A511AEB197C}"/>
          </ac:spMkLst>
        </pc:spChg>
        <pc:spChg chg="mod">
          <ac:chgData name="Syphax Ait oubelli" userId="ecf726b1934da71b" providerId="LiveId" clId="{BE4B7AD7-5CD9-4AA3-A110-EDEA56C4C92B}" dt="2021-10-06T07:28:44.864" v="13385" actId="20577"/>
          <ac:spMkLst>
            <pc:docMk/>
            <pc:sldMk cId="1606465756" sldId="593"/>
            <ac:spMk id="152" creationId="{FBA9408B-8DBC-4B6E-8DF1-C961CA557459}"/>
          </ac:spMkLst>
        </pc:spChg>
        <pc:spChg chg="mod">
          <ac:chgData name="Syphax Ait oubelli" userId="ecf726b1934da71b" providerId="LiveId" clId="{BE4B7AD7-5CD9-4AA3-A110-EDEA56C4C92B}" dt="2021-10-06T07:28:29.830" v="13374" actId="207"/>
          <ac:spMkLst>
            <pc:docMk/>
            <pc:sldMk cId="1606465756" sldId="593"/>
            <ac:spMk id="153" creationId="{CD8680AE-23F2-4276-810D-59628D0B2F76}"/>
          </ac:spMkLst>
        </pc:spChg>
        <pc:spChg chg="mod">
          <ac:chgData name="Syphax Ait oubelli" userId="ecf726b1934da71b" providerId="LiveId" clId="{BE4B7AD7-5CD9-4AA3-A110-EDEA56C4C92B}" dt="2021-10-06T07:28:29.830" v="13374" actId="207"/>
          <ac:spMkLst>
            <pc:docMk/>
            <pc:sldMk cId="1606465756" sldId="593"/>
            <ac:spMk id="155" creationId="{D0703E3F-CD4D-4479-A179-BF59F310AB70}"/>
          </ac:spMkLst>
        </pc:spChg>
        <pc:spChg chg="mod">
          <ac:chgData name="Syphax Ait oubelli" userId="ecf726b1934da71b" providerId="LiveId" clId="{BE4B7AD7-5CD9-4AA3-A110-EDEA56C4C92B}" dt="2021-10-06T07:28:54.967" v="13390" actId="20577"/>
          <ac:spMkLst>
            <pc:docMk/>
            <pc:sldMk cId="1606465756" sldId="593"/>
            <ac:spMk id="156" creationId="{203E7457-51DB-4D80-8796-13E9A10C0C75}"/>
          </ac:spMkLst>
        </pc:spChg>
        <pc:spChg chg="mod">
          <ac:chgData name="Syphax Ait oubelli" userId="ecf726b1934da71b" providerId="LiveId" clId="{BE4B7AD7-5CD9-4AA3-A110-EDEA56C4C92B}" dt="2021-10-06T07:28:29.830" v="13374" actId="207"/>
          <ac:spMkLst>
            <pc:docMk/>
            <pc:sldMk cId="1606465756" sldId="593"/>
            <ac:spMk id="157" creationId="{8ADF571E-0857-4CCB-BC97-91C808CBA6D2}"/>
          </ac:spMkLst>
        </pc:spChg>
        <pc:spChg chg="mod">
          <ac:chgData name="Syphax Ait oubelli" userId="ecf726b1934da71b" providerId="LiveId" clId="{BE4B7AD7-5CD9-4AA3-A110-EDEA56C4C92B}" dt="2021-10-06T07:28:36.664" v="13379" actId="20577"/>
          <ac:spMkLst>
            <pc:docMk/>
            <pc:sldMk cId="1606465756" sldId="593"/>
            <ac:spMk id="158" creationId="{9540C833-9C25-417F-813D-78F49F3A229B}"/>
          </ac:spMkLst>
        </pc:spChg>
        <pc:spChg chg="mod">
          <ac:chgData name="Syphax Ait oubelli" userId="ecf726b1934da71b" providerId="LiveId" clId="{BE4B7AD7-5CD9-4AA3-A110-EDEA56C4C92B}" dt="2021-10-06T07:28:29.830" v="13374" actId="207"/>
          <ac:spMkLst>
            <pc:docMk/>
            <pc:sldMk cId="1606465756" sldId="593"/>
            <ac:spMk id="159" creationId="{FAC03180-B38E-4784-879A-1BB616188249}"/>
          </ac:spMkLst>
        </pc:spChg>
        <pc:spChg chg="mod">
          <ac:chgData name="Syphax Ait oubelli" userId="ecf726b1934da71b" providerId="LiveId" clId="{BE4B7AD7-5CD9-4AA3-A110-EDEA56C4C92B}" dt="2021-10-06T07:28:32.463" v="13376" actId="20577"/>
          <ac:spMkLst>
            <pc:docMk/>
            <pc:sldMk cId="1606465756" sldId="593"/>
            <ac:spMk id="164" creationId="{046809A5-81E4-4885-B753-645D12F8D68C}"/>
          </ac:spMkLst>
        </pc:spChg>
        <pc:spChg chg="mod">
          <ac:chgData name="Syphax Ait oubelli" userId="ecf726b1934da71b" providerId="LiveId" clId="{BE4B7AD7-5CD9-4AA3-A110-EDEA56C4C92B}" dt="2021-10-06T07:28:29.830" v="13374" actId="207"/>
          <ac:spMkLst>
            <pc:docMk/>
            <pc:sldMk cId="1606465756" sldId="593"/>
            <ac:spMk id="165" creationId="{AE41600A-4FA1-47CE-A42A-E9C9FDBDEE32}"/>
          </ac:spMkLst>
        </pc:spChg>
        <pc:spChg chg="mod">
          <ac:chgData name="Syphax Ait oubelli" userId="ecf726b1934da71b" providerId="LiveId" clId="{BE4B7AD7-5CD9-4AA3-A110-EDEA56C4C92B}" dt="2021-10-06T07:29:01.175" v="13396" actId="20577"/>
          <ac:spMkLst>
            <pc:docMk/>
            <pc:sldMk cId="1606465756" sldId="593"/>
            <ac:spMk id="172" creationId="{E8B04C9C-78A3-4256-9106-9CEE4D0CB389}"/>
          </ac:spMkLst>
        </pc:spChg>
        <pc:spChg chg="mod">
          <ac:chgData name="Syphax Ait oubelli" userId="ecf726b1934da71b" providerId="LiveId" clId="{BE4B7AD7-5CD9-4AA3-A110-EDEA56C4C92B}" dt="2021-10-06T07:28:29.830" v="13374" actId="207"/>
          <ac:spMkLst>
            <pc:docMk/>
            <pc:sldMk cId="1606465756" sldId="593"/>
            <ac:spMk id="173" creationId="{219B4C40-AC37-4AC6-97BF-B3978732D118}"/>
          </ac:spMkLst>
        </pc:spChg>
        <pc:spChg chg="mod">
          <ac:chgData name="Syphax Ait oubelli" userId="ecf726b1934da71b" providerId="LiveId" clId="{BE4B7AD7-5CD9-4AA3-A110-EDEA56C4C92B}" dt="2021-10-06T07:29:04.887" v="13398" actId="20577"/>
          <ac:spMkLst>
            <pc:docMk/>
            <pc:sldMk cId="1606465756" sldId="593"/>
            <ac:spMk id="180" creationId="{76650656-B2D9-474B-901F-E123AE6BB55F}"/>
          </ac:spMkLst>
        </pc:spChg>
        <pc:spChg chg="mod">
          <ac:chgData name="Syphax Ait oubelli" userId="ecf726b1934da71b" providerId="LiveId" clId="{BE4B7AD7-5CD9-4AA3-A110-EDEA56C4C92B}" dt="2021-10-06T07:28:29.830" v="13374" actId="207"/>
          <ac:spMkLst>
            <pc:docMk/>
            <pc:sldMk cId="1606465756" sldId="593"/>
            <ac:spMk id="181" creationId="{28E36D45-A793-452C-9768-0A779F005ABE}"/>
          </ac:spMkLst>
        </pc:spChg>
      </pc:sldChg>
      <pc:sldChg chg="modSp add mod">
        <pc:chgData name="Syphax Ait oubelli" userId="ecf726b1934da71b" providerId="LiveId" clId="{BE4B7AD7-5CD9-4AA3-A110-EDEA56C4C92B}" dt="2021-10-06T07:30:03.743" v="13418" actId="20577"/>
        <pc:sldMkLst>
          <pc:docMk/>
          <pc:sldMk cId="4267681284" sldId="594"/>
        </pc:sldMkLst>
        <pc:spChg chg="mod">
          <ac:chgData name="Syphax Ait oubelli" userId="ecf726b1934da71b" providerId="LiveId" clId="{BE4B7AD7-5CD9-4AA3-A110-EDEA56C4C92B}" dt="2021-10-06T07:29:43.464" v="13411" actId="20577"/>
          <ac:spMkLst>
            <pc:docMk/>
            <pc:sldMk cId="4267681284" sldId="594"/>
            <ac:spMk id="124" creationId="{08F0B17D-91B5-416D-86B0-59FB0E96198B}"/>
          </ac:spMkLst>
        </pc:spChg>
        <pc:spChg chg="mod">
          <ac:chgData name="Syphax Ait oubelli" userId="ecf726b1934da71b" providerId="LiveId" clId="{BE4B7AD7-5CD9-4AA3-A110-EDEA56C4C92B}" dt="2021-10-06T07:29:27.756" v="13400" actId="207"/>
          <ac:spMkLst>
            <pc:docMk/>
            <pc:sldMk cId="4267681284" sldId="594"/>
            <ac:spMk id="125" creationId="{4085157F-9EB6-4E20-AB78-5A511AEB197C}"/>
          </ac:spMkLst>
        </pc:spChg>
        <pc:spChg chg="mod">
          <ac:chgData name="Syphax Ait oubelli" userId="ecf726b1934da71b" providerId="LiveId" clId="{BE4B7AD7-5CD9-4AA3-A110-EDEA56C4C92B}" dt="2021-10-06T07:29:27.756" v="13400" actId="207"/>
          <ac:spMkLst>
            <pc:docMk/>
            <pc:sldMk cId="4267681284" sldId="594"/>
            <ac:spMk id="152" creationId="{FBA9408B-8DBC-4B6E-8DF1-C961CA557459}"/>
          </ac:spMkLst>
        </pc:spChg>
        <pc:spChg chg="mod">
          <ac:chgData name="Syphax Ait oubelli" userId="ecf726b1934da71b" providerId="LiveId" clId="{BE4B7AD7-5CD9-4AA3-A110-EDEA56C4C92B}" dt="2021-10-06T07:29:47.292" v="13413" actId="20577"/>
          <ac:spMkLst>
            <pc:docMk/>
            <pc:sldMk cId="4267681284" sldId="594"/>
            <ac:spMk id="154" creationId="{E79F16F6-759F-4C49-B3BA-EEC432CBD8AC}"/>
          </ac:spMkLst>
        </pc:spChg>
        <pc:spChg chg="mod">
          <ac:chgData name="Syphax Ait oubelli" userId="ecf726b1934da71b" providerId="LiveId" clId="{BE4B7AD7-5CD9-4AA3-A110-EDEA56C4C92B}" dt="2021-10-06T07:29:27.756" v="13400" actId="207"/>
          <ac:spMkLst>
            <pc:docMk/>
            <pc:sldMk cId="4267681284" sldId="594"/>
            <ac:spMk id="156" creationId="{203E7457-51DB-4D80-8796-13E9A10C0C75}"/>
          </ac:spMkLst>
        </pc:spChg>
        <pc:spChg chg="mod">
          <ac:chgData name="Syphax Ait oubelli" userId="ecf726b1934da71b" providerId="LiveId" clId="{BE4B7AD7-5CD9-4AA3-A110-EDEA56C4C92B}" dt="2021-10-06T07:29:27.756" v="13400" actId="207"/>
          <ac:spMkLst>
            <pc:docMk/>
            <pc:sldMk cId="4267681284" sldId="594"/>
            <ac:spMk id="158" creationId="{9540C833-9C25-417F-813D-78F49F3A229B}"/>
          </ac:spMkLst>
        </pc:spChg>
        <pc:spChg chg="mod">
          <ac:chgData name="Syphax Ait oubelli" userId="ecf726b1934da71b" providerId="LiveId" clId="{BE4B7AD7-5CD9-4AA3-A110-EDEA56C4C92B}" dt="2021-10-06T07:29:40.551" v="13409" actId="20577"/>
          <ac:spMkLst>
            <pc:docMk/>
            <pc:sldMk cId="4267681284" sldId="594"/>
            <ac:spMk id="161" creationId="{887E2E20-ACB1-4E18-9268-4E781047521A}"/>
          </ac:spMkLst>
        </pc:spChg>
        <pc:spChg chg="mod">
          <ac:chgData name="Syphax Ait oubelli" userId="ecf726b1934da71b" providerId="LiveId" clId="{BE4B7AD7-5CD9-4AA3-A110-EDEA56C4C92B}" dt="2021-10-06T07:29:37.470" v="13407" actId="20577"/>
          <ac:spMkLst>
            <pc:docMk/>
            <pc:sldMk cId="4267681284" sldId="594"/>
            <ac:spMk id="163" creationId="{9F10B06D-EA2E-456E-9EC1-6F9FE331272B}"/>
          </ac:spMkLst>
        </pc:spChg>
        <pc:spChg chg="mod">
          <ac:chgData name="Syphax Ait oubelli" userId="ecf726b1934da71b" providerId="LiveId" clId="{BE4B7AD7-5CD9-4AA3-A110-EDEA56C4C92B}" dt="2021-10-06T07:29:27.756" v="13400" actId="207"/>
          <ac:spMkLst>
            <pc:docMk/>
            <pc:sldMk cId="4267681284" sldId="594"/>
            <ac:spMk id="164" creationId="{046809A5-81E4-4885-B753-645D12F8D68C}"/>
          </ac:spMkLst>
        </pc:spChg>
        <pc:spChg chg="mod">
          <ac:chgData name="Syphax Ait oubelli" userId="ecf726b1934da71b" providerId="LiveId" clId="{BE4B7AD7-5CD9-4AA3-A110-EDEA56C4C92B}" dt="2021-10-06T07:30:00.664" v="13416" actId="20577"/>
          <ac:spMkLst>
            <pc:docMk/>
            <pc:sldMk cId="4267681284" sldId="594"/>
            <ac:spMk id="171" creationId="{C142A7C4-E96F-4526-B33C-03C9E30F106D}"/>
          </ac:spMkLst>
        </pc:spChg>
        <pc:spChg chg="mod">
          <ac:chgData name="Syphax Ait oubelli" userId="ecf726b1934da71b" providerId="LiveId" clId="{BE4B7AD7-5CD9-4AA3-A110-EDEA56C4C92B}" dt="2021-10-06T07:29:27.756" v="13400" actId="207"/>
          <ac:spMkLst>
            <pc:docMk/>
            <pc:sldMk cId="4267681284" sldId="594"/>
            <ac:spMk id="172" creationId="{E8B04C9C-78A3-4256-9106-9CEE4D0CB389}"/>
          </ac:spMkLst>
        </pc:spChg>
        <pc:spChg chg="mod">
          <ac:chgData name="Syphax Ait oubelli" userId="ecf726b1934da71b" providerId="LiveId" clId="{BE4B7AD7-5CD9-4AA3-A110-EDEA56C4C92B}" dt="2021-10-06T07:30:03.743" v="13418" actId="20577"/>
          <ac:spMkLst>
            <pc:docMk/>
            <pc:sldMk cId="4267681284" sldId="594"/>
            <ac:spMk id="179" creationId="{E4B0D5DA-25E5-4DCB-9B48-798840AC661D}"/>
          </ac:spMkLst>
        </pc:spChg>
        <pc:spChg chg="mod">
          <ac:chgData name="Syphax Ait oubelli" userId="ecf726b1934da71b" providerId="LiveId" clId="{BE4B7AD7-5CD9-4AA3-A110-EDEA56C4C92B}" dt="2021-10-06T07:29:27.756" v="13400" actId="207"/>
          <ac:spMkLst>
            <pc:docMk/>
            <pc:sldMk cId="4267681284" sldId="594"/>
            <ac:spMk id="180" creationId="{76650656-B2D9-474B-901F-E123AE6BB55F}"/>
          </ac:spMkLst>
        </pc:spChg>
      </pc:sldChg>
      <pc:sldChg chg="addSp delSp modSp add mod">
        <pc:chgData name="Syphax Ait oubelli" userId="ecf726b1934da71b" providerId="LiveId" clId="{BE4B7AD7-5CD9-4AA3-A110-EDEA56C4C92B}" dt="2021-10-06T07:37:38.373" v="13504" actId="207"/>
        <pc:sldMkLst>
          <pc:docMk/>
          <pc:sldMk cId="4019767164" sldId="595"/>
        </pc:sldMkLst>
        <pc:spChg chg="add mod">
          <ac:chgData name="Syphax Ait oubelli" userId="ecf726b1934da71b" providerId="LiveId" clId="{BE4B7AD7-5CD9-4AA3-A110-EDEA56C4C92B}" dt="2021-10-06T07:37:38.373" v="13504" actId="207"/>
          <ac:spMkLst>
            <pc:docMk/>
            <pc:sldMk cId="4019767164" sldId="595"/>
            <ac:spMk id="2" creationId="{BF603E6C-9ADE-4C0B-A301-C988C623E0DF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84" creationId="{B052D57D-A574-44AD-85FB-28D555A5EAE7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85" creationId="{DECD81CA-46BD-4A42-9C74-68B94C4E8DDB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86" creationId="{B55482DD-4AAC-4D34-AA40-668746842579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87" creationId="{63826D26-0005-4493-97F6-D2851E188A98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90" creationId="{11B80A33-69CD-4664-B0AB-90928DF8DFD2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94" creationId="{27618811-BB27-4679-88AA-57EB94277FD1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95" creationId="{1D34467C-8F17-4DC3-8756-74478B9C43FE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96" creationId="{01E67421-2D01-43E5-B50F-7D6EC08E93E9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97" creationId="{5197B8DB-BFEB-4304-9E95-82316FC6C55D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98" creationId="{A173FCAC-C415-4A27-82E7-1F3A88590E1F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99" creationId="{0941B1F2-BDE9-431C-B55C-A689920F1AAD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03" creationId="{68B23D8D-0876-40C1-99C4-3A9231EE3FFD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04" creationId="{9584C4FB-CAC8-4139-BADA-E36CFDB6846B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05" creationId="{68895860-4B7A-4571-A841-392811C696F2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06" creationId="{F941C3B4-B969-4A3E-9BB8-A5E2518B9AB8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07" creationId="{BBA24B16-980E-49A0-B3CF-FB5DBA7CDFE6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08" creationId="{A8D89CB5-4B8E-4CBD-8FC0-EF83E88D731C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10" creationId="{7BD204D7-2D30-49DB-B69B-0AA7851E2DEC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11" creationId="{0B5618EF-59D7-458A-BE48-BF273273745C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12" creationId="{83D6C7FE-869F-4CC8-BE7C-8CE9C85C5D51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13" creationId="{9CDAEB9E-2444-4CB7-B233-CC43E1527684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14" creationId="{98E5894D-392D-4C3D-BBD3-891240128FD6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15" creationId="{DF0225B6-7434-46C8-97BB-16D2EDDF5705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17" creationId="{A4F323FA-4484-4B2A-AE29-9E2EA7DDED5A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18" creationId="{292924FF-719C-4B83-95B7-C2E161867A80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19" creationId="{7BCC6C9E-2F9E-457F-BFDD-AE18787C7EF4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20" creationId="{B0DD95CD-84AB-4BEE-A570-30541C8FCF15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21" creationId="{430BE67F-4E63-43A6-8EAD-5CBC6FDBA343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22" creationId="{9F01EB4A-23AA-4C9A-85A1-156BFF9D49A1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24" creationId="{08F0B17D-91B5-416D-86B0-59FB0E96198B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25" creationId="{4085157F-9EB6-4E20-AB78-5A511AEB197C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26" creationId="{6E6672AE-D164-42D8-839F-950C57A7B84E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52" creationId="{FBA9408B-8DBC-4B6E-8DF1-C961CA557459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53" creationId="{CD8680AE-23F2-4276-810D-59628D0B2F76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54" creationId="{E79F16F6-759F-4C49-B3BA-EEC432CBD8AC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55" creationId="{D0703E3F-CD4D-4479-A179-BF59F310AB70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56" creationId="{203E7457-51DB-4D80-8796-13E9A10C0C75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57" creationId="{8ADF571E-0857-4CCB-BC97-91C808CBA6D2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58" creationId="{9540C833-9C25-417F-813D-78F49F3A229B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59" creationId="{FAC03180-B38E-4784-879A-1BB616188249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60" creationId="{7A536C5D-CDA8-49D2-B969-CBBAA1A45FFC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61" creationId="{887E2E20-ACB1-4E18-9268-4E781047521A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62" creationId="{31FEFFC9-32B1-4865-BEDD-2C0D665E193C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63" creationId="{9F10B06D-EA2E-456E-9EC1-6F9FE331272B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64" creationId="{046809A5-81E4-4885-B753-645D12F8D68C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65" creationId="{AE41600A-4FA1-47CE-A42A-E9C9FDBDEE32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66" creationId="{FE200590-8A38-4413-817D-2E17E6AAAA94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67" creationId="{368598C2-F0D8-44EA-9DDA-0A405D3F3336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68" creationId="{AFA80B89-D1C1-4031-A9CF-86857E5EC5A1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69" creationId="{44613105-93D8-4C25-A768-EDDFA6954DE8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70" creationId="{6AC81975-2248-4D72-B1DD-8B520690F83A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71" creationId="{C142A7C4-E96F-4526-B33C-03C9E30F106D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72" creationId="{E8B04C9C-78A3-4256-9106-9CEE4D0CB389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73" creationId="{219B4C40-AC37-4AC6-97BF-B3978732D118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74" creationId="{A1587624-1EAD-469A-B66A-5041801AA789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75" creationId="{2514F714-5435-4AFD-8B22-F15328E28B02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76" creationId="{3F6E891A-6BF2-4600-ABB8-4C0EDD2799F3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77" creationId="{982581AD-BE5B-475D-BC45-959DA9BEA33B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78" creationId="{D4986774-66CB-4A34-934C-214C4854E5FE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79" creationId="{E4B0D5DA-25E5-4DCB-9B48-798840AC661D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80" creationId="{76650656-B2D9-474B-901F-E123AE6BB55F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81" creationId="{28E36D45-A793-452C-9768-0A779F005ABE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82" creationId="{7D7D9FAD-14A3-441F-ADA3-39930022D8FE}"/>
          </ac:spMkLst>
        </pc:spChg>
        <pc:spChg chg="del">
          <ac:chgData name="Syphax Ait oubelli" userId="ecf726b1934da71b" providerId="LiveId" clId="{BE4B7AD7-5CD9-4AA3-A110-EDEA56C4C92B}" dt="2021-10-06T07:31:50.889" v="13420" actId="478"/>
          <ac:spMkLst>
            <pc:docMk/>
            <pc:sldMk cId="4019767164" sldId="595"/>
            <ac:spMk id="183" creationId="{F923C51B-B1A2-4E6B-979D-52791022DBE4}"/>
          </ac:spMkLst>
        </pc:spChg>
      </pc:sldChg>
      <pc:sldChg chg="addSp modSp add mod">
        <pc:chgData name="Syphax Ait oubelli" userId="ecf726b1934da71b" providerId="LiveId" clId="{BE4B7AD7-5CD9-4AA3-A110-EDEA56C4C92B}" dt="2021-10-06T07:33:54.684" v="13458" actId="1076"/>
        <pc:sldMkLst>
          <pc:docMk/>
          <pc:sldMk cId="1056324371" sldId="596"/>
        </pc:sldMkLst>
        <pc:spChg chg="add mod">
          <ac:chgData name="Syphax Ait oubelli" userId="ecf726b1934da71b" providerId="LiveId" clId="{BE4B7AD7-5CD9-4AA3-A110-EDEA56C4C92B}" dt="2021-10-06T07:33:54.684" v="13458" actId="1076"/>
          <ac:spMkLst>
            <pc:docMk/>
            <pc:sldMk cId="1056324371" sldId="596"/>
            <ac:spMk id="4" creationId="{12E4C17E-92A6-431F-9891-C8813B7D82CD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84" creationId="{B052D57D-A574-44AD-85FB-28D555A5EAE7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85" creationId="{DECD81CA-46BD-4A42-9C74-68B94C4E8DDB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86" creationId="{B55482DD-4AAC-4D34-AA40-668746842579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87" creationId="{63826D26-0005-4493-97F6-D2851E188A98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90" creationId="{11B80A33-69CD-4664-B0AB-90928DF8DFD2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94" creationId="{27618811-BB27-4679-88AA-57EB94277FD1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95" creationId="{1D34467C-8F17-4DC3-8756-74478B9C43FE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96" creationId="{01E67421-2D01-43E5-B50F-7D6EC08E93E9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97" creationId="{5197B8DB-BFEB-4304-9E95-82316FC6C55D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98" creationId="{A173FCAC-C415-4A27-82E7-1F3A88590E1F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99" creationId="{0941B1F2-BDE9-431C-B55C-A689920F1AAD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03" creationId="{68B23D8D-0876-40C1-99C4-3A9231EE3FFD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04" creationId="{9584C4FB-CAC8-4139-BADA-E36CFDB6846B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05" creationId="{68895860-4B7A-4571-A841-392811C696F2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06" creationId="{F941C3B4-B969-4A3E-9BB8-A5E2518B9AB8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07" creationId="{BBA24B16-980E-49A0-B3CF-FB5DBA7CDFE6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08" creationId="{A8D89CB5-4B8E-4CBD-8FC0-EF83E88D731C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10" creationId="{7BD204D7-2D30-49DB-B69B-0AA7851E2DEC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11" creationId="{0B5618EF-59D7-458A-BE48-BF273273745C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12" creationId="{83D6C7FE-869F-4CC8-BE7C-8CE9C85C5D51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13" creationId="{9CDAEB9E-2444-4CB7-B233-CC43E1527684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14" creationId="{98E5894D-392D-4C3D-BBD3-891240128FD6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15" creationId="{DF0225B6-7434-46C8-97BB-16D2EDDF5705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17" creationId="{A4F323FA-4484-4B2A-AE29-9E2EA7DDED5A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18" creationId="{292924FF-719C-4B83-95B7-C2E161867A80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19" creationId="{7BCC6C9E-2F9E-457F-BFDD-AE18787C7EF4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20" creationId="{B0DD95CD-84AB-4BEE-A570-30541C8FCF15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21" creationId="{430BE67F-4E63-43A6-8EAD-5CBC6FDBA343}"/>
          </ac:spMkLst>
        </pc:spChg>
        <pc:spChg chg="mod">
          <ac:chgData name="Syphax Ait oubelli" userId="ecf726b1934da71b" providerId="LiveId" clId="{BE4B7AD7-5CD9-4AA3-A110-EDEA56C4C92B}" dt="2021-10-06T07:33:24.824" v="13444" actId="207"/>
          <ac:spMkLst>
            <pc:docMk/>
            <pc:sldMk cId="1056324371" sldId="596"/>
            <ac:spMk id="122" creationId="{9F01EB4A-23AA-4C9A-85A1-156BFF9D49A1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24" creationId="{08F0B17D-91B5-416D-86B0-59FB0E96198B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25" creationId="{4085157F-9EB6-4E20-AB78-5A511AEB197C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26" creationId="{6E6672AE-D164-42D8-839F-950C57A7B84E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52" creationId="{FBA9408B-8DBC-4B6E-8DF1-C961CA557459}"/>
          </ac:spMkLst>
        </pc:spChg>
        <pc:spChg chg="mod">
          <ac:chgData name="Syphax Ait oubelli" userId="ecf726b1934da71b" providerId="LiveId" clId="{BE4B7AD7-5CD9-4AA3-A110-EDEA56C4C92B}" dt="2021-10-06T07:33:24.824" v="13444" actId="207"/>
          <ac:spMkLst>
            <pc:docMk/>
            <pc:sldMk cId="1056324371" sldId="596"/>
            <ac:spMk id="153" creationId="{CD8680AE-23F2-4276-810D-59628D0B2F76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54" creationId="{E79F16F6-759F-4C49-B3BA-EEC432CBD8AC}"/>
          </ac:spMkLst>
        </pc:spChg>
        <pc:spChg chg="mod">
          <ac:chgData name="Syphax Ait oubelli" userId="ecf726b1934da71b" providerId="LiveId" clId="{BE4B7AD7-5CD9-4AA3-A110-EDEA56C4C92B}" dt="2021-10-06T07:33:24.824" v="13444" actId="207"/>
          <ac:spMkLst>
            <pc:docMk/>
            <pc:sldMk cId="1056324371" sldId="596"/>
            <ac:spMk id="155" creationId="{D0703E3F-CD4D-4479-A179-BF59F310AB70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56" creationId="{203E7457-51DB-4D80-8796-13E9A10C0C75}"/>
          </ac:spMkLst>
        </pc:spChg>
        <pc:spChg chg="mod">
          <ac:chgData name="Syphax Ait oubelli" userId="ecf726b1934da71b" providerId="LiveId" clId="{BE4B7AD7-5CD9-4AA3-A110-EDEA56C4C92B}" dt="2021-10-06T07:33:24.824" v="13444" actId="207"/>
          <ac:spMkLst>
            <pc:docMk/>
            <pc:sldMk cId="1056324371" sldId="596"/>
            <ac:spMk id="157" creationId="{8ADF571E-0857-4CCB-BC97-91C808CBA6D2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58" creationId="{9540C833-9C25-417F-813D-78F49F3A229B}"/>
          </ac:spMkLst>
        </pc:spChg>
        <pc:spChg chg="mod">
          <ac:chgData name="Syphax Ait oubelli" userId="ecf726b1934da71b" providerId="LiveId" clId="{BE4B7AD7-5CD9-4AA3-A110-EDEA56C4C92B}" dt="2021-10-06T07:33:24.824" v="13444" actId="207"/>
          <ac:spMkLst>
            <pc:docMk/>
            <pc:sldMk cId="1056324371" sldId="596"/>
            <ac:spMk id="159" creationId="{FAC03180-B38E-4784-879A-1BB616188249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60" creationId="{7A536C5D-CDA8-49D2-B969-CBBAA1A45FFC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61" creationId="{887E2E20-ACB1-4E18-9268-4E781047521A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62" creationId="{31FEFFC9-32B1-4865-BEDD-2C0D665E193C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63" creationId="{9F10B06D-EA2E-456E-9EC1-6F9FE331272B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64" creationId="{046809A5-81E4-4885-B753-645D12F8D68C}"/>
          </ac:spMkLst>
        </pc:spChg>
        <pc:spChg chg="mod">
          <ac:chgData name="Syphax Ait oubelli" userId="ecf726b1934da71b" providerId="LiveId" clId="{BE4B7AD7-5CD9-4AA3-A110-EDEA56C4C92B}" dt="2021-10-06T07:33:24.824" v="13444" actId="207"/>
          <ac:spMkLst>
            <pc:docMk/>
            <pc:sldMk cId="1056324371" sldId="596"/>
            <ac:spMk id="165" creationId="{AE41600A-4FA1-47CE-A42A-E9C9FDBDEE32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66" creationId="{FE200590-8A38-4413-817D-2E17E6AAAA94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67" creationId="{368598C2-F0D8-44EA-9DDA-0A405D3F3336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68" creationId="{AFA80B89-D1C1-4031-A9CF-86857E5EC5A1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69" creationId="{44613105-93D8-4C25-A768-EDDFA6954DE8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70" creationId="{6AC81975-2248-4D72-B1DD-8B520690F83A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71" creationId="{C142A7C4-E96F-4526-B33C-03C9E30F106D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72" creationId="{E8B04C9C-78A3-4256-9106-9CEE4D0CB389}"/>
          </ac:spMkLst>
        </pc:spChg>
        <pc:spChg chg="mod">
          <ac:chgData name="Syphax Ait oubelli" userId="ecf726b1934da71b" providerId="LiveId" clId="{BE4B7AD7-5CD9-4AA3-A110-EDEA56C4C92B}" dt="2021-10-06T07:33:24.824" v="13444" actId="207"/>
          <ac:spMkLst>
            <pc:docMk/>
            <pc:sldMk cId="1056324371" sldId="596"/>
            <ac:spMk id="173" creationId="{219B4C40-AC37-4AC6-97BF-B3978732D118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74" creationId="{A1587624-1EAD-469A-B66A-5041801AA789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75" creationId="{2514F714-5435-4AFD-8B22-F15328E28B02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76" creationId="{3F6E891A-6BF2-4600-ABB8-4C0EDD2799F3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77" creationId="{982581AD-BE5B-475D-BC45-959DA9BEA33B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78" creationId="{D4986774-66CB-4A34-934C-214C4854E5FE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79" creationId="{E4B0D5DA-25E5-4DCB-9B48-798840AC661D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80" creationId="{76650656-B2D9-474B-901F-E123AE6BB55F}"/>
          </ac:spMkLst>
        </pc:spChg>
        <pc:spChg chg="mod">
          <ac:chgData name="Syphax Ait oubelli" userId="ecf726b1934da71b" providerId="LiveId" clId="{BE4B7AD7-5CD9-4AA3-A110-EDEA56C4C92B}" dt="2021-10-06T07:33:24.824" v="13444" actId="207"/>
          <ac:spMkLst>
            <pc:docMk/>
            <pc:sldMk cId="1056324371" sldId="596"/>
            <ac:spMk id="181" creationId="{28E36D45-A793-452C-9768-0A779F005ABE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82" creationId="{7D7D9FAD-14A3-441F-ADA3-39930022D8FE}"/>
          </ac:spMkLst>
        </pc:spChg>
        <pc:spChg chg="mod">
          <ac:chgData name="Syphax Ait oubelli" userId="ecf726b1934da71b" providerId="LiveId" clId="{BE4B7AD7-5CD9-4AA3-A110-EDEA56C4C92B}" dt="2021-10-06T07:33:16.069" v="13442" actId="1076"/>
          <ac:spMkLst>
            <pc:docMk/>
            <pc:sldMk cId="1056324371" sldId="596"/>
            <ac:spMk id="183" creationId="{F923C51B-B1A2-4E6B-979D-52791022DBE4}"/>
          </ac:spMkLst>
        </pc:spChg>
        <pc:cxnChg chg="add mod">
          <ac:chgData name="Syphax Ait oubelli" userId="ecf726b1934da71b" providerId="LiveId" clId="{BE4B7AD7-5CD9-4AA3-A110-EDEA56C4C92B}" dt="2021-10-06T07:33:40.138" v="13448" actId="14100"/>
          <ac:cxnSpMkLst>
            <pc:docMk/>
            <pc:sldMk cId="1056324371" sldId="596"/>
            <ac:cxnSpMk id="66" creationId="{4E4A565D-B7C6-4478-94DF-B9B839B1E18E}"/>
          </ac:cxnSpMkLst>
        </pc:cxnChg>
      </pc:sldChg>
      <pc:sldChg chg="modSp add mod modTransition">
        <pc:chgData name="Syphax Ait oubelli" userId="ecf726b1934da71b" providerId="LiveId" clId="{BE4B7AD7-5CD9-4AA3-A110-EDEA56C4C92B}" dt="2021-10-06T07:36:55.084" v="13499"/>
        <pc:sldMkLst>
          <pc:docMk/>
          <pc:sldMk cId="3136649705" sldId="597"/>
        </pc:sldMkLst>
        <pc:spChg chg="mod">
          <ac:chgData name="Syphax Ait oubelli" userId="ecf726b1934da71b" providerId="LiveId" clId="{BE4B7AD7-5CD9-4AA3-A110-EDEA56C4C92B}" dt="2021-10-06T07:35:02.387" v="13475" actId="1076"/>
          <ac:spMkLst>
            <pc:docMk/>
            <pc:sldMk cId="3136649705" sldId="597"/>
            <ac:spMk id="4" creationId="{12E4C17E-92A6-431F-9891-C8813B7D82CD}"/>
          </ac:spMkLst>
        </pc:spChg>
        <pc:spChg chg="mod">
          <ac:chgData name="Syphax Ait oubelli" userId="ecf726b1934da71b" providerId="LiveId" clId="{BE4B7AD7-5CD9-4AA3-A110-EDEA56C4C92B}" dt="2021-10-06T07:34:39.182" v="13462" actId="207"/>
          <ac:spMkLst>
            <pc:docMk/>
            <pc:sldMk cId="3136649705" sldId="597"/>
            <ac:spMk id="122" creationId="{9F01EB4A-23AA-4C9A-85A1-156BFF9D49A1}"/>
          </ac:spMkLst>
        </pc:spChg>
        <pc:spChg chg="mod">
          <ac:chgData name="Syphax Ait oubelli" userId="ecf726b1934da71b" providerId="LiveId" clId="{BE4B7AD7-5CD9-4AA3-A110-EDEA56C4C92B}" dt="2021-10-06T07:34:46.534" v="13466" actId="207"/>
          <ac:spMkLst>
            <pc:docMk/>
            <pc:sldMk cId="3136649705" sldId="597"/>
            <ac:spMk id="125" creationId="{4085157F-9EB6-4E20-AB78-5A511AEB197C}"/>
          </ac:spMkLst>
        </pc:spChg>
        <pc:spChg chg="mod">
          <ac:chgData name="Syphax Ait oubelli" userId="ecf726b1934da71b" providerId="LiveId" clId="{BE4B7AD7-5CD9-4AA3-A110-EDEA56C4C92B}" dt="2021-10-06T07:34:46.534" v="13466" actId="207"/>
          <ac:spMkLst>
            <pc:docMk/>
            <pc:sldMk cId="3136649705" sldId="597"/>
            <ac:spMk id="152" creationId="{FBA9408B-8DBC-4B6E-8DF1-C961CA557459}"/>
          </ac:spMkLst>
        </pc:spChg>
        <pc:spChg chg="mod">
          <ac:chgData name="Syphax Ait oubelli" userId="ecf726b1934da71b" providerId="LiveId" clId="{BE4B7AD7-5CD9-4AA3-A110-EDEA56C4C92B}" dt="2021-10-06T07:34:39.182" v="13462" actId="207"/>
          <ac:spMkLst>
            <pc:docMk/>
            <pc:sldMk cId="3136649705" sldId="597"/>
            <ac:spMk id="153" creationId="{CD8680AE-23F2-4276-810D-59628D0B2F76}"/>
          </ac:spMkLst>
        </pc:spChg>
        <pc:spChg chg="mod">
          <ac:chgData name="Syphax Ait oubelli" userId="ecf726b1934da71b" providerId="LiveId" clId="{BE4B7AD7-5CD9-4AA3-A110-EDEA56C4C92B}" dt="2021-10-06T07:34:39.182" v="13462" actId="207"/>
          <ac:spMkLst>
            <pc:docMk/>
            <pc:sldMk cId="3136649705" sldId="597"/>
            <ac:spMk id="155" creationId="{D0703E3F-CD4D-4479-A179-BF59F310AB70}"/>
          </ac:spMkLst>
        </pc:spChg>
        <pc:spChg chg="mod">
          <ac:chgData name="Syphax Ait oubelli" userId="ecf726b1934da71b" providerId="LiveId" clId="{BE4B7AD7-5CD9-4AA3-A110-EDEA56C4C92B}" dt="2021-10-06T07:34:46.534" v="13466" actId="207"/>
          <ac:spMkLst>
            <pc:docMk/>
            <pc:sldMk cId="3136649705" sldId="597"/>
            <ac:spMk id="156" creationId="{203E7457-51DB-4D80-8796-13E9A10C0C75}"/>
          </ac:spMkLst>
        </pc:spChg>
        <pc:spChg chg="mod">
          <ac:chgData name="Syphax Ait oubelli" userId="ecf726b1934da71b" providerId="LiveId" clId="{BE4B7AD7-5CD9-4AA3-A110-EDEA56C4C92B}" dt="2021-10-06T07:34:39.182" v="13462" actId="207"/>
          <ac:spMkLst>
            <pc:docMk/>
            <pc:sldMk cId="3136649705" sldId="597"/>
            <ac:spMk id="157" creationId="{8ADF571E-0857-4CCB-BC97-91C808CBA6D2}"/>
          </ac:spMkLst>
        </pc:spChg>
        <pc:spChg chg="mod">
          <ac:chgData name="Syphax Ait oubelli" userId="ecf726b1934da71b" providerId="LiveId" clId="{BE4B7AD7-5CD9-4AA3-A110-EDEA56C4C92B}" dt="2021-10-06T07:34:46.534" v="13466" actId="207"/>
          <ac:spMkLst>
            <pc:docMk/>
            <pc:sldMk cId="3136649705" sldId="597"/>
            <ac:spMk id="158" creationId="{9540C833-9C25-417F-813D-78F49F3A229B}"/>
          </ac:spMkLst>
        </pc:spChg>
        <pc:spChg chg="mod">
          <ac:chgData name="Syphax Ait oubelli" userId="ecf726b1934da71b" providerId="LiveId" clId="{BE4B7AD7-5CD9-4AA3-A110-EDEA56C4C92B}" dt="2021-10-06T07:34:39.182" v="13462" actId="207"/>
          <ac:spMkLst>
            <pc:docMk/>
            <pc:sldMk cId="3136649705" sldId="597"/>
            <ac:spMk id="159" creationId="{FAC03180-B38E-4784-879A-1BB616188249}"/>
          </ac:spMkLst>
        </pc:spChg>
        <pc:spChg chg="mod">
          <ac:chgData name="Syphax Ait oubelli" userId="ecf726b1934da71b" providerId="LiveId" clId="{BE4B7AD7-5CD9-4AA3-A110-EDEA56C4C92B}" dt="2021-10-06T07:34:46.534" v="13466" actId="207"/>
          <ac:spMkLst>
            <pc:docMk/>
            <pc:sldMk cId="3136649705" sldId="597"/>
            <ac:spMk id="164" creationId="{046809A5-81E4-4885-B753-645D12F8D68C}"/>
          </ac:spMkLst>
        </pc:spChg>
        <pc:spChg chg="mod">
          <ac:chgData name="Syphax Ait oubelli" userId="ecf726b1934da71b" providerId="LiveId" clId="{BE4B7AD7-5CD9-4AA3-A110-EDEA56C4C92B}" dt="2021-10-06T07:34:39.182" v="13462" actId="207"/>
          <ac:spMkLst>
            <pc:docMk/>
            <pc:sldMk cId="3136649705" sldId="597"/>
            <ac:spMk id="165" creationId="{AE41600A-4FA1-47CE-A42A-E9C9FDBDEE32}"/>
          </ac:spMkLst>
        </pc:spChg>
        <pc:spChg chg="mod">
          <ac:chgData name="Syphax Ait oubelli" userId="ecf726b1934da71b" providerId="LiveId" clId="{BE4B7AD7-5CD9-4AA3-A110-EDEA56C4C92B}" dt="2021-10-06T07:34:46.534" v="13466" actId="207"/>
          <ac:spMkLst>
            <pc:docMk/>
            <pc:sldMk cId="3136649705" sldId="597"/>
            <ac:spMk id="172" creationId="{E8B04C9C-78A3-4256-9106-9CEE4D0CB389}"/>
          </ac:spMkLst>
        </pc:spChg>
        <pc:spChg chg="mod">
          <ac:chgData name="Syphax Ait oubelli" userId="ecf726b1934da71b" providerId="LiveId" clId="{BE4B7AD7-5CD9-4AA3-A110-EDEA56C4C92B}" dt="2021-10-06T07:34:39.182" v="13462" actId="207"/>
          <ac:spMkLst>
            <pc:docMk/>
            <pc:sldMk cId="3136649705" sldId="597"/>
            <ac:spMk id="173" creationId="{219B4C40-AC37-4AC6-97BF-B3978732D118}"/>
          </ac:spMkLst>
        </pc:spChg>
        <pc:spChg chg="mod">
          <ac:chgData name="Syphax Ait oubelli" userId="ecf726b1934da71b" providerId="LiveId" clId="{BE4B7AD7-5CD9-4AA3-A110-EDEA56C4C92B}" dt="2021-10-06T07:34:46.534" v="13466" actId="207"/>
          <ac:spMkLst>
            <pc:docMk/>
            <pc:sldMk cId="3136649705" sldId="597"/>
            <ac:spMk id="180" creationId="{76650656-B2D9-474B-901F-E123AE6BB55F}"/>
          </ac:spMkLst>
        </pc:spChg>
        <pc:spChg chg="mod">
          <ac:chgData name="Syphax Ait oubelli" userId="ecf726b1934da71b" providerId="LiveId" clId="{BE4B7AD7-5CD9-4AA3-A110-EDEA56C4C92B}" dt="2021-10-06T07:34:39.182" v="13462" actId="207"/>
          <ac:spMkLst>
            <pc:docMk/>
            <pc:sldMk cId="3136649705" sldId="597"/>
            <ac:spMk id="181" creationId="{28E36D45-A793-452C-9768-0A779F005ABE}"/>
          </ac:spMkLst>
        </pc:spChg>
        <pc:cxnChg chg="mod">
          <ac:chgData name="Syphax Ait oubelli" userId="ecf726b1934da71b" providerId="LiveId" clId="{BE4B7AD7-5CD9-4AA3-A110-EDEA56C4C92B}" dt="2021-10-06T07:34:56.633" v="13472" actId="14100"/>
          <ac:cxnSpMkLst>
            <pc:docMk/>
            <pc:sldMk cId="3136649705" sldId="597"/>
            <ac:cxnSpMk id="66" creationId="{4E4A565D-B7C6-4478-94DF-B9B839B1E18E}"/>
          </ac:cxnSpMkLst>
        </pc:cxnChg>
      </pc:sldChg>
      <pc:sldChg chg="modSp add mod modTransition">
        <pc:chgData name="Syphax Ait oubelli" userId="ecf726b1934da71b" providerId="LiveId" clId="{BE4B7AD7-5CD9-4AA3-A110-EDEA56C4C92B}" dt="2021-10-06T07:36:55.084" v="13499"/>
        <pc:sldMkLst>
          <pc:docMk/>
          <pc:sldMk cId="2253434920" sldId="598"/>
        </pc:sldMkLst>
        <pc:spChg chg="mod">
          <ac:chgData name="Syphax Ait oubelli" userId="ecf726b1934da71b" providerId="LiveId" clId="{BE4B7AD7-5CD9-4AA3-A110-EDEA56C4C92B}" dt="2021-10-06T07:36:18.694" v="13489" actId="1076"/>
          <ac:spMkLst>
            <pc:docMk/>
            <pc:sldMk cId="2253434920" sldId="598"/>
            <ac:spMk id="4" creationId="{12E4C17E-92A6-431F-9891-C8813B7D82CD}"/>
          </ac:spMkLst>
        </pc:spChg>
        <pc:spChg chg="mod">
          <ac:chgData name="Syphax Ait oubelli" userId="ecf726b1934da71b" providerId="LiveId" clId="{BE4B7AD7-5CD9-4AA3-A110-EDEA56C4C92B}" dt="2021-10-06T07:36:23.469" v="13490" actId="207"/>
          <ac:spMkLst>
            <pc:docMk/>
            <pc:sldMk cId="2253434920" sldId="598"/>
            <ac:spMk id="124" creationId="{08F0B17D-91B5-416D-86B0-59FB0E96198B}"/>
          </ac:spMkLst>
        </pc:spChg>
        <pc:spChg chg="mod">
          <ac:chgData name="Syphax Ait oubelli" userId="ecf726b1934da71b" providerId="LiveId" clId="{BE4B7AD7-5CD9-4AA3-A110-EDEA56C4C92B}" dt="2021-10-06T07:36:23.469" v="13490" actId="207"/>
          <ac:spMkLst>
            <pc:docMk/>
            <pc:sldMk cId="2253434920" sldId="598"/>
            <ac:spMk id="154" creationId="{E79F16F6-759F-4C49-B3BA-EEC432CBD8AC}"/>
          </ac:spMkLst>
        </pc:spChg>
        <pc:spChg chg="mod">
          <ac:chgData name="Syphax Ait oubelli" userId="ecf726b1934da71b" providerId="LiveId" clId="{BE4B7AD7-5CD9-4AA3-A110-EDEA56C4C92B}" dt="2021-10-06T07:36:23.469" v="13490" actId="207"/>
          <ac:spMkLst>
            <pc:docMk/>
            <pc:sldMk cId="2253434920" sldId="598"/>
            <ac:spMk id="161" creationId="{887E2E20-ACB1-4E18-9268-4E781047521A}"/>
          </ac:spMkLst>
        </pc:spChg>
        <pc:spChg chg="mod">
          <ac:chgData name="Syphax Ait oubelli" userId="ecf726b1934da71b" providerId="LiveId" clId="{BE4B7AD7-5CD9-4AA3-A110-EDEA56C4C92B}" dt="2021-10-06T07:36:23.469" v="13490" actId="207"/>
          <ac:spMkLst>
            <pc:docMk/>
            <pc:sldMk cId="2253434920" sldId="598"/>
            <ac:spMk id="163" creationId="{9F10B06D-EA2E-456E-9EC1-6F9FE331272B}"/>
          </ac:spMkLst>
        </pc:spChg>
        <pc:spChg chg="mod">
          <ac:chgData name="Syphax Ait oubelli" userId="ecf726b1934da71b" providerId="LiveId" clId="{BE4B7AD7-5CD9-4AA3-A110-EDEA56C4C92B}" dt="2021-10-06T07:36:23.469" v="13490" actId="207"/>
          <ac:spMkLst>
            <pc:docMk/>
            <pc:sldMk cId="2253434920" sldId="598"/>
            <ac:spMk id="171" creationId="{C142A7C4-E96F-4526-B33C-03C9E30F106D}"/>
          </ac:spMkLst>
        </pc:spChg>
        <pc:spChg chg="mod">
          <ac:chgData name="Syphax Ait oubelli" userId="ecf726b1934da71b" providerId="LiveId" clId="{BE4B7AD7-5CD9-4AA3-A110-EDEA56C4C92B}" dt="2021-10-06T07:36:23.469" v="13490" actId="207"/>
          <ac:spMkLst>
            <pc:docMk/>
            <pc:sldMk cId="2253434920" sldId="598"/>
            <ac:spMk id="179" creationId="{E4B0D5DA-25E5-4DCB-9B48-798840AC661D}"/>
          </ac:spMkLst>
        </pc:spChg>
        <pc:cxnChg chg="mod">
          <ac:chgData name="Syphax Ait oubelli" userId="ecf726b1934da71b" providerId="LiveId" clId="{BE4B7AD7-5CD9-4AA3-A110-EDEA56C4C92B}" dt="2021-10-06T07:36:11.125" v="13482" actId="14100"/>
          <ac:cxnSpMkLst>
            <pc:docMk/>
            <pc:sldMk cId="2253434920" sldId="598"/>
            <ac:cxnSpMk id="66" creationId="{4E4A565D-B7C6-4478-94DF-B9B839B1E18E}"/>
          </ac:cxnSpMkLst>
        </pc:cxnChg>
      </pc:sldChg>
      <pc:sldChg chg="modSp add mod modTransition">
        <pc:chgData name="Syphax Ait oubelli" userId="ecf726b1934da71b" providerId="LiveId" clId="{BE4B7AD7-5CD9-4AA3-A110-EDEA56C4C92B}" dt="2021-10-06T07:36:55.084" v="13499"/>
        <pc:sldMkLst>
          <pc:docMk/>
          <pc:sldMk cId="2972393161" sldId="599"/>
        </pc:sldMkLst>
        <pc:spChg chg="mod">
          <ac:chgData name="Syphax Ait oubelli" userId="ecf726b1934da71b" providerId="LiveId" clId="{BE4B7AD7-5CD9-4AA3-A110-EDEA56C4C92B}" dt="2021-10-06T07:36:36.889" v="13494" actId="1076"/>
          <ac:spMkLst>
            <pc:docMk/>
            <pc:sldMk cId="2972393161" sldId="599"/>
            <ac:spMk id="4" creationId="{12E4C17E-92A6-431F-9891-C8813B7D82CD}"/>
          </ac:spMkLst>
        </pc:spChg>
        <pc:spChg chg="mod">
          <ac:chgData name="Syphax Ait oubelli" userId="ecf726b1934da71b" providerId="LiveId" clId="{BE4B7AD7-5CD9-4AA3-A110-EDEA56C4C92B}" dt="2021-10-06T07:36:38.541" v="13495" actId="207"/>
          <ac:spMkLst>
            <pc:docMk/>
            <pc:sldMk cId="2972393161" sldId="599"/>
            <ac:spMk id="183" creationId="{F923C51B-B1A2-4E6B-979D-52791022DBE4}"/>
          </ac:spMkLst>
        </pc:spChg>
        <pc:cxnChg chg="mod">
          <ac:chgData name="Syphax Ait oubelli" userId="ecf726b1934da71b" providerId="LiveId" clId="{BE4B7AD7-5CD9-4AA3-A110-EDEA56C4C92B}" dt="2021-10-06T07:36:32.732" v="13492" actId="14100"/>
          <ac:cxnSpMkLst>
            <pc:docMk/>
            <pc:sldMk cId="2972393161" sldId="599"/>
            <ac:cxnSpMk id="66" creationId="{4E4A565D-B7C6-4478-94DF-B9B839B1E18E}"/>
          </ac:cxnSpMkLst>
        </pc:cxnChg>
      </pc:sldChg>
      <pc:sldChg chg="addSp delSp modSp add mod">
        <pc:chgData name="Syphax Ait oubelli" userId="ecf726b1934da71b" providerId="LiveId" clId="{BE4B7AD7-5CD9-4AA3-A110-EDEA56C4C92B}" dt="2021-10-06T07:37:44.398" v="13506" actId="207"/>
        <pc:sldMkLst>
          <pc:docMk/>
          <pc:sldMk cId="3739083912" sldId="600"/>
        </pc:sldMkLst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4" creationId="{12E4C17E-92A6-431F-9891-C8813B7D82CD}"/>
          </ac:spMkLst>
        </pc:spChg>
        <pc:spChg chg="add mod">
          <ac:chgData name="Syphax Ait oubelli" userId="ecf726b1934da71b" providerId="LiveId" clId="{BE4B7AD7-5CD9-4AA3-A110-EDEA56C4C92B}" dt="2021-10-06T07:37:44.398" v="13506" actId="207"/>
          <ac:spMkLst>
            <pc:docMk/>
            <pc:sldMk cId="3739083912" sldId="600"/>
            <ac:spMk id="68" creationId="{B7301F7E-7564-4B81-B15D-BF6E4F8B4758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84" creationId="{B052D57D-A574-44AD-85FB-28D555A5EAE7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85" creationId="{DECD81CA-46BD-4A42-9C74-68B94C4E8DDB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86" creationId="{B55482DD-4AAC-4D34-AA40-668746842579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87" creationId="{63826D26-0005-4493-97F6-D2851E188A98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90" creationId="{11B80A33-69CD-4664-B0AB-90928DF8DFD2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94" creationId="{27618811-BB27-4679-88AA-57EB94277FD1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95" creationId="{1D34467C-8F17-4DC3-8756-74478B9C43FE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96" creationId="{01E67421-2D01-43E5-B50F-7D6EC08E93E9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97" creationId="{5197B8DB-BFEB-4304-9E95-82316FC6C55D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98" creationId="{A173FCAC-C415-4A27-82E7-1F3A88590E1F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99" creationId="{0941B1F2-BDE9-431C-B55C-A689920F1AAD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03" creationId="{68B23D8D-0876-40C1-99C4-3A9231EE3FFD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04" creationId="{9584C4FB-CAC8-4139-BADA-E36CFDB6846B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05" creationId="{68895860-4B7A-4571-A841-392811C696F2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06" creationId="{F941C3B4-B969-4A3E-9BB8-A5E2518B9AB8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07" creationId="{BBA24B16-980E-49A0-B3CF-FB5DBA7CDFE6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08" creationId="{A8D89CB5-4B8E-4CBD-8FC0-EF83E88D731C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10" creationId="{7BD204D7-2D30-49DB-B69B-0AA7851E2DEC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11" creationId="{0B5618EF-59D7-458A-BE48-BF273273745C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12" creationId="{83D6C7FE-869F-4CC8-BE7C-8CE9C85C5D51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13" creationId="{9CDAEB9E-2444-4CB7-B233-CC43E1527684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14" creationId="{98E5894D-392D-4C3D-BBD3-891240128FD6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15" creationId="{DF0225B6-7434-46C8-97BB-16D2EDDF5705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17" creationId="{A4F323FA-4484-4B2A-AE29-9E2EA7DDED5A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18" creationId="{292924FF-719C-4B83-95B7-C2E161867A80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19" creationId="{7BCC6C9E-2F9E-457F-BFDD-AE18787C7EF4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20" creationId="{B0DD95CD-84AB-4BEE-A570-30541C8FCF15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21" creationId="{430BE67F-4E63-43A6-8EAD-5CBC6FDBA343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22" creationId="{9F01EB4A-23AA-4C9A-85A1-156BFF9D49A1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24" creationId="{08F0B17D-91B5-416D-86B0-59FB0E96198B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25" creationId="{4085157F-9EB6-4E20-AB78-5A511AEB197C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26" creationId="{6E6672AE-D164-42D8-839F-950C57A7B84E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52" creationId="{FBA9408B-8DBC-4B6E-8DF1-C961CA557459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53" creationId="{CD8680AE-23F2-4276-810D-59628D0B2F76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54" creationId="{E79F16F6-759F-4C49-B3BA-EEC432CBD8AC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55" creationId="{D0703E3F-CD4D-4479-A179-BF59F310AB70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56" creationId="{203E7457-51DB-4D80-8796-13E9A10C0C75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57" creationId="{8ADF571E-0857-4CCB-BC97-91C808CBA6D2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58" creationId="{9540C833-9C25-417F-813D-78F49F3A229B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59" creationId="{FAC03180-B38E-4784-879A-1BB616188249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60" creationId="{7A536C5D-CDA8-49D2-B969-CBBAA1A45FFC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61" creationId="{887E2E20-ACB1-4E18-9268-4E781047521A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62" creationId="{31FEFFC9-32B1-4865-BEDD-2C0D665E193C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63" creationId="{9F10B06D-EA2E-456E-9EC1-6F9FE331272B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64" creationId="{046809A5-81E4-4885-B753-645D12F8D68C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65" creationId="{AE41600A-4FA1-47CE-A42A-E9C9FDBDEE32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66" creationId="{FE200590-8A38-4413-817D-2E17E6AAAA94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67" creationId="{368598C2-F0D8-44EA-9DDA-0A405D3F3336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68" creationId="{AFA80B89-D1C1-4031-A9CF-86857E5EC5A1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69" creationId="{44613105-93D8-4C25-A768-EDDFA6954DE8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70" creationId="{6AC81975-2248-4D72-B1DD-8B520690F83A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71" creationId="{C142A7C4-E96F-4526-B33C-03C9E30F106D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72" creationId="{E8B04C9C-78A3-4256-9106-9CEE4D0CB389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73" creationId="{219B4C40-AC37-4AC6-97BF-B3978732D118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74" creationId="{A1587624-1EAD-469A-B66A-5041801AA789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75" creationId="{2514F714-5435-4AFD-8B22-F15328E28B02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76" creationId="{3F6E891A-6BF2-4600-ABB8-4C0EDD2799F3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77" creationId="{982581AD-BE5B-475D-BC45-959DA9BEA33B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78" creationId="{D4986774-66CB-4A34-934C-214C4854E5FE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79" creationId="{E4B0D5DA-25E5-4DCB-9B48-798840AC661D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80" creationId="{76650656-B2D9-474B-901F-E123AE6BB55F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81" creationId="{28E36D45-A793-452C-9768-0A779F005ABE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82" creationId="{7D7D9FAD-14A3-441F-ADA3-39930022D8FE}"/>
          </ac:spMkLst>
        </pc:spChg>
        <pc:spChg chg="del">
          <ac:chgData name="Syphax Ait oubelli" userId="ecf726b1934da71b" providerId="LiveId" clId="{BE4B7AD7-5CD9-4AA3-A110-EDEA56C4C92B}" dt="2021-10-06T07:36:48.122" v="13497" actId="478"/>
          <ac:spMkLst>
            <pc:docMk/>
            <pc:sldMk cId="3739083912" sldId="600"/>
            <ac:spMk id="183" creationId="{F923C51B-B1A2-4E6B-979D-52791022DBE4}"/>
          </ac:spMkLst>
        </pc:spChg>
        <pc:cxnChg chg="del">
          <ac:chgData name="Syphax Ait oubelli" userId="ecf726b1934da71b" providerId="LiveId" clId="{BE4B7AD7-5CD9-4AA3-A110-EDEA56C4C92B}" dt="2021-10-06T07:36:48.122" v="13497" actId="478"/>
          <ac:cxnSpMkLst>
            <pc:docMk/>
            <pc:sldMk cId="3739083912" sldId="600"/>
            <ac:cxnSpMk id="66" creationId="{4E4A565D-B7C6-4478-94DF-B9B839B1E18E}"/>
          </ac:cxnSpMkLst>
        </pc:cxnChg>
      </pc:sldChg>
      <pc:sldChg chg="add">
        <pc:chgData name="Syphax Ait oubelli" userId="ecf726b1934da71b" providerId="LiveId" clId="{BE4B7AD7-5CD9-4AA3-A110-EDEA56C4C92B}" dt="2021-10-06T07:37:11.662" v="13501" actId="2890"/>
        <pc:sldMkLst>
          <pc:docMk/>
          <pc:sldMk cId="3116878087" sldId="601"/>
        </pc:sldMkLst>
      </pc:sldChg>
      <pc:sldChg chg="modSp add mod">
        <pc:chgData name="Syphax Ait oubelli" userId="ecf726b1934da71b" providerId="LiveId" clId="{BE4B7AD7-5CD9-4AA3-A110-EDEA56C4C92B}" dt="2021-10-06T07:37:41.193" v="13505" actId="207"/>
        <pc:sldMkLst>
          <pc:docMk/>
          <pc:sldMk cId="4282775500" sldId="602"/>
        </pc:sldMkLst>
        <pc:spChg chg="mod">
          <ac:chgData name="Syphax Ait oubelli" userId="ecf726b1934da71b" providerId="LiveId" clId="{BE4B7AD7-5CD9-4AA3-A110-EDEA56C4C92B}" dt="2021-10-06T07:37:41.193" v="13505" actId="207"/>
          <ac:spMkLst>
            <pc:docMk/>
            <pc:sldMk cId="4282775500" sldId="602"/>
            <ac:spMk id="2" creationId="{BF603E6C-9ADE-4C0B-A301-C988C623E0DF}"/>
          </ac:spMkLst>
        </pc:spChg>
      </pc:sldChg>
      <pc:sldChg chg="addSp modSp add mod">
        <pc:chgData name="Syphax Ait oubelli" userId="ecf726b1934da71b" providerId="LiveId" clId="{BE4B7AD7-5CD9-4AA3-A110-EDEA56C4C92B}" dt="2021-10-06T07:38:55.417" v="13524" actId="207"/>
        <pc:sldMkLst>
          <pc:docMk/>
          <pc:sldMk cId="3520796097" sldId="603"/>
        </pc:sldMkLst>
        <pc:spChg chg="add mod">
          <ac:chgData name="Syphax Ait oubelli" userId="ecf726b1934da71b" providerId="LiveId" clId="{BE4B7AD7-5CD9-4AA3-A110-EDEA56C4C92B}" dt="2021-10-06T07:38:55.417" v="13524" actId="207"/>
          <ac:spMkLst>
            <pc:docMk/>
            <pc:sldMk cId="3520796097" sldId="603"/>
            <ac:spMk id="2" creationId="{CACBBFB2-10B3-462B-B256-3F34ADE25F61}"/>
          </ac:spMkLst>
        </pc:spChg>
        <pc:spChg chg="mod">
          <ac:chgData name="Syphax Ait oubelli" userId="ecf726b1934da71b" providerId="LiveId" clId="{BE4B7AD7-5CD9-4AA3-A110-EDEA56C4C92B}" dt="2021-10-06T07:38:15.038" v="13522" actId="1076"/>
          <ac:spMkLst>
            <pc:docMk/>
            <pc:sldMk cId="3520796097" sldId="603"/>
            <ac:spMk id="68" creationId="{B7301F7E-7564-4B81-B15D-BF6E4F8B4758}"/>
          </ac:spMkLst>
        </pc:spChg>
      </pc:sldChg>
      <pc:sldChg chg="add">
        <pc:chgData name="Syphax Ait oubelli" userId="ecf726b1934da71b" providerId="LiveId" clId="{BE4B7AD7-5CD9-4AA3-A110-EDEA56C4C92B}" dt="2021-10-06T07:38:53.185" v="13523" actId="2890"/>
        <pc:sldMkLst>
          <pc:docMk/>
          <pc:sldMk cId="1257716780" sldId="604"/>
        </pc:sldMkLst>
      </pc:sldChg>
      <pc:sldChg chg="addSp delSp modSp add mod">
        <pc:chgData name="Syphax Ait oubelli" userId="ecf726b1934da71b" providerId="LiveId" clId="{BE4B7AD7-5CD9-4AA3-A110-EDEA56C4C92B}" dt="2021-10-06T07:45:24.196" v="13563" actId="478"/>
        <pc:sldMkLst>
          <pc:docMk/>
          <pc:sldMk cId="1164941316" sldId="605"/>
        </pc:sldMkLst>
        <pc:spChg chg="mod">
          <ac:chgData name="Syphax Ait oubelli" userId="ecf726b1934da71b" providerId="LiveId" clId="{BE4B7AD7-5CD9-4AA3-A110-EDEA56C4C92B}" dt="2021-10-06T07:43:35.447" v="13526" actId="1076"/>
          <ac:spMkLst>
            <pc:docMk/>
            <pc:sldMk cId="1164941316" sldId="605"/>
            <ac:spMk id="2" creationId="{CACBBFB2-10B3-462B-B256-3F34ADE25F61}"/>
          </ac:spMkLst>
        </pc:spChg>
        <pc:spChg chg="add del mod ord">
          <ac:chgData name="Syphax Ait oubelli" userId="ecf726b1934da71b" providerId="LiveId" clId="{BE4B7AD7-5CD9-4AA3-A110-EDEA56C4C92B}" dt="2021-10-06T07:45:24.196" v="13563" actId="478"/>
          <ac:spMkLst>
            <pc:docMk/>
            <pc:sldMk cId="1164941316" sldId="605"/>
            <ac:spMk id="4" creationId="{E74A2871-5AFF-425A-B9A6-11B76D4D0C70}"/>
          </ac:spMkLst>
        </pc:spChg>
        <pc:spChg chg="add del mod">
          <ac:chgData name="Syphax Ait oubelli" userId="ecf726b1934da71b" providerId="LiveId" clId="{BE4B7AD7-5CD9-4AA3-A110-EDEA56C4C92B}" dt="2021-10-06T07:45:24.196" v="13563" actId="478"/>
          <ac:spMkLst>
            <pc:docMk/>
            <pc:sldMk cId="1164941316" sldId="605"/>
            <ac:spMk id="5" creationId="{96FA68FE-CF74-49E0-9D81-0FFCC1F07874}"/>
          </ac:spMkLst>
        </pc:spChg>
        <pc:spChg chg="add del mod">
          <ac:chgData name="Syphax Ait oubelli" userId="ecf726b1934da71b" providerId="LiveId" clId="{BE4B7AD7-5CD9-4AA3-A110-EDEA56C4C92B}" dt="2021-10-06T07:45:24.196" v="13563" actId="478"/>
          <ac:spMkLst>
            <pc:docMk/>
            <pc:sldMk cId="1164941316" sldId="605"/>
            <ac:spMk id="6" creationId="{2B415A28-05CD-4A7B-B33D-E1EC8C1F2BA6}"/>
          </ac:spMkLst>
        </pc:spChg>
        <pc:spChg chg="add del mod">
          <ac:chgData name="Syphax Ait oubelli" userId="ecf726b1934da71b" providerId="LiveId" clId="{BE4B7AD7-5CD9-4AA3-A110-EDEA56C4C92B}" dt="2021-10-06T07:45:24.196" v="13563" actId="478"/>
          <ac:spMkLst>
            <pc:docMk/>
            <pc:sldMk cId="1164941316" sldId="605"/>
            <ac:spMk id="7" creationId="{BFCF24AA-5B67-4F89-A623-CA998B60528B}"/>
          </ac:spMkLst>
        </pc:spChg>
        <pc:spChg chg="mod">
          <ac:chgData name="Syphax Ait oubelli" userId="ecf726b1934da71b" providerId="LiveId" clId="{BE4B7AD7-5CD9-4AA3-A110-EDEA56C4C92B}" dt="2021-10-06T07:43:35.447" v="13526" actId="1076"/>
          <ac:spMkLst>
            <pc:docMk/>
            <pc:sldMk cId="1164941316" sldId="605"/>
            <ac:spMk id="68" creationId="{B7301F7E-7564-4B81-B15D-BF6E4F8B4758}"/>
          </ac:spMkLst>
        </pc:spChg>
      </pc:sldChg>
      <pc:sldChg chg="delSp add mod">
        <pc:chgData name="Syphax Ait oubelli" userId="ecf726b1934da71b" providerId="LiveId" clId="{BE4B7AD7-5CD9-4AA3-A110-EDEA56C4C92B}" dt="2021-10-06T07:45:27.475" v="13564" actId="478"/>
        <pc:sldMkLst>
          <pc:docMk/>
          <pc:sldMk cId="2191968377" sldId="606"/>
        </pc:sldMkLst>
        <pc:spChg chg="del">
          <ac:chgData name="Syphax Ait oubelli" userId="ecf726b1934da71b" providerId="LiveId" clId="{BE4B7AD7-5CD9-4AA3-A110-EDEA56C4C92B}" dt="2021-10-06T07:45:27.475" v="13564" actId="478"/>
          <ac:spMkLst>
            <pc:docMk/>
            <pc:sldMk cId="2191968377" sldId="606"/>
            <ac:spMk id="4" creationId="{E74A2871-5AFF-425A-B9A6-11B76D4D0C70}"/>
          </ac:spMkLst>
        </pc:spChg>
        <pc:spChg chg="del">
          <ac:chgData name="Syphax Ait oubelli" userId="ecf726b1934da71b" providerId="LiveId" clId="{BE4B7AD7-5CD9-4AA3-A110-EDEA56C4C92B}" dt="2021-10-06T07:45:27.475" v="13564" actId="478"/>
          <ac:spMkLst>
            <pc:docMk/>
            <pc:sldMk cId="2191968377" sldId="606"/>
            <ac:spMk id="6" creationId="{2B415A28-05CD-4A7B-B33D-E1EC8C1F2BA6}"/>
          </ac:spMkLst>
        </pc:spChg>
        <pc:spChg chg="del">
          <ac:chgData name="Syphax Ait oubelli" userId="ecf726b1934da71b" providerId="LiveId" clId="{BE4B7AD7-5CD9-4AA3-A110-EDEA56C4C92B}" dt="2021-10-06T07:45:27.475" v="13564" actId="478"/>
          <ac:spMkLst>
            <pc:docMk/>
            <pc:sldMk cId="2191968377" sldId="606"/>
            <ac:spMk id="7" creationId="{BFCF24AA-5B67-4F89-A623-CA998B60528B}"/>
          </ac:spMkLst>
        </pc:spChg>
      </pc:sldChg>
      <pc:sldChg chg="delSp add mod">
        <pc:chgData name="Syphax Ait oubelli" userId="ecf726b1934da71b" providerId="LiveId" clId="{BE4B7AD7-5CD9-4AA3-A110-EDEA56C4C92B}" dt="2021-10-06T07:45:30.890" v="13565" actId="478"/>
        <pc:sldMkLst>
          <pc:docMk/>
          <pc:sldMk cId="3783340295" sldId="607"/>
        </pc:sldMkLst>
        <pc:spChg chg="del">
          <ac:chgData name="Syphax Ait oubelli" userId="ecf726b1934da71b" providerId="LiveId" clId="{BE4B7AD7-5CD9-4AA3-A110-EDEA56C4C92B}" dt="2021-10-06T07:45:30.890" v="13565" actId="478"/>
          <ac:spMkLst>
            <pc:docMk/>
            <pc:sldMk cId="3783340295" sldId="607"/>
            <ac:spMk id="4" creationId="{E74A2871-5AFF-425A-B9A6-11B76D4D0C70}"/>
          </ac:spMkLst>
        </pc:spChg>
        <pc:spChg chg="del">
          <ac:chgData name="Syphax Ait oubelli" userId="ecf726b1934da71b" providerId="LiveId" clId="{BE4B7AD7-5CD9-4AA3-A110-EDEA56C4C92B}" dt="2021-10-06T07:45:30.890" v="13565" actId="478"/>
          <ac:spMkLst>
            <pc:docMk/>
            <pc:sldMk cId="3783340295" sldId="607"/>
            <ac:spMk id="7" creationId="{BFCF24AA-5B67-4F89-A623-CA998B60528B}"/>
          </ac:spMkLst>
        </pc:spChg>
      </pc:sldChg>
      <pc:sldChg chg="delSp add mod">
        <pc:chgData name="Syphax Ait oubelli" userId="ecf726b1934da71b" providerId="LiveId" clId="{BE4B7AD7-5CD9-4AA3-A110-EDEA56C4C92B}" dt="2021-10-06T07:45:33.899" v="13566" actId="478"/>
        <pc:sldMkLst>
          <pc:docMk/>
          <pc:sldMk cId="1164465408" sldId="608"/>
        </pc:sldMkLst>
        <pc:spChg chg="del">
          <ac:chgData name="Syphax Ait oubelli" userId="ecf726b1934da71b" providerId="LiveId" clId="{BE4B7AD7-5CD9-4AA3-A110-EDEA56C4C92B}" dt="2021-10-06T07:45:33.899" v="13566" actId="478"/>
          <ac:spMkLst>
            <pc:docMk/>
            <pc:sldMk cId="1164465408" sldId="608"/>
            <ac:spMk id="4" creationId="{E74A2871-5AFF-425A-B9A6-11B76D4D0C70}"/>
          </ac:spMkLst>
        </pc:spChg>
      </pc:sldChg>
      <pc:sldChg chg="add">
        <pc:chgData name="Syphax Ait oubelli" userId="ecf726b1934da71b" providerId="LiveId" clId="{BE4B7AD7-5CD9-4AA3-A110-EDEA56C4C92B}" dt="2021-10-06T07:45:20.989" v="13562" actId="2890"/>
        <pc:sldMkLst>
          <pc:docMk/>
          <pc:sldMk cId="2055941845" sldId="609"/>
        </pc:sldMkLst>
      </pc:sldChg>
      <pc:sldChg chg="addSp delSp modSp add mod">
        <pc:chgData name="Syphax Ait oubelli" userId="ecf726b1934da71b" providerId="LiveId" clId="{BE4B7AD7-5CD9-4AA3-A110-EDEA56C4C92B}" dt="2021-10-06T07:52:14.425" v="13696" actId="207"/>
        <pc:sldMkLst>
          <pc:docMk/>
          <pc:sldMk cId="1301909416" sldId="610"/>
        </pc:sldMkLst>
        <pc:spChg chg="mod topLvl">
          <ac:chgData name="Syphax Ait oubelli" userId="ecf726b1934da71b" providerId="LiveId" clId="{BE4B7AD7-5CD9-4AA3-A110-EDEA56C4C92B}" dt="2021-10-06T07:51:49.253" v="13687" actId="1076"/>
          <ac:spMkLst>
            <pc:docMk/>
            <pc:sldMk cId="1301909416" sldId="610"/>
            <ac:spMk id="2" creationId="{CACBBFB2-10B3-462B-B256-3F34ADE25F61}"/>
          </ac:spMkLst>
        </pc:spChg>
        <pc:spChg chg="add mod">
          <ac:chgData name="Syphax Ait oubelli" userId="ecf726b1934da71b" providerId="LiveId" clId="{BE4B7AD7-5CD9-4AA3-A110-EDEA56C4C92B}" dt="2021-10-06T07:52:14.425" v="13696" actId="207"/>
          <ac:spMkLst>
            <pc:docMk/>
            <pc:sldMk cId="1301909416" sldId="610"/>
            <ac:spMk id="3" creationId="{FED9348E-D250-4446-96DA-24353B984003}"/>
          </ac:spMkLst>
        </pc:spChg>
        <pc:spChg chg="mod topLvl">
          <ac:chgData name="Syphax Ait oubelli" userId="ecf726b1934da71b" providerId="LiveId" clId="{BE4B7AD7-5CD9-4AA3-A110-EDEA56C4C92B}" dt="2021-10-06T07:51:49.253" v="13687" actId="1076"/>
          <ac:spMkLst>
            <pc:docMk/>
            <pc:sldMk cId="1301909416" sldId="610"/>
            <ac:spMk id="4" creationId="{E74A2871-5AFF-425A-B9A6-11B76D4D0C70}"/>
          </ac:spMkLst>
        </pc:spChg>
        <pc:spChg chg="mod topLvl">
          <ac:chgData name="Syphax Ait oubelli" userId="ecf726b1934da71b" providerId="LiveId" clId="{BE4B7AD7-5CD9-4AA3-A110-EDEA56C4C92B}" dt="2021-10-06T07:51:49.253" v="13687" actId="1076"/>
          <ac:spMkLst>
            <pc:docMk/>
            <pc:sldMk cId="1301909416" sldId="610"/>
            <ac:spMk id="5" creationId="{96FA68FE-CF74-49E0-9D81-0FFCC1F07874}"/>
          </ac:spMkLst>
        </pc:spChg>
        <pc:spChg chg="mod topLvl">
          <ac:chgData name="Syphax Ait oubelli" userId="ecf726b1934da71b" providerId="LiveId" clId="{BE4B7AD7-5CD9-4AA3-A110-EDEA56C4C92B}" dt="2021-10-06T07:51:49.253" v="13687" actId="1076"/>
          <ac:spMkLst>
            <pc:docMk/>
            <pc:sldMk cId="1301909416" sldId="610"/>
            <ac:spMk id="6" creationId="{2B415A28-05CD-4A7B-B33D-E1EC8C1F2BA6}"/>
          </ac:spMkLst>
        </pc:spChg>
        <pc:spChg chg="mod topLvl">
          <ac:chgData name="Syphax Ait oubelli" userId="ecf726b1934da71b" providerId="LiveId" clId="{BE4B7AD7-5CD9-4AA3-A110-EDEA56C4C92B}" dt="2021-10-06T07:51:49.253" v="13687" actId="1076"/>
          <ac:spMkLst>
            <pc:docMk/>
            <pc:sldMk cId="1301909416" sldId="610"/>
            <ac:spMk id="7" creationId="{BFCF24AA-5B67-4F89-A623-CA998B60528B}"/>
          </ac:spMkLst>
        </pc:spChg>
        <pc:spChg chg="mod topLvl">
          <ac:chgData name="Syphax Ait oubelli" userId="ecf726b1934da71b" providerId="LiveId" clId="{BE4B7AD7-5CD9-4AA3-A110-EDEA56C4C92B}" dt="2021-10-06T07:51:49.253" v="13687" actId="1076"/>
          <ac:spMkLst>
            <pc:docMk/>
            <pc:sldMk cId="1301909416" sldId="610"/>
            <ac:spMk id="68" creationId="{B7301F7E-7564-4B81-B15D-BF6E4F8B4758}"/>
          </ac:spMkLst>
        </pc:spChg>
        <pc:grpChg chg="add del mod">
          <ac:chgData name="Syphax Ait oubelli" userId="ecf726b1934da71b" providerId="LiveId" clId="{BE4B7AD7-5CD9-4AA3-A110-EDEA56C4C92B}" dt="2021-10-06T07:51:46.879" v="13686"/>
          <ac:grpSpMkLst>
            <pc:docMk/>
            <pc:sldMk cId="1301909416" sldId="610"/>
            <ac:grpSpMk id="8" creationId="{18B6504F-A217-40BA-BCCA-3793F0795BBE}"/>
          </ac:grpSpMkLst>
        </pc:grpChg>
      </pc:sldChg>
      <pc:sldChg chg="modSp add">
        <pc:chgData name="Syphax Ait oubelli" userId="ecf726b1934da71b" providerId="LiveId" clId="{BE4B7AD7-5CD9-4AA3-A110-EDEA56C4C92B}" dt="2021-10-06T07:52:39.312" v="13697" actId="207"/>
        <pc:sldMkLst>
          <pc:docMk/>
          <pc:sldMk cId="3305007834" sldId="611"/>
        </pc:sldMkLst>
        <pc:spChg chg="mod">
          <ac:chgData name="Syphax Ait oubelli" userId="ecf726b1934da71b" providerId="LiveId" clId="{BE4B7AD7-5CD9-4AA3-A110-EDEA56C4C92B}" dt="2021-10-06T07:52:39.312" v="13697" actId="207"/>
          <ac:spMkLst>
            <pc:docMk/>
            <pc:sldMk cId="3305007834" sldId="611"/>
            <ac:spMk id="3" creationId="{FED9348E-D250-4446-96DA-24353B984003}"/>
          </ac:spMkLst>
        </pc:spChg>
      </pc:sldChg>
      <pc:sldChg chg="modSp add">
        <pc:chgData name="Syphax Ait oubelli" userId="ecf726b1934da71b" providerId="LiveId" clId="{BE4B7AD7-5CD9-4AA3-A110-EDEA56C4C92B}" dt="2021-10-06T07:52:44.228" v="13698" actId="207"/>
        <pc:sldMkLst>
          <pc:docMk/>
          <pc:sldMk cId="3942873256" sldId="612"/>
        </pc:sldMkLst>
        <pc:spChg chg="mod">
          <ac:chgData name="Syphax Ait oubelli" userId="ecf726b1934da71b" providerId="LiveId" clId="{BE4B7AD7-5CD9-4AA3-A110-EDEA56C4C92B}" dt="2021-10-06T07:52:44.228" v="13698" actId="207"/>
          <ac:spMkLst>
            <pc:docMk/>
            <pc:sldMk cId="3942873256" sldId="612"/>
            <ac:spMk id="3" creationId="{FED9348E-D250-4446-96DA-24353B984003}"/>
          </ac:spMkLst>
        </pc:spChg>
      </pc:sldChg>
      <pc:sldChg chg="delSp modSp add mod">
        <pc:chgData name="Syphax Ait oubelli" userId="ecf726b1934da71b" providerId="LiveId" clId="{BE4B7AD7-5CD9-4AA3-A110-EDEA56C4C92B}" dt="2021-10-06T07:53:16.226" v="13731" actId="207"/>
        <pc:sldMkLst>
          <pc:docMk/>
          <pc:sldMk cId="3972548443" sldId="613"/>
        </pc:sldMkLst>
        <pc:spChg chg="mod">
          <ac:chgData name="Syphax Ait oubelli" userId="ecf726b1934da71b" providerId="LiveId" clId="{BE4B7AD7-5CD9-4AA3-A110-EDEA56C4C92B}" dt="2021-10-06T07:53:16.226" v="13731" actId="207"/>
          <ac:spMkLst>
            <pc:docMk/>
            <pc:sldMk cId="3972548443" sldId="613"/>
            <ac:spMk id="3" creationId="{FED9348E-D250-4446-96DA-24353B984003}"/>
          </ac:spMkLst>
        </pc:spChg>
        <pc:spChg chg="mod">
          <ac:chgData name="Syphax Ait oubelli" userId="ecf726b1934da71b" providerId="LiveId" clId="{BE4B7AD7-5CD9-4AA3-A110-EDEA56C4C92B}" dt="2021-10-06T07:53:05.400" v="13708" actId="404"/>
          <ac:spMkLst>
            <pc:docMk/>
            <pc:sldMk cId="3972548443" sldId="613"/>
            <ac:spMk id="4" creationId="{E74A2871-5AFF-425A-B9A6-11B76D4D0C70}"/>
          </ac:spMkLst>
        </pc:spChg>
        <pc:spChg chg="del">
          <ac:chgData name="Syphax Ait oubelli" userId="ecf726b1934da71b" providerId="LiveId" clId="{BE4B7AD7-5CD9-4AA3-A110-EDEA56C4C92B}" dt="2021-10-06T07:52:57.468" v="13700" actId="478"/>
          <ac:spMkLst>
            <pc:docMk/>
            <pc:sldMk cId="3972548443" sldId="613"/>
            <ac:spMk id="5" creationId="{96FA68FE-CF74-49E0-9D81-0FFCC1F07874}"/>
          </ac:spMkLst>
        </pc:spChg>
        <pc:spChg chg="del">
          <ac:chgData name="Syphax Ait oubelli" userId="ecf726b1934da71b" providerId="LiveId" clId="{BE4B7AD7-5CD9-4AA3-A110-EDEA56C4C92B}" dt="2021-10-06T07:52:57.468" v="13700" actId="478"/>
          <ac:spMkLst>
            <pc:docMk/>
            <pc:sldMk cId="3972548443" sldId="613"/>
            <ac:spMk id="6" creationId="{2B415A28-05CD-4A7B-B33D-E1EC8C1F2BA6}"/>
          </ac:spMkLst>
        </pc:spChg>
        <pc:spChg chg="del">
          <ac:chgData name="Syphax Ait oubelli" userId="ecf726b1934da71b" providerId="LiveId" clId="{BE4B7AD7-5CD9-4AA3-A110-EDEA56C4C92B}" dt="2021-10-06T07:52:57.468" v="13700" actId="478"/>
          <ac:spMkLst>
            <pc:docMk/>
            <pc:sldMk cId="3972548443" sldId="613"/>
            <ac:spMk id="7" creationId="{BFCF24AA-5B67-4F89-A623-CA998B60528B}"/>
          </ac:spMkLst>
        </pc:spChg>
      </pc:sldChg>
      <pc:sldChg chg="add">
        <pc:chgData name="Syphax Ait oubelli" userId="ecf726b1934da71b" providerId="LiveId" clId="{BE4B7AD7-5CD9-4AA3-A110-EDEA56C4C92B}" dt="2021-10-06T07:53:27.580" v="13732"/>
        <pc:sldMkLst>
          <pc:docMk/>
          <pc:sldMk cId="452360985" sldId="614"/>
        </pc:sldMkLst>
      </pc:sldChg>
      <pc:sldChg chg="delSp modSp add mod">
        <pc:chgData name="Syphax Ait oubelli" userId="ecf726b1934da71b" providerId="LiveId" clId="{BE4B7AD7-5CD9-4AA3-A110-EDEA56C4C92B}" dt="2021-10-10T12:10:34.915" v="14011" actId="207"/>
        <pc:sldMkLst>
          <pc:docMk/>
          <pc:sldMk cId="2728169993" sldId="615"/>
        </pc:sldMkLst>
        <pc:spChg chg="del">
          <ac:chgData name="Syphax Ait oubelli" userId="ecf726b1934da71b" providerId="LiveId" clId="{BE4B7AD7-5CD9-4AA3-A110-EDEA56C4C92B}" dt="2021-10-10T12:10:31.615" v="14010" actId="478"/>
          <ac:spMkLst>
            <pc:docMk/>
            <pc:sldMk cId="2728169993" sldId="615"/>
            <ac:spMk id="4" creationId="{A1FEB2F4-BF20-4F7E-9A81-6F5EC60C80B7}"/>
          </ac:spMkLst>
        </pc:spChg>
        <pc:spChg chg="mod">
          <ac:chgData name="Syphax Ait oubelli" userId="ecf726b1934da71b" providerId="LiveId" clId="{BE4B7AD7-5CD9-4AA3-A110-EDEA56C4C92B}" dt="2021-10-10T12:10:34.915" v="14011" actId="207"/>
          <ac:spMkLst>
            <pc:docMk/>
            <pc:sldMk cId="2728169993" sldId="615"/>
            <ac:spMk id="8" creationId="{ADFFE663-19E3-4FC7-82A4-2A02900B6112}"/>
          </ac:spMkLst>
        </pc:spChg>
      </pc:sldChg>
      <pc:sldChg chg="delSp modSp add mod">
        <pc:chgData name="Syphax Ait oubelli" userId="ecf726b1934da71b" providerId="LiveId" clId="{BE4B7AD7-5CD9-4AA3-A110-EDEA56C4C92B}" dt="2021-10-10T12:10:41.045" v="14013" actId="207"/>
        <pc:sldMkLst>
          <pc:docMk/>
          <pc:sldMk cId="430062046" sldId="616"/>
        </pc:sldMkLst>
        <pc:spChg chg="del">
          <ac:chgData name="Syphax Ait oubelli" userId="ecf726b1934da71b" providerId="LiveId" clId="{BE4B7AD7-5CD9-4AA3-A110-EDEA56C4C92B}" dt="2021-10-10T12:10:38.105" v="14012" actId="478"/>
          <ac:spMkLst>
            <pc:docMk/>
            <pc:sldMk cId="430062046" sldId="616"/>
            <ac:spMk id="4" creationId="{A1FEB2F4-BF20-4F7E-9A81-6F5EC60C80B7}"/>
          </ac:spMkLst>
        </pc:spChg>
        <pc:spChg chg="mod">
          <ac:chgData name="Syphax Ait oubelli" userId="ecf726b1934da71b" providerId="LiveId" clId="{BE4B7AD7-5CD9-4AA3-A110-EDEA56C4C92B}" dt="2021-10-10T12:10:41.045" v="14013" actId="207"/>
          <ac:spMkLst>
            <pc:docMk/>
            <pc:sldMk cId="430062046" sldId="616"/>
            <ac:spMk id="8" creationId="{ADFFE663-19E3-4FC7-82A4-2A02900B6112}"/>
          </ac:spMkLst>
        </pc:spChg>
      </pc:sldChg>
      <pc:sldChg chg="delSp modSp add mod">
        <pc:chgData name="Syphax Ait oubelli" userId="ecf726b1934da71b" providerId="LiveId" clId="{BE4B7AD7-5CD9-4AA3-A110-EDEA56C4C92B}" dt="2021-10-10T12:10:48.121" v="14015" actId="478"/>
        <pc:sldMkLst>
          <pc:docMk/>
          <pc:sldMk cId="359457848" sldId="617"/>
        </pc:sldMkLst>
        <pc:spChg chg="del">
          <ac:chgData name="Syphax Ait oubelli" userId="ecf726b1934da71b" providerId="LiveId" clId="{BE4B7AD7-5CD9-4AA3-A110-EDEA56C4C92B}" dt="2021-10-10T12:10:48.121" v="14015" actId="478"/>
          <ac:spMkLst>
            <pc:docMk/>
            <pc:sldMk cId="359457848" sldId="617"/>
            <ac:spMk id="4" creationId="{A1FEB2F4-BF20-4F7E-9A81-6F5EC60C80B7}"/>
          </ac:spMkLst>
        </pc:spChg>
        <pc:spChg chg="mod">
          <ac:chgData name="Syphax Ait oubelli" userId="ecf726b1934da71b" providerId="LiveId" clId="{BE4B7AD7-5CD9-4AA3-A110-EDEA56C4C92B}" dt="2021-10-10T12:10:46.260" v="14014" actId="207"/>
          <ac:spMkLst>
            <pc:docMk/>
            <pc:sldMk cId="359457848" sldId="617"/>
            <ac:spMk id="8" creationId="{ADFFE663-19E3-4FC7-82A4-2A02900B6112}"/>
          </ac:spMkLst>
        </pc:spChg>
      </pc:sldChg>
      <pc:sldChg chg="addSp delSp modSp add mod">
        <pc:chgData name="Syphax Ait oubelli" userId="ecf726b1934da71b" providerId="LiveId" clId="{BE4B7AD7-5CD9-4AA3-A110-EDEA56C4C92B}" dt="2021-10-10T12:12:19.377" v="14034" actId="478"/>
        <pc:sldMkLst>
          <pc:docMk/>
          <pc:sldMk cId="520068179" sldId="618"/>
        </pc:sldMkLst>
        <pc:spChg chg="del">
          <ac:chgData name="Syphax Ait oubelli" userId="ecf726b1934da71b" providerId="LiveId" clId="{BE4B7AD7-5CD9-4AA3-A110-EDEA56C4C92B}" dt="2021-10-10T12:10:55.504" v="14017" actId="478"/>
          <ac:spMkLst>
            <pc:docMk/>
            <pc:sldMk cId="520068179" sldId="618"/>
            <ac:spMk id="4" creationId="{A1FEB2F4-BF20-4F7E-9A81-6F5EC60C80B7}"/>
          </ac:spMkLst>
        </pc:spChg>
        <pc:spChg chg="add del mod">
          <ac:chgData name="Syphax Ait oubelli" userId="ecf726b1934da71b" providerId="LiveId" clId="{BE4B7AD7-5CD9-4AA3-A110-EDEA56C4C92B}" dt="2021-10-10T12:12:19.377" v="14034" actId="478"/>
          <ac:spMkLst>
            <pc:docMk/>
            <pc:sldMk cId="520068179" sldId="618"/>
            <ac:spMk id="5" creationId="{41A78B28-F525-479D-867D-77BFFB202882}"/>
          </ac:spMkLst>
        </pc:spChg>
        <pc:spChg chg="mod">
          <ac:chgData name="Syphax Ait oubelli" userId="ecf726b1934da71b" providerId="LiveId" clId="{BE4B7AD7-5CD9-4AA3-A110-EDEA56C4C92B}" dt="2021-10-10T12:10:54.016" v="14016" actId="207"/>
          <ac:spMkLst>
            <pc:docMk/>
            <pc:sldMk cId="520068179" sldId="618"/>
            <ac:spMk id="8" creationId="{ADFFE663-19E3-4FC7-82A4-2A02900B6112}"/>
          </ac:spMkLst>
        </pc:spChg>
      </pc:sldChg>
      <pc:sldChg chg="addSp delSp modSp add mod">
        <pc:chgData name="Syphax Ait oubelli" userId="ecf726b1934da71b" providerId="LiveId" clId="{BE4B7AD7-5CD9-4AA3-A110-EDEA56C4C92B}" dt="2021-10-10T12:12:25.912" v="14036" actId="478"/>
        <pc:sldMkLst>
          <pc:docMk/>
          <pc:sldMk cId="2995470792" sldId="619"/>
        </pc:sldMkLst>
        <pc:spChg chg="del">
          <ac:chgData name="Syphax Ait oubelli" userId="ecf726b1934da71b" providerId="LiveId" clId="{BE4B7AD7-5CD9-4AA3-A110-EDEA56C4C92B}" dt="2021-10-10T12:11:03.640" v="14021" actId="478"/>
          <ac:spMkLst>
            <pc:docMk/>
            <pc:sldMk cId="2995470792" sldId="619"/>
            <ac:spMk id="4" creationId="{A1FEB2F4-BF20-4F7E-9A81-6F5EC60C80B7}"/>
          </ac:spMkLst>
        </pc:spChg>
        <pc:spChg chg="add del mod">
          <ac:chgData name="Syphax Ait oubelli" userId="ecf726b1934da71b" providerId="LiveId" clId="{BE4B7AD7-5CD9-4AA3-A110-EDEA56C4C92B}" dt="2021-10-10T12:12:25.912" v="14036" actId="478"/>
          <ac:spMkLst>
            <pc:docMk/>
            <pc:sldMk cId="2995470792" sldId="619"/>
            <ac:spMk id="5" creationId="{DEE50005-B2DE-498F-8268-BFA1CF1D0D6F}"/>
          </ac:spMkLst>
        </pc:spChg>
        <pc:spChg chg="mod">
          <ac:chgData name="Syphax Ait oubelli" userId="ecf726b1934da71b" providerId="LiveId" clId="{BE4B7AD7-5CD9-4AA3-A110-EDEA56C4C92B}" dt="2021-10-10T12:11:02.302" v="14020" actId="207"/>
          <ac:spMkLst>
            <pc:docMk/>
            <pc:sldMk cId="2995470792" sldId="619"/>
            <ac:spMk id="8" creationId="{ADFFE663-19E3-4FC7-82A4-2A02900B6112}"/>
          </ac:spMkLst>
        </pc:spChg>
      </pc:sldChg>
      <pc:sldChg chg="addSp delSp modSp add mod">
        <pc:chgData name="Syphax Ait oubelli" userId="ecf726b1934da71b" providerId="LiveId" clId="{BE4B7AD7-5CD9-4AA3-A110-EDEA56C4C92B}" dt="2021-10-10T12:17:43.316" v="14096" actId="207"/>
        <pc:sldMkLst>
          <pc:docMk/>
          <pc:sldMk cId="2097503567" sldId="620"/>
        </pc:sldMkLst>
        <pc:spChg chg="del">
          <ac:chgData name="Syphax Ait oubelli" userId="ecf726b1934da71b" providerId="LiveId" clId="{BE4B7AD7-5CD9-4AA3-A110-EDEA56C4C92B}" dt="2021-10-10T12:11:08.400" v="14022" actId="478"/>
          <ac:spMkLst>
            <pc:docMk/>
            <pc:sldMk cId="2097503567" sldId="620"/>
            <ac:spMk id="4" creationId="{A1FEB2F4-BF20-4F7E-9A81-6F5EC60C80B7}"/>
          </ac:spMkLst>
        </pc:spChg>
        <pc:spChg chg="add mod">
          <ac:chgData name="Syphax Ait oubelli" userId="ecf726b1934da71b" providerId="LiveId" clId="{BE4B7AD7-5CD9-4AA3-A110-EDEA56C4C92B}" dt="2021-10-10T12:12:09.009" v="14031"/>
          <ac:spMkLst>
            <pc:docMk/>
            <pc:sldMk cId="2097503567" sldId="620"/>
            <ac:spMk id="5" creationId="{5AF720FE-8D13-4F23-A0EF-2061B00BBE05}"/>
          </ac:spMkLst>
        </pc:spChg>
        <pc:spChg chg="mod">
          <ac:chgData name="Syphax Ait oubelli" userId="ecf726b1934da71b" providerId="LiveId" clId="{BE4B7AD7-5CD9-4AA3-A110-EDEA56C4C92B}" dt="2021-10-10T12:17:43.316" v="14096" actId="207"/>
          <ac:spMkLst>
            <pc:docMk/>
            <pc:sldMk cId="2097503567" sldId="620"/>
            <ac:spMk id="8" creationId="{ADFFE663-19E3-4FC7-82A4-2A02900B6112}"/>
          </ac:spMkLst>
        </pc:spChg>
      </pc:sldChg>
      <pc:sldChg chg="addSp delSp modSp add mod">
        <pc:chgData name="Syphax Ait oubelli" userId="ecf726b1934da71b" providerId="LiveId" clId="{BE4B7AD7-5CD9-4AA3-A110-EDEA56C4C92B}" dt="2021-10-10T12:12:07.523" v="14030"/>
        <pc:sldMkLst>
          <pc:docMk/>
          <pc:sldMk cId="3907798616" sldId="621"/>
        </pc:sldMkLst>
        <pc:spChg chg="del">
          <ac:chgData name="Syphax Ait oubelli" userId="ecf726b1934da71b" providerId="LiveId" clId="{BE4B7AD7-5CD9-4AA3-A110-EDEA56C4C92B}" dt="2021-10-10T12:11:25.016" v="14026" actId="478"/>
          <ac:spMkLst>
            <pc:docMk/>
            <pc:sldMk cId="3907798616" sldId="621"/>
            <ac:spMk id="4" creationId="{A1FEB2F4-BF20-4F7E-9A81-6F5EC60C80B7}"/>
          </ac:spMkLst>
        </pc:spChg>
        <pc:spChg chg="add mod">
          <ac:chgData name="Syphax Ait oubelli" userId="ecf726b1934da71b" providerId="LiveId" clId="{BE4B7AD7-5CD9-4AA3-A110-EDEA56C4C92B}" dt="2021-10-10T12:12:07.523" v="14030"/>
          <ac:spMkLst>
            <pc:docMk/>
            <pc:sldMk cId="3907798616" sldId="621"/>
            <ac:spMk id="5" creationId="{101BBA67-ECCD-4FAC-98A6-3F2F1CDECE67}"/>
          </ac:spMkLst>
        </pc:spChg>
        <pc:spChg chg="mod">
          <ac:chgData name="Syphax Ait oubelli" userId="ecf726b1934da71b" providerId="LiveId" clId="{BE4B7AD7-5CD9-4AA3-A110-EDEA56C4C92B}" dt="2021-10-10T12:11:23.270" v="14025" actId="207"/>
          <ac:spMkLst>
            <pc:docMk/>
            <pc:sldMk cId="3907798616" sldId="621"/>
            <ac:spMk id="8" creationId="{ADFFE663-19E3-4FC7-82A4-2A02900B6112}"/>
          </ac:spMkLst>
        </pc:spChg>
      </pc:sldChg>
      <pc:sldChg chg="modSp add">
        <pc:chgData name="Syphax Ait oubelli" userId="ecf726b1934da71b" providerId="LiveId" clId="{BE4B7AD7-5CD9-4AA3-A110-EDEA56C4C92B}" dt="2021-10-10T12:11:31.021" v="14027" actId="207"/>
        <pc:sldMkLst>
          <pc:docMk/>
          <pc:sldMk cId="4192820099" sldId="622"/>
        </pc:sldMkLst>
        <pc:spChg chg="mod">
          <ac:chgData name="Syphax Ait oubelli" userId="ecf726b1934da71b" providerId="LiveId" clId="{BE4B7AD7-5CD9-4AA3-A110-EDEA56C4C92B}" dt="2021-10-10T12:11:31.021" v="14027" actId="207"/>
          <ac:spMkLst>
            <pc:docMk/>
            <pc:sldMk cId="4192820099" sldId="622"/>
            <ac:spMk id="8" creationId="{ADFFE663-19E3-4FC7-82A4-2A02900B6112}"/>
          </ac:spMkLst>
        </pc:spChg>
      </pc:sldChg>
      <pc:sldChg chg="modSp add">
        <pc:chgData name="Syphax Ait oubelli" userId="ecf726b1934da71b" providerId="LiveId" clId="{BE4B7AD7-5CD9-4AA3-A110-EDEA56C4C92B}" dt="2021-10-10T12:11:35.656" v="14028" actId="207"/>
        <pc:sldMkLst>
          <pc:docMk/>
          <pc:sldMk cId="4157866084" sldId="623"/>
        </pc:sldMkLst>
        <pc:spChg chg="mod">
          <ac:chgData name="Syphax Ait oubelli" userId="ecf726b1934da71b" providerId="LiveId" clId="{BE4B7AD7-5CD9-4AA3-A110-EDEA56C4C92B}" dt="2021-10-10T12:11:35.656" v="14028" actId="207"/>
          <ac:spMkLst>
            <pc:docMk/>
            <pc:sldMk cId="4157866084" sldId="623"/>
            <ac:spMk id="8" creationId="{ADFFE663-19E3-4FC7-82A4-2A02900B6112}"/>
          </ac:spMkLst>
        </pc:spChg>
      </pc:sldChg>
      <pc:sldChg chg="modSp add">
        <pc:chgData name="Syphax Ait oubelli" userId="ecf726b1934da71b" providerId="LiveId" clId="{BE4B7AD7-5CD9-4AA3-A110-EDEA56C4C92B}" dt="2021-10-10T12:11:40.768" v="14029" actId="207"/>
        <pc:sldMkLst>
          <pc:docMk/>
          <pc:sldMk cId="1712060837" sldId="624"/>
        </pc:sldMkLst>
        <pc:spChg chg="mod">
          <ac:chgData name="Syphax Ait oubelli" userId="ecf726b1934da71b" providerId="LiveId" clId="{BE4B7AD7-5CD9-4AA3-A110-EDEA56C4C92B}" dt="2021-10-10T12:11:40.768" v="14029" actId="207"/>
          <ac:spMkLst>
            <pc:docMk/>
            <pc:sldMk cId="1712060837" sldId="624"/>
            <ac:spMk id="8" creationId="{ADFFE663-19E3-4FC7-82A4-2A02900B6112}"/>
          </ac:spMkLst>
        </pc:spChg>
      </pc:sldChg>
      <pc:sldChg chg="add">
        <pc:chgData name="Syphax Ait oubelli" userId="ecf726b1934da71b" providerId="LiveId" clId="{BE4B7AD7-5CD9-4AA3-A110-EDEA56C4C92B}" dt="2021-10-10T12:07:46.699" v="14007" actId="2890"/>
        <pc:sldMkLst>
          <pc:docMk/>
          <pc:sldMk cId="2167811540" sldId="625"/>
        </pc:sldMkLst>
      </pc:sldChg>
      <pc:sldChg chg="add">
        <pc:chgData name="Syphax Ait oubelli" userId="ecf726b1934da71b" providerId="LiveId" clId="{BE4B7AD7-5CD9-4AA3-A110-EDEA56C4C92B}" dt="2021-10-10T12:12:24.264" v="14035" actId="2890"/>
        <pc:sldMkLst>
          <pc:docMk/>
          <pc:sldMk cId="2752304152" sldId="626"/>
        </pc:sldMkLst>
      </pc:sldChg>
    </pc:docChg>
  </pc:docChgLst>
  <pc:docChgLst>
    <pc:chgData name="Syphax Ait oubelli" userId="ecf726b1934da71b" providerId="LiveId" clId="{6A633F21-98A5-46F1-AF5C-7D6517485588}"/>
    <pc:docChg chg="undo redo custSel addSld delSld modSld sldOrd modSection">
      <pc:chgData name="Syphax Ait oubelli" userId="ecf726b1934da71b" providerId="LiveId" clId="{6A633F21-98A5-46F1-AF5C-7D6517485588}" dt="2021-08-29T14:46:28.596" v="1692"/>
      <pc:docMkLst>
        <pc:docMk/>
      </pc:docMkLst>
      <pc:sldChg chg="add">
        <pc:chgData name="Syphax Ait oubelli" userId="ecf726b1934da71b" providerId="LiveId" clId="{6A633F21-98A5-46F1-AF5C-7D6517485588}" dt="2021-08-29T13:29:01.067" v="327"/>
        <pc:sldMkLst>
          <pc:docMk/>
          <pc:sldMk cId="1409591619" sldId="263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865906171" sldId="264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661684508" sldId="265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831612049" sldId="277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4278901722" sldId="278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8401496" sldId="279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2155605615" sldId="280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4077835588" sldId="281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209315333" sldId="282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4152205712" sldId="283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3771190954" sldId="284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2942397423" sldId="285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1486091988" sldId="286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183101562" sldId="287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3137870273" sldId="288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995479322" sldId="289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4207941430" sldId="290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2662306416" sldId="291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3191143816" sldId="292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84014031" sldId="293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3559390697" sldId="294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3824773123" sldId="295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2375022841" sldId="296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1096507637" sldId="297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1289970130" sldId="298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2304745696" sldId="299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2330548844" sldId="300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2410286037" sldId="301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4201236911" sldId="302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1467655554" sldId="303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2540630153" sldId="304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617094901" sldId="305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3300225530" sldId="306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864418925" sldId="307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1979779805" sldId="308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2261563342" sldId="309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1425968039" sldId="310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3977637411" sldId="311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142018274" sldId="312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1571968658" sldId="313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3729686096" sldId="314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2264473464" sldId="315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3006155254" sldId="316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2203697662" sldId="317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1185284918" sldId="318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682867618" sldId="319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155448609" sldId="320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381643281" sldId="321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3139229797" sldId="322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2844208628" sldId="323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957791718" sldId="324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4005593065" sldId="326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3421618305" sldId="327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569493229" sldId="328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2812219612" sldId="329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570852428" sldId="330"/>
        </pc:sldMkLst>
      </pc:sldChg>
      <pc:sldChg chg="addSp delSp modSp mod">
        <pc:chgData name="Syphax Ait oubelli" userId="ecf726b1934da71b" providerId="LiveId" clId="{6A633F21-98A5-46F1-AF5C-7D6517485588}" dt="2021-08-29T13:10:15.177" v="37" actId="14100"/>
        <pc:sldMkLst>
          <pc:docMk/>
          <pc:sldMk cId="14798839" sldId="332"/>
        </pc:sldMkLst>
        <pc:spChg chg="mod">
          <ac:chgData name="Syphax Ait oubelli" userId="ecf726b1934da71b" providerId="LiveId" clId="{6A633F21-98A5-46F1-AF5C-7D6517485588}" dt="2021-08-29T13:10:15.177" v="37" actId="14100"/>
          <ac:spMkLst>
            <pc:docMk/>
            <pc:sldMk cId="14798839" sldId="332"/>
            <ac:spMk id="2" creationId="{3B058406-6079-4C6C-B29B-FFE8036C3DA8}"/>
          </ac:spMkLst>
        </pc:spChg>
        <pc:picChg chg="del">
          <ac:chgData name="Syphax Ait oubelli" userId="ecf726b1934da71b" providerId="LiveId" clId="{6A633F21-98A5-46F1-AF5C-7D6517485588}" dt="2021-08-29T13:08:36.120" v="7" actId="478"/>
          <ac:picMkLst>
            <pc:docMk/>
            <pc:sldMk cId="14798839" sldId="332"/>
            <ac:picMk id="4" creationId="{29234410-017A-4BA5-8502-83B22951A241}"/>
          </ac:picMkLst>
        </pc:picChg>
        <pc:picChg chg="add mod">
          <ac:chgData name="Syphax Ait oubelli" userId="ecf726b1934da71b" providerId="LiveId" clId="{6A633F21-98A5-46F1-AF5C-7D6517485588}" dt="2021-08-29T13:09:46.403" v="11" actId="1076"/>
          <ac:picMkLst>
            <pc:docMk/>
            <pc:sldMk cId="14798839" sldId="332"/>
            <ac:picMk id="5" creationId="{29A6F10B-C0C9-4447-9CB0-9575E354D977}"/>
          </ac:picMkLst>
        </pc:picChg>
      </pc:sldChg>
      <pc:sldChg chg="add">
        <pc:chgData name="Syphax Ait oubelli" userId="ecf726b1934da71b" providerId="LiveId" clId="{6A633F21-98A5-46F1-AF5C-7D6517485588}" dt="2021-08-29T13:10:00.958" v="12" actId="2890"/>
        <pc:sldMkLst>
          <pc:docMk/>
          <pc:sldMk cId="1872447348" sldId="333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2971203194" sldId="333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4110083885" sldId="334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3759032452" sldId="335"/>
        </pc:sldMkLst>
      </pc:sldChg>
      <pc:sldChg chg="add">
        <pc:chgData name="Syphax Ait oubelli" userId="ecf726b1934da71b" providerId="LiveId" clId="{6A633F21-98A5-46F1-AF5C-7D6517485588}" dt="2021-08-29T13:13:41.844" v="52"/>
        <pc:sldMkLst>
          <pc:docMk/>
          <pc:sldMk cId="3828117253" sldId="335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3183755414" sldId="336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3760507734" sldId="336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949057661" sldId="337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2496962250" sldId="337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3887476093" sldId="338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2147634980" sldId="339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4161960488" sldId="339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158172455" sldId="340"/>
        </pc:sldMkLst>
      </pc:sldChg>
      <pc:sldChg chg="add">
        <pc:chgData name="Syphax Ait oubelli" userId="ecf726b1934da71b" providerId="LiveId" clId="{6A633F21-98A5-46F1-AF5C-7D6517485588}" dt="2021-08-29T13:14:16.049" v="53"/>
        <pc:sldMkLst>
          <pc:docMk/>
          <pc:sldMk cId="734458336" sldId="341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1160893677" sldId="341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3458070502" sldId="342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3830773373" sldId="342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3351165044" sldId="343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3388370669" sldId="343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2238184753" sldId="344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161392630" sldId="345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1712987891" sldId="346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796176509" sldId="347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3928348151" sldId="348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4072128973" sldId="350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3017242487" sldId="351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609537760" sldId="352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2778068555" sldId="353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3564388238" sldId="354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1155243116" sldId="355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1593183418" sldId="356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4039849417" sldId="357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4039584223" sldId="358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4134808615" sldId="359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2994011422" sldId="360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2773429937" sldId="361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1419898474" sldId="362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461291826" sldId="363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355326313" sldId="364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3647836904" sldId="365"/>
        </pc:sldMkLst>
      </pc:sldChg>
      <pc:sldChg chg="addSp delSp modSp add del mod">
        <pc:chgData name="Syphax Ait oubelli" userId="ecf726b1934da71b" providerId="LiveId" clId="{6A633F21-98A5-46F1-AF5C-7D6517485588}" dt="2021-08-29T13:37:24.416" v="526" actId="165"/>
        <pc:sldMkLst>
          <pc:docMk/>
          <pc:sldMk cId="4082866921" sldId="366"/>
        </pc:sldMkLst>
        <pc:spChg chg="mod topLvl">
          <ac:chgData name="Syphax Ait oubelli" userId="ecf726b1934da71b" providerId="LiveId" clId="{6A633F21-98A5-46F1-AF5C-7D6517485588}" dt="2021-08-29T13:37:24.416" v="526" actId="165"/>
          <ac:spMkLst>
            <pc:docMk/>
            <pc:sldMk cId="4082866921" sldId="366"/>
            <ac:spMk id="2" creationId="{BE11999B-13D7-4C1C-8945-8322ADF8E4B8}"/>
          </ac:spMkLst>
        </pc:spChg>
        <pc:spChg chg="mod topLvl">
          <ac:chgData name="Syphax Ait oubelli" userId="ecf726b1934da71b" providerId="LiveId" clId="{6A633F21-98A5-46F1-AF5C-7D6517485588}" dt="2021-08-29T13:37:24.416" v="526" actId="165"/>
          <ac:spMkLst>
            <pc:docMk/>
            <pc:sldMk cId="4082866921" sldId="366"/>
            <ac:spMk id="6" creationId="{C199DEAE-E246-465A-8286-BB77B7369019}"/>
          </ac:spMkLst>
        </pc:spChg>
        <pc:spChg chg="mod topLvl">
          <ac:chgData name="Syphax Ait oubelli" userId="ecf726b1934da71b" providerId="LiveId" clId="{6A633F21-98A5-46F1-AF5C-7D6517485588}" dt="2021-08-29T13:37:24.416" v="526" actId="165"/>
          <ac:spMkLst>
            <pc:docMk/>
            <pc:sldMk cId="4082866921" sldId="366"/>
            <ac:spMk id="7" creationId="{A004048C-BBEB-4B13-B4F9-533A469E6FD7}"/>
          </ac:spMkLst>
        </pc:spChg>
        <pc:spChg chg="mod topLvl">
          <ac:chgData name="Syphax Ait oubelli" userId="ecf726b1934da71b" providerId="LiveId" clId="{6A633F21-98A5-46F1-AF5C-7D6517485588}" dt="2021-08-29T13:37:24.416" v="526" actId="165"/>
          <ac:spMkLst>
            <pc:docMk/>
            <pc:sldMk cId="4082866921" sldId="366"/>
            <ac:spMk id="8" creationId="{F2733163-3E37-4C11-82E1-5934FC7C3AAD}"/>
          </ac:spMkLst>
        </pc:spChg>
        <pc:spChg chg="mod topLvl">
          <ac:chgData name="Syphax Ait oubelli" userId="ecf726b1934da71b" providerId="LiveId" clId="{6A633F21-98A5-46F1-AF5C-7D6517485588}" dt="2021-08-29T13:37:24.416" v="526" actId="165"/>
          <ac:spMkLst>
            <pc:docMk/>
            <pc:sldMk cId="4082866921" sldId="366"/>
            <ac:spMk id="9" creationId="{9C0AD0D8-71A4-417C-BBD4-0ADE5C537A6E}"/>
          </ac:spMkLst>
        </pc:spChg>
        <pc:spChg chg="mod topLvl">
          <ac:chgData name="Syphax Ait oubelli" userId="ecf726b1934da71b" providerId="LiveId" clId="{6A633F21-98A5-46F1-AF5C-7D6517485588}" dt="2021-08-29T13:37:24.416" v="526" actId="165"/>
          <ac:spMkLst>
            <pc:docMk/>
            <pc:sldMk cId="4082866921" sldId="366"/>
            <ac:spMk id="10" creationId="{557B01FF-B53C-441D-9893-1E8299348E35}"/>
          </ac:spMkLst>
        </pc:spChg>
        <pc:spChg chg="mod topLvl">
          <ac:chgData name="Syphax Ait oubelli" userId="ecf726b1934da71b" providerId="LiveId" clId="{6A633F21-98A5-46F1-AF5C-7D6517485588}" dt="2021-08-29T13:37:24.416" v="526" actId="165"/>
          <ac:spMkLst>
            <pc:docMk/>
            <pc:sldMk cId="4082866921" sldId="366"/>
            <ac:spMk id="11" creationId="{D417C1D1-36FE-462F-A1C1-281F4EE1C077}"/>
          </ac:spMkLst>
        </pc:spChg>
        <pc:spChg chg="del mod">
          <ac:chgData name="Syphax Ait oubelli" userId="ecf726b1934da71b" providerId="LiveId" clId="{6A633F21-98A5-46F1-AF5C-7D6517485588}" dt="2021-08-29T13:37:17.729" v="523" actId="478"/>
          <ac:spMkLst>
            <pc:docMk/>
            <pc:sldMk cId="4082866921" sldId="366"/>
            <ac:spMk id="12" creationId="{5C717CC4-FD7A-4250-810C-623B37903E38}"/>
          </ac:spMkLst>
        </pc:spChg>
        <pc:grpChg chg="add del mod">
          <ac:chgData name="Syphax Ait oubelli" userId="ecf726b1934da71b" providerId="LiveId" clId="{6A633F21-98A5-46F1-AF5C-7D6517485588}" dt="2021-08-29T13:37:24.416" v="526" actId="165"/>
          <ac:grpSpMkLst>
            <pc:docMk/>
            <pc:sldMk cId="4082866921" sldId="366"/>
            <ac:grpSpMk id="3" creationId="{D82D9D0D-6DA8-432A-BA57-1A8091AD8D98}"/>
          </ac:grpSpMkLst>
        </pc:grpChg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4156340816" sldId="367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3849361227" sldId="368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888838979" sldId="369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1063024655" sldId="370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2107822401" sldId="371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2911179652" sldId="372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522816800" sldId="376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2533686422" sldId="377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829546539" sldId="378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847740859" sldId="379"/>
        </pc:sldMkLst>
      </pc:sldChg>
      <pc:sldChg chg="modSp add del mod">
        <pc:chgData name="Syphax Ait oubelli" userId="ecf726b1934da71b" providerId="LiveId" clId="{6A633F21-98A5-46F1-AF5C-7D6517485588}" dt="2021-08-29T14:00:04.925" v="1003" actId="1076"/>
        <pc:sldMkLst>
          <pc:docMk/>
          <pc:sldMk cId="726586084" sldId="380"/>
        </pc:sldMkLst>
        <pc:spChg chg="mod">
          <ac:chgData name="Syphax Ait oubelli" userId="ecf726b1934da71b" providerId="LiveId" clId="{6A633F21-98A5-46F1-AF5C-7D6517485588}" dt="2021-08-29T13:59:58.444" v="1001" actId="1076"/>
          <ac:spMkLst>
            <pc:docMk/>
            <pc:sldMk cId="726586084" sldId="380"/>
            <ac:spMk id="2" creationId="{1D8C653D-C082-4CE2-AC2C-67E608E75A4F}"/>
          </ac:spMkLst>
        </pc:spChg>
        <pc:spChg chg="mod">
          <ac:chgData name="Syphax Ait oubelli" userId="ecf726b1934da71b" providerId="LiveId" clId="{6A633F21-98A5-46F1-AF5C-7D6517485588}" dt="2021-08-29T14:00:00.906" v="1002" actId="1076"/>
          <ac:spMkLst>
            <pc:docMk/>
            <pc:sldMk cId="726586084" sldId="380"/>
            <ac:spMk id="12" creationId="{57A67FBC-6CD6-41DD-B3E7-D9CA3025395A}"/>
          </ac:spMkLst>
        </pc:spChg>
        <pc:spChg chg="mod">
          <ac:chgData name="Syphax Ait oubelli" userId="ecf726b1934da71b" providerId="LiveId" clId="{6A633F21-98A5-46F1-AF5C-7D6517485588}" dt="2021-08-29T14:00:04.925" v="1003" actId="1076"/>
          <ac:spMkLst>
            <pc:docMk/>
            <pc:sldMk cId="726586084" sldId="380"/>
            <ac:spMk id="13" creationId="{64C1D654-17A1-4874-8F5C-A5F455EE6982}"/>
          </ac:spMkLst>
        </pc:spChg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4101763229" sldId="381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3245718150" sldId="382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520919287" sldId="383"/>
        </pc:sldMkLst>
      </pc:sldChg>
      <pc:sldChg chg="modSp add mod">
        <pc:chgData name="Syphax Ait oubelli" userId="ecf726b1934da71b" providerId="LiveId" clId="{6A633F21-98A5-46F1-AF5C-7D6517485588}" dt="2021-08-29T13:11:51.424" v="51" actId="14100"/>
        <pc:sldMkLst>
          <pc:docMk/>
          <pc:sldMk cId="1522942258" sldId="383"/>
        </pc:sldMkLst>
        <pc:spChg chg="mod">
          <ac:chgData name="Syphax Ait oubelli" userId="ecf726b1934da71b" providerId="LiveId" clId="{6A633F21-98A5-46F1-AF5C-7D6517485588}" dt="2021-08-29T13:11:02.890" v="48" actId="14100"/>
          <ac:spMkLst>
            <pc:docMk/>
            <pc:sldMk cId="1522942258" sldId="383"/>
            <ac:spMk id="794" creationId="{550FD1BC-CD19-4A2B-8F7F-4E92A1548DBD}"/>
          </ac:spMkLst>
        </pc:spChg>
        <pc:spChg chg="mod">
          <ac:chgData name="Syphax Ait oubelli" userId="ecf726b1934da71b" providerId="LiveId" clId="{6A633F21-98A5-46F1-AF5C-7D6517485588}" dt="2021-08-29T13:11:51.424" v="51" actId="14100"/>
          <ac:spMkLst>
            <pc:docMk/>
            <pc:sldMk cId="1522942258" sldId="383"/>
            <ac:spMk id="795" creationId="{09AED3CC-0E27-4A5C-B039-3B30F340A42F}"/>
          </ac:spMkLst>
        </pc:spChg>
        <pc:spChg chg="mod">
          <ac:chgData name="Syphax Ait oubelli" userId="ecf726b1934da71b" providerId="LiveId" clId="{6A633F21-98A5-46F1-AF5C-7D6517485588}" dt="2021-08-29T13:11:43.937" v="50" actId="6559"/>
          <ac:spMkLst>
            <pc:docMk/>
            <pc:sldMk cId="1522942258" sldId="383"/>
            <ac:spMk id="796" creationId="{FCE8EDF0-E12D-471B-AF38-EB7224E6AC3C}"/>
          </ac:spMkLst>
        </pc:spChg>
        <pc:spChg chg="mod">
          <ac:chgData name="Syphax Ait oubelli" userId="ecf726b1934da71b" providerId="LiveId" clId="{6A633F21-98A5-46F1-AF5C-7D6517485588}" dt="2021-08-29T13:11:43.937" v="50" actId="6559"/>
          <ac:spMkLst>
            <pc:docMk/>
            <pc:sldMk cId="1522942258" sldId="383"/>
            <ac:spMk id="797" creationId="{9B18F9B1-6BC3-4BB6-B75A-074DBB8A51DF}"/>
          </ac:spMkLst>
        </pc:spChg>
        <pc:spChg chg="mod">
          <ac:chgData name="Syphax Ait oubelli" userId="ecf726b1934da71b" providerId="LiveId" clId="{6A633F21-98A5-46F1-AF5C-7D6517485588}" dt="2021-08-29T13:11:43.937" v="50" actId="6559"/>
          <ac:spMkLst>
            <pc:docMk/>
            <pc:sldMk cId="1522942258" sldId="383"/>
            <ac:spMk id="798" creationId="{6A13D39D-0E65-41D8-A04E-4A2ADCAF6634}"/>
          </ac:spMkLst>
        </pc:spChg>
        <pc:spChg chg="mod">
          <ac:chgData name="Syphax Ait oubelli" userId="ecf726b1934da71b" providerId="LiveId" clId="{6A633F21-98A5-46F1-AF5C-7D6517485588}" dt="2021-08-29T13:11:43.937" v="50" actId="6559"/>
          <ac:spMkLst>
            <pc:docMk/>
            <pc:sldMk cId="1522942258" sldId="383"/>
            <ac:spMk id="799" creationId="{AE8D0BF3-2652-4879-B465-0AC949325EE0}"/>
          </ac:spMkLst>
        </pc:spChg>
        <pc:spChg chg="mod">
          <ac:chgData name="Syphax Ait oubelli" userId="ecf726b1934da71b" providerId="LiveId" clId="{6A633F21-98A5-46F1-AF5C-7D6517485588}" dt="2021-08-29T13:11:43.937" v="50" actId="6559"/>
          <ac:spMkLst>
            <pc:docMk/>
            <pc:sldMk cId="1522942258" sldId="383"/>
            <ac:spMk id="800" creationId="{D000EA4D-3AB5-49D1-B911-EE18FF1D1E30}"/>
          </ac:spMkLst>
        </pc:spChg>
        <pc:spChg chg="mod">
          <ac:chgData name="Syphax Ait oubelli" userId="ecf726b1934da71b" providerId="LiveId" clId="{6A633F21-98A5-46F1-AF5C-7D6517485588}" dt="2021-08-29T13:11:43.937" v="50" actId="6559"/>
          <ac:spMkLst>
            <pc:docMk/>
            <pc:sldMk cId="1522942258" sldId="383"/>
            <ac:spMk id="801" creationId="{C5C8E020-839E-469E-91D8-2BB13573E3DC}"/>
          </ac:spMkLst>
        </pc:spChg>
        <pc:spChg chg="mod">
          <ac:chgData name="Syphax Ait oubelli" userId="ecf726b1934da71b" providerId="LiveId" clId="{6A633F21-98A5-46F1-AF5C-7D6517485588}" dt="2021-08-29T13:11:43.937" v="50" actId="6559"/>
          <ac:spMkLst>
            <pc:docMk/>
            <pc:sldMk cId="1522942258" sldId="383"/>
            <ac:spMk id="802" creationId="{1EF7DA54-F9EB-4B15-8C06-0A14048E25CE}"/>
          </ac:spMkLst>
        </pc:spChg>
        <pc:spChg chg="mod">
          <ac:chgData name="Syphax Ait oubelli" userId="ecf726b1934da71b" providerId="LiveId" clId="{6A633F21-98A5-46F1-AF5C-7D6517485588}" dt="2021-08-29T13:11:43.937" v="50" actId="6559"/>
          <ac:spMkLst>
            <pc:docMk/>
            <pc:sldMk cId="1522942258" sldId="383"/>
            <ac:spMk id="803" creationId="{BBB7AA58-FD87-4AE3-819B-493B4541130F}"/>
          </ac:spMkLst>
        </pc:spChg>
        <pc:spChg chg="mod">
          <ac:chgData name="Syphax Ait oubelli" userId="ecf726b1934da71b" providerId="LiveId" clId="{6A633F21-98A5-46F1-AF5C-7D6517485588}" dt="2021-08-29T13:11:43.937" v="50" actId="6559"/>
          <ac:spMkLst>
            <pc:docMk/>
            <pc:sldMk cId="1522942258" sldId="383"/>
            <ac:spMk id="804" creationId="{1D236BEA-9BC1-4919-AEF2-7621929D85D6}"/>
          </ac:spMkLst>
        </pc:spChg>
        <pc:spChg chg="mod">
          <ac:chgData name="Syphax Ait oubelli" userId="ecf726b1934da71b" providerId="LiveId" clId="{6A633F21-98A5-46F1-AF5C-7D6517485588}" dt="2021-08-29T13:11:43.937" v="50" actId="6559"/>
          <ac:spMkLst>
            <pc:docMk/>
            <pc:sldMk cId="1522942258" sldId="383"/>
            <ac:spMk id="805" creationId="{D491F9BF-C9B2-4ECE-B97A-E133A04636E1}"/>
          </ac:spMkLst>
        </pc:spChg>
      </pc:sldChg>
      <pc:sldChg chg="addSp delSp modSp add mod ord">
        <pc:chgData name="Syphax Ait oubelli" userId="ecf726b1934da71b" providerId="LiveId" clId="{6A633F21-98A5-46F1-AF5C-7D6517485588}" dt="2021-08-29T13:15:50.078" v="121" actId="207"/>
        <pc:sldMkLst>
          <pc:docMk/>
          <pc:sldMk cId="297730008" sldId="384"/>
        </pc:sldMkLst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" creationId="{D07AD720-9394-4AA9-A133-8FFA35E70A2A}"/>
          </ac:spMkLst>
        </pc:spChg>
        <pc:spChg chg="add mod">
          <ac:chgData name="Syphax Ait oubelli" userId="ecf726b1934da71b" providerId="LiveId" clId="{6A633F21-98A5-46F1-AF5C-7D6517485588}" dt="2021-08-29T13:15:50.078" v="121" actId="207"/>
          <ac:spMkLst>
            <pc:docMk/>
            <pc:sldMk cId="297730008" sldId="384"/>
            <ac:spMk id="3" creationId="{84B9EB7D-AF1A-4FEB-8767-D1DE8AF0FA7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" creationId="{251D8278-DEB1-4DEA-9845-E0069419E2D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" creationId="{8C64B7FA-59DA-4833-B9B1-3D7F1E79FD4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" creationId="{BEE95480-37C0-4C1F-8704-32E4CAE9C69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8" creationId="{89D84E1D-429D-4B3A-8263-19BDA26EBE6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9" creationId="{2397A04C-883B-4DD9-B001-3D84C56927B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0" creationId="{17429AD8-1F7D-4FDD-83B9-5A39BD1FC98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1" creationId="{7B9E3971-F60D-4833-A08A-9FC24C38E32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2" creationId="{A31CCB19-CB3E-45E7-8525-33DDFC7560A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3" creationId="{34DEB9F4-7983-42A8-A5B6-439C2A9E188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4" creationId="{C413A7D1-0ED3-4413-9F80-FBD164442C9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5" creationId="{F6F16FEB-8EFF-4FAC-BC92-F75769F2DBD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6" creationId="{4568CEE9-A497-478B-ADA3-A5982E71E8B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7" creationId="{142C93F4-38BE-4D7F-B53D-1B79D16B8C6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8" creationId="{845FE22B-681E-421B-A3AC-4CFD9AA3873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9" creationId="{8574257A-577E-4198-A8B4-44D2288D9B8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0" creationId="{F345E5D3-C166-4D46-B717-C2E95B9324D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1" creationId="{187401E1-A08E-4C70-BD45-CE21D0B7D67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2" creationId="{7CCF5909-4CD8-42E1-808F-13140BA6F36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3" creationId="{18896A07-6FD7-4F73-AF8C-C7EF4FFACC4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4" creationId="{95DA6096-D7E4-4B78-B2CC-39E0F0267D3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5" creationId="{111B700E-72C4-4197-BAE4-3009368E834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6" creationId="{0472E48F-BCDA-47A2-B9FA-5900C579B32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7" creationId="{8E0CC418-966E-4C21-B4AA-06CB593DABA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8" creationId="{923C0C9F-046F-468B-A80C-780543FAEA8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9" creationId="{D717589F-1703-4A4E-B9C4-9466B9A8813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0" creationId="{0C30E207-FEB9-48B4-BC7C-46F04FC3E4F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1" creationId="{7F22788F-FE7A-44E7-B969-16136ACD66E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2" creationId="{CEE2EECE-5938-4F38-95CD-889E0B42D9D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3" creationId="{96BC3238-443B-494C-868B-26B39E42CD5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4" creationId="{A070E9B1-FADE-49F3-8CC3-C6F81956EFC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5" creationId="{91ECA375-02E7-4814-83E2-C9B74AF49CF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6" creationId="{B7D7D6FA-7001-496E-8FD2-092E2D8844C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7" creationId="{B2D9839A-C1D5-4524-A4AE-7B0089F0B40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8" creationId="{3C07FF9B-4205-4030-ACFC-0C83104B0A2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9" creationId="{5A91A7F0-08D9-4D25-9DB3-F571B0B6711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0" creationId="{D6FB3839-CFF3-45C2-9C12-7048FEFCCB3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1" creationId="{256297D6-0420-439E-9830-0E008765C9F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2" creationId="{46AB5169-2346-44CB-A0D2-31AE6C014F5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3" creationId="{E92E02C6-0BE8-42D0-B228-64D51BB94D8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4" creationId="{FCCF22C6-8D39-47DC-83BF-F374FAF7487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5" creationId="{B39025C3-F751-4FA3-8E68-29AD49C7328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6" creationId="{5D6775F9-02D1-4AA2-B5B1-6C3DD3CAC68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7" creationId="{1AB0EE44-3B31-43A1-A407-EACD2D16B52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8" creationId="{EEB64D51-A676-4D1B-A907-412154BF05A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0" creationId="{0A3E7378-AF89-4E25-A3B0-CDF1B98FDE9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1" creationId="{6AD221EC-7328-404D-A4C7-6598FB73239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2" creationId="{42F53CEF-3F4B-4847-92A9-D27F8F355BF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3" creationId="{C05FD6FC-18A5-4255-AB2D-37F38C7B59D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4" creationId="{93CAB528-A193-436B-870C-3C7F19C88EC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5" creationId="{AEC83C64-27C5-4AD1-833E-851E70C69FC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6" creationId="{A3767927-4FC9-4785-BF67-F54E10D70D6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7" creationId="{AE906379-C5CE-42D8-9BE0-348E9796E27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8" creationId="{5C257DD5-6A42-4B40-81A0-45431F827E2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9" creationId="{796CF353-2E79-49C5-8F7C-2059101F3B9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80" creationId="{331BD8D5-442F-4060-A3E6-ECC5389E8E0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81" creationId="{7538DACF-90A9-405B-B7D8-5CF8039D64C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82" creationId="{E54B9FF1-7AA2-4B04-BABC-D650D2D7825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83" creationId="{88CA8187-62AF-4C17-BCFD-268F4095C81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84" creationId="{17AA2BB6-4CD3-4A06-BD9A-781C002528D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85" creationId="{9DB142F5-AB08-45D4-B949-CA06A1899E4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86" creationId="{4078395A-F80D-49CC-81DE-BEBB2F7E5AE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87" creationId="{616B34D7-A6EB-4D59-AF09-A91497FA1A7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88" creationId="{0D4B247C-522F-4675-8B71-465118C9093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89" creationId="{9FFA07B6-9DEE-4D73-B1AE-BF132C073A8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90" creationId="{1ECC1B06-B351-4BE6-8225-DB1C728E7C5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91" creationId="{640721A7-5A03-42B0-BE35-A75E77CFC1A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92" creationId="{CDD7AF49-A8AA-4124-9A43-BE6470CE40C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93" creationId="{85949631-4391-42AF-9BD0-363C369CD83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94" creationId="{04C15BCE-3241-49F9-8093-9153B4459F9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95" creationId="{06580582-3B64-443E-9578-9624A54B763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96" creationId="{6AFA66AF-930F-4933-8D82-02FA6CF9FD9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97" creationId="{CC436FA8-5664-4CE2-94D1-1ECE6CBC7FD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98" creationId="{0BCF8252-4930-4F10-887B-DE4CCC04D12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199" creationId="{095C1E4F-4773-4C92-9DEC-0617B4FA17D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00" creationId="{7AB259E7-52C2-4C26-A459-90392DDB6B5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01" creationId="{F0C537A2-0655-4A68-B5C0-35B61021FD0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02" creationId="{D679F4EC-C68B-4CCD-97D9-2A61A6EE130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03" creationId="{A0A827FE-EC41-4DB8-9975-1D42554FC75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04" creationId="{078C32A7-20BA-417D-B1B7-A79A585A2ED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05" creationId="{001D518D-4E8F-4ABC-9776-C753A6ED670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06" creationId="{AC29AB8A-4A38-401A-9BB2-098D5E75875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07" creationId="{AB29B686-C15F-48D8-9FF3-2370826CB4D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08" creationId="{BA5156C2-E27F-4960-AB5C-FCD51FEC65C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09" creationId="{10E1CADE-E545-4453-9CC3-AA38F6295C6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10" creationId="{2A33B8F4-821B-41D0-97DE-209BA1920B9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11" creationId="{714B64FE-7F5D-4DD8-AE80-836C0532DB9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12" creationId="{55B7B44F-7C1C-40A5-9773-9E90DD7CC9F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13" creationId="{8885654A-4957-4D8C-B55C-E53D5DD19CB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14" creationId="{116F9558-4698-4627-A42C-2FF0614C224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15" creationId="{5573F58B-D7CF-4C5B-8029-02B47ABE5D9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16" creationId="{AF01896C-B5DB-4BC8-88D6-4EEBE312A68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17" creationId="{D4C2A317-969B-4E9A-8860-3E7985EF0E3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18" creationId="{DE6FEFDA-9BDF-4C61-A21A-5D023DFCDD8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19" creationId="{44113D8C-0C4A-4C98-99A5-02B4CB27907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20" creationId="{2869F1C9-FD80-4110-9D95-2A4D04491BE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21" creationId="{B748BB21-B555-4647-B605-333011EF8EE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22" creationId="{9A6F9EA8-7D09-471C-8BA3-FBAB8483911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23" creationId="{8B74D7BE-D3C8-49C6-BE19-909DBDD29B5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24" creationId="{380BE1AF-7259-472E-BBF8-155EB04B20A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25" creationId="{6DD00A39-547D-480D-B044-72F9BF6EF23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26" creationId="{67755512-2D84-4959-9C30-40F4128860B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27" creationId="{C9314983-F4BC-457F-8DD9-273EE685525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28" creationId="{CF87750E-2E87-47EE-A5E2-BFAD21D1154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29" creationId="{6E7446CC-032E-4874-BA04-21D8FCBBB93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30" creationId="{BC193D38-1882-4980-84DB-6FF71EDC30D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31" creationId="{B63826FD-1497-405B-A499-53983A48203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32" creationId="{97408974-DB22-463D-9DE2-C935E8C6196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33" creationId="{87409DDF-D0AE-4D64-91A8-B5877094037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34" creationId="{84ABE672-C6DB-41CF-8450-FD43EEC6EB8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92" creationId="{FD665A9C-2E87-4F50-8517-C014B27C4D6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93" creationId="{500BEA85-D3B9-405C-83F8-98F713A0612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94" creationId="{BC4E1F89-439F-4197-8660-FCC127C8761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95" creationId="{11B27320-938E-47CB-95C3-27ACE83C630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96" creationId="{AF9675F9-0673-41FB-BC39-C599C3BF1AF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97" creationId="{59FCFD63-B784-40F8-8F55-312E61C599A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98" creationId="{D624831F-70F7-47C1-860C-D0F97BADF07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299" creationId="{6E24A11A-8E40-40E8-879D-638E34A3785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00" creationId="{A0FA6266-ECD1-4233-9F97-95E3D0457BC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01" creationId="{4F3A2678-8EE7-4724-930D-B620355B0F5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02" creationId="{D50E1DB8-C9C1-4A19-A63A-BFB14D95213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03" creationId="{8C248626-E580-4757-8A5B-387A892C08D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04" creationId="{335F12AD-2319-4D88-8368-B16A38D2F5F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05" creationId="{30DAD254-2FDD-4EF2-BDD4-F56E1A3094C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06" creationId="{6986E3E8-671B-4853-85B3-C4B3A732A40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07" creationId="{D0C13A8D-2F6D-4F8B-BBA3-2B81CBAF7F5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08" creationId="{BA3E02A9-A6D7-4ADC-8E47-AF18542D4E9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09" creationId="{A3602B83-997A-4D88-97F8-F12ECF9C5D5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10" creationId="{5A180D48-AF4D-43A0-B9E5-D00167E7F5B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11" creationId="{81F783BE-805F-411A-A66F-2CE32308963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12" creationId="{55AA4A11-19DB-4FB2-9F7B-EE0EDD29AF6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13" creationId="{26E20EC4-867E-4DE6-A939-47E8F8E14A3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14" creationId="{2E0C4ABE-080B-4F82-8703-51884ED0965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15" creationId="{90928D1D-3257-41A1-AB40-8E648F7096D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16" creationId="{3F327F4B-6911-4FE1-AFF1-007CD7436A4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17" creationId="{0EA60972-54AE-4216-B2D0-D1764B16352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18" creationId="{EBC77B78-0AB0-460B-A84D-E95B0C9AE2B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19" creationId="{296B2BA7-3FA7-4D6F-A79D-0D90E49EB95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20" creationId="{BEF4CC53-8494-43C0-AA94-D290C190649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21" creationId="{3C023918-28DD-43CB-9617-EF610E9A4D8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22" creationId="{0D8EEE17-0736-483D-97FC-DCCFE499B27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23" creationId="{DF98034E-4847-4B76-BADD-30D7D7366E5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24" creationId="{D91CD162-3621-4C11-8510-0F1F0C25058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25" creationId="{35D96B72-E63A-4E01-A04F-0F7EC7E68BF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26" creationId="{AFC01740-15F4-4551-A3BC-1029BC9102B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27" creationId="{666206B4-00AE-4B58-8AB3-78F6CD3C091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28" creationId="{AF81EB7F-DD95-4BAD-953F-ED5D8979974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29" creationId="{FD20217E-4D6C-430A-BE1E-1E48F09AF1B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30" creationId="{9814B2DB-355E-4400-AD0E-6396AABD0A7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31" creationId="{FD45239C-48F6-4A6C-BCE5-2328B047E77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32" creationId="{508B5090-3A29-4554-A237-672C849951C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33" creationId="{0A92EE79-57A5-40BD-AD7C-143D7F5BF43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34" creationId="{5D97780B-08B3-4BDE-A8E4-BAD6F6E10A0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35" creationId="{A4FAF054-D96E-44AC-9B72-AF23D94644D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36" creationId="{EDF007AC-C33E-4300-9F1C-E948B4E230B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37" creationId="{097EDE14-259A-4855-9DCF-34C08342370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38" creationId="{764D9C7E-697E-494F-B6B5-D529F0FC69F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39" creationId="{D5E90DAE-7B55-4602-AB51-26553C6A8C7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40" creationId="{BA89E866-1701-4CE4-9228-0F4B7279CC5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41" creationId="{086027BA-6B18-48F5-A692-2EF660708F6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42" creationId="{989321F8-E72E-4DA5-9680-E0CC996CCBE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43" creationId="{42A80789-7ABF-458A-855D-7C28F38C985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44" creationId="{2A50F60C-6DC1-43A3-8AEC-FFEA82FF6F7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45" creationId="{BF1560AA-8541-4E79-A79A-C82EA098D6B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46" creationId="{33EDDD2F-23ED-4D17-ADE7-367F5A12E6C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48" creationId="{2B300D78-3654-4881-98ED-339516DC4EE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49" creationId="{A49F19CA-E49F-41E1-AE90-69601B8D9A3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50" creationId="{E6E410E2-794B-4621-BCD4-3D14FD9E126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51" creationId="{B22FB5B8-4F6E-4C6C-82C8-C00F9EF76E4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52" creationId="{DC6AF01B-2800-4C04-9EEA-6DA20B10ED4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53" creationId="{371C8F31-0187-4B93-87A8-149DE9FE34E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54" creationId="{567A3DE7-7F8A-489E-AF69-2F19AAF1E1B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55" creationId="{F1B52FCA-8BB6-45F5-BC14-9B1E687CB42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56" creationId="{3D78D410-73F9-47F7-8DAD-C5C02DE18AA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57" creationId="{62632490-38DA-4C50-9BEC-C9F8D26DF56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58" creationId="{5B03691F-66E2-4F91-A14F-272AD045928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59" creationId="{E55FCF0F-32A2-4FA2-985E-4352D82484C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60" creationId="{63660DAC-0809-4F76-BFB8-44069021360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61" creationId="{1DED721E-A493-43D6-ABCA-F00D73E423A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62" creationId="{52681678-8E4A-4A48-BE47-9160B356035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63" creationId="{DD696EC5-C848-4890-9525-DDF6816A8D0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64" creationId="{C1A80FD1-7A8A-48A9-9D5F-304B8A620F0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65" creationId="{9D9E8440-3DC6-4C39-B9D5-7DFAD27EC57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66" creationId="{825363CC-1E53-4E69-99CC-85FE79BCCA6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67" creationId="{AA724A6A-9395-464D-BF42-CFFA80425D0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68" creationId="{0669EF7C-48FB-4915-86E6-8E680607FA4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69" creationId="{D4394EF3-B97B-4CFD-A3E2-33C4890B873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70" creationId="{B38B777F-B1EA-400F-BE5B-A85F1968605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71" creationId="{633DD1B2-6CB7-4E70-B1C4-E2E84CAE369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72" creationId="{6FD4CB1D-B18D-4A7F-BF9B-86A149C077A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73" creationId="{F1F76BB6-4E31-426C-8225-3EB720CC7D1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74" creationId="{A0A5D2F3-3338-4EEE-AE1A-E4E6AE7F313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75" creationId="{8E66AEEC-356A-4123-A0E3-6B03A66C41A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76" creationId="{8CC338C4-282E-4999-83BD-CE66EF51C29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77" creationId="{B12CA13A-91F0-4BC7-91FA-35649E9FE00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78" creationId="{0D29C236-8D4F-470D-A30D-5D7C4580C1A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79" creationId="{97F03019-FA9A-4420-B86C-A9239A95D10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80" creationId="{FB98E27C-08A1-474C-9366-FA435081D32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81" creationId="{2CB3E66D-04AD-4730-BD72-EC5F2216204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82" creationId="{8739F397-7054-4B1D-A68E-DF7BBC4A439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83" creationId="{FDACA6D4-C7A2-4FEE-950B-60FA9CC3243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84" creationId="{4A8D2E0D-42DA-48BB-99AB-A8DBBB6FC00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85" creationId="{B16E9E77-D3BC-4411-BAA1-AD868E65C8D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86" creationId="{FCF4ECBA-36F4-453D-A516-E571645F610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87" creationId="{47EDBBF7-ECFC-449E-BB27-79C2AD460FD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88" creationId="{8D88EB6C-2887-45BD-A88C-0EC14FE3C16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89" creationId="{31F2B290-EB22-4333-9EA2-7B4C219582A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90" creationId="{A9C80450-1524-46CA-A186-3E5AAD9799C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91" creationId="{DFAB3082-D32F-4E63-8656-3CB85ED3F4D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92" creationId="{2FEF080E-BE34-4B34-A504-CB3F096CD9A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93" creationId="{898EAC74-2148-4B50-9704-0FF763B8BE1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94" creationId="{9B1D5FA6-461C-43EB-9EA2-0278D35F3BB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95" creationId="{0B8F4351-6D2D-430B-8288-1A5DD65F5F2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96" creationId="{AF954029-6F63-405D-A02C-93C2B9E0AA7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97" creationId="{2C65661C-5F8A-46E1-ABC8-D496953107E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98" creationId="{0C4CF501-AC34-4905-A07C-0B010081790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399" creationId="{1BFDD54F-3644-4EE5-923C-9F95E0608DD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00" creationId="{BB694C9B-645E-4E19-944F-D9AB4DD403B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01" creationId="{022495DF-B984-4220-8760-9C36B485923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02" creationId="{D27C0197-D61C-4E4D-B36C-C656889B6E6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04" creationId="{CAE50490-7338-4CF0-8752-32A5D8A50D7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05" creationId="{318BC71C-1455-44AA-A05F-00803A8EF99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06" creationId="{01872020-5515-4D6A-A986-449F942325A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07" creationId="{F244EED9-AB96-4193-B178-B562611F808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08" creationId="{304C5E88-F06B-4BDF-9CFF-0235B472A5A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09" creationId="{AF6D1C0C-815F-4530-B0AB-B634CA467BF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10" creationId="{9A16A7F1-9863-4555-AB20-ADB9D2371FB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11" creationId="{23CC748A-57CB-4951-AA71-8565BA21A5D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12" creationId="{97103F85-C29A-4FD5-81E3-AA0EFEA7B91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13" creationId="{0F4BFB0C-3109-4A94-B709-BAF834D2AAD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14" creationId="{0E1B22A2-748C-437A-9D11-D8F642BC4CC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15" creationId="{ACDC3D7E-AD3E-44AE-83C1-7BACFA5BAD4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16" creationId="{782282B3-A6FE-4E7A-91FB-E623D391703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17" creationId="{7460D71E-B160-4FD9-B52B-C5664835C8A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18" creationId="{CC110445-5230-4A37-AA9E-D5B9562F372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19" creationId="{E59D9288-03D6-4A1D-B615-121988CD2E9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20" creationId="{DB2A730D-5DDF-4C56-AEE1-DD21616B886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21" creationId="{EA70B0AD-DAE9-4E4D-BA59-592ABA0416F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22" creationId="{8286FFDB-624F-47AE-8D1F-D86F2917857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23" creationId="{28E1C221-C267-40D4-AF7D-73D32D64F57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24" creationId="{A7DE5794-C081-4916-B424-CC064944AD8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25" creationId="{38F0F160-AFF4-4BD1-903E-4B4577148A9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26" creationId="{E2CCF1AE-A5B6-4597-BE3A-726EDE23224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27" creationId="{F45BEE0A-4D5F-4111-ACC0-8CB7BEA6742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28" creationId="{326665AE-221F-44AB-A432-DCFA0ECBE19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29" creationId="{14077392-00E8-45F7-99D9-6E058EF33D0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30" creationId="{8D4B7EE9-2C88-4DE6-AAEC-2E27CA4546D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31" creationId="{6D99F0F4-2290-4E49-843D-3B3248948C3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32" creationId="{9DB0FCC2-0C15-44D3-9B8D-A22EFF5427F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33" creationId="{C9F78341-CA9B-4159-B913-1899844689A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34" creationId="{EA0EACD7-A8BA-423C-B808-9B17B5F692C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35" creationId="{35E668E2-E019-4F0E-AB6E-015B766DFC2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36" creationId="{E53014C8-871A-4891-ABE0-BB193118971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37" creationId="{4BC7C39C-282A-440A-83AA-54797C1F917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38" creationId="{1035B0BA-4D8E-4604-A473-AA1421A6B89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39" creationId="{B021309F-B9D0-4829-96EA-AC0BA764FCC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40" creationId="{0FCB2AEE-98EB-4C82-8001-1FFB687A891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41" creationId="{C6A07841-C188-4AC3-B5D4-1625BB98AB6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42" creationId="{CD590228-7C88-412F-9F1E-0A191D77025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43" creationId="{77AA8665-96F5-4202-A31F-C619A35EA23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44" creationId="{989F1C6B-2CBE-4CE0-8151-95183AE52E1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45" creationId="{13CF7DD8-325A-4D73-BA0F-C75A39D4846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46" creationId="{6CBA3B4C-613D-40BE-ACEA-379A1ABFE02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47" creationId="{3C27A853-5C54-446F-80AF-7473DA628BC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48" creationId="{5948E3E4-FFCC-4735-88E4-9F32EBC403A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49" creationId="{966C494B-D2DE-4015-B56E-571299ECF0A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50" creationId="{B55EFF47-EEC8-49EC-BF6A-E01F94B136F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51" creationId="{3538D5BE-6124-4678-8362-7F8C32B1C98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52" creationId="{008CCB1C-8023-4349-8063-24B330793DC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53" creationId="{4A051D94-061F-4F18-9696-8747EA96233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54" creationId="{53C172D4-34C0-4890-B2B8-2D45BF7CBED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55" creationId="{EBED4708-77CA-4B8D-84FD-F80DE3EA253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56" creationId="{F275F365-F3F5-4B51-9F77-F960878D16E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57" creationId="{832BA0FB-4995-4AA7-9043-0D1BAA66551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58" creationId="{B7F39E4A-5364-4071-A1D0-4F3B5C2B3ED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60" creationId="{F4776516-9BA5-4CF5-ABBC-4ACCCC9C6AF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61" creationId="{2AA77337-C557-4587-B546-5EC00526DB0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62" creationId="{9D2CE94F-549F-450D-B12A-3F44F56FAF2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63" creationId="{9A9ACADA-41DF-4EB9-80DF-38010EE2039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64" creationId="{0AEC4F6F-D4C8-4A45-A787-6AADF65B9CE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65" creationId="{F548B41C-0EDD-4D9C-A36B-6535251D8E2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66" creationId="{41569805-7928-4A8C-85A2-8E23577F37D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67" creationId="{66BBE1AF-7FFD-40CE-B2CA-FEF0FD864C5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68" creationId="{8FCA6348-33E5-4EFB-91FA-8AC37BB5B1C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69" creationId="{06A3FC37-2944-41D5-9E08-12DA5D8E663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70" creationId="{39AB2D7C-34F5-4DAE-8AD7-0CBAE827355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71" creationId="{70000995-0E80-4D4F-8FE8-6FC54BFDD83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72" creationId="{CBFD3342-C413-49E0-8452-32B3B6638DB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73" creationId="{DCC1BF21-C6CB-4CF4-B341-FF9169ACBF9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74" creationId="{73495AE3-B1BD-47B1-8B18-84BDDA6A72E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75" creationId="{719ADC05-D0BE-476A-AD72-B38E37FB464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76" creationId="{C8955A65-D256-47BB-945B-931F406AC2D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77" creationId="{5A2298B3-7DCA-440C-95C2-1770F1CADFF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78" creationId="{91693207-5B54-4138-9BFE-A15904C984F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79" creationId="{19EEBB21-E42D-46A1-99A7-92763E0E2DC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80" creationId="{3A3B4C7C-50B8-4D8A-8C3F-267BBA23099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81" creationId="{A0019871-F08F-4A9F-A8DD-2A013EF1FFE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82" creationId="{7785753D-3672-4024-A3D4-BE9FF83B9FA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83" creationId="{C9B00498-39C0-4C0B-BD91-A0523B316B7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84" creationId="{73AF7381-6A6B-4D81-90C6-21C39F0148F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85" creationId="{1BF37AC1-4793-42AF-A031-CEF81EC7533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86" creationId="{3C2F4993-39A2-4639-B5D1-DB7BBFCF7DB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87" creationId="{4F2210E9-5D93-463F-B134-86CE25CE4FF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88" creationId="{0F0226AF-E73A-4D1C-AA2F-9052FD0AD59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89" creationId="{7056905F-F740-487A-8C89-C580C0F10E8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90" creationId="{9ED55673-47AF-4C7E-BA6A-C673D075842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91" creationId="{BBA88DA4-5194-4C44-A2BC-0A543A5FC5F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92" creationId="{9FF7ABFE-EEAF-4966-B24A-111A7D5036A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93" creationId="{84939E7B-F5C7-426A-B5AE-A71A3C143E5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94" creationId="{ABE72635-F137-4C26-B7DF-A0F252DF710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95" creationId="{B0DCD569-39C7-40D9-A539-FE71908729F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96" creationId="{A96BF3FD-704F-45AD-8FC9-D50243C016D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97" creationId="{DB0FA604-C9F5-4E03-A53C-2FC07572B3D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98" creationId="{90AA7ECA-494F-4970-8B6D-AD6AB2BA988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499" creationId="{F78B4DD8-E66F-4834-B381-C2CD8898A07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00" creationId="{BE7E3771-9397-42EE-B1E6-A78404C3D6E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01" creationId="{3776EC00-8603-4F9C-839D-C3E08D9A99B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02" creationId="{6210F00D-B839-44DB-A26C-96901E14F85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03" creationId="{26DDF8C9-6BF7-49F0-95D4-8734F344D3B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04" creationId="{B0E73DB6-A0A9-4E7B-8325-3CC73E537D6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05" creationId="{20723D77-E98C-464B-9DE0-36BDE0F7391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06" creationId="{E5471D26-76CC-4A08-870E-FEC344449FC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07" creationId="{126B4A29-D310-4350-AA22-4FC5492ED48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08" creationId="{442F3099-4894-4CDC-B5FC-18D9BC4B4C3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09" creationId="{F2437FCF-8BF3-479A-BB09-C5687584F94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10" creationId="{46F19FF7-EE6D-450E-AC66-0EFA57557BD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11" creationId="{FBD8F305-D76E-4733-A2B1-5BF4FF0B4A7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12" creationId="{85413CDA-636E-4A3D-A92A-88963C7D160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13" creationId="{AFB415D4-87FD-4693-A35D-CFFF64E4DD2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14" creationId="{E348FCA2-FE04-4095-ACAE-E83CD863A21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16" creationId="{2886C928-12BE-46A5-B069-2E980006546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17" creationId="{70961EE7-6693-4FB7-9D7C-E57F84EB788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18" creationId="{640966B6-31BC-4688-B1DC-5BB8BEE1234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19" creationId="{AE6101D9-B385-4CA5-BADD-745B1257DAF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20" creationId="{E53D9150-3A10-4BAE-8266-346D54D270D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21" creationId="{72937EAA-FC74-4607-A458-8CB4417118D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22" creationId="{4F1D5333-775D-41AC-9F21-85A9FEA85AE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23" creationId="{4D7ECDF1-DD66-4FE7-80E3-74B7CC2EBFB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24" creationId="{C221BDBA-7C55-4D0E-8DCF-287A010B03E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25" creationId="{26A96815-7277-4874-BF34-F303551F2DB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26" creationId="{4185FA9A-A552-43DB-8518-DFB66EDB8FF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27" creationId="{C9449CEF-CDD1-478C-A558-C3606F49E28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28" creationId="{35C89628-37A1-4515-808F-8191FAB7300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29" creationId="{3F542AAC-3CFB-4FDE-9C18-3645EE25BD0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30" creationId="{74E3E9C3-1FFC-4F94-B9FA-CF2A60F58FF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31" creationId="{DACE5F45-097D-443F-9D79-D865EE5006F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32" creationId="{E53B85C6-E44A-49A8-BABF-F9107A8D32F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33" creationId="{9DEA24C2-07C4-4686-99E8-1341053F2FE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34" creationId="{8EF7E330-1548-438D-B096-4FCDF98ED38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35" creationId="{105D8079-609D-4C4C-9058-99B7FCAD193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36" creationId="{E6F7F042-4434-495C-9097-9B5261B0096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37" creationId="{420C66DE-ED82-4154-BAB8-72490DBA952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38" creationId="{6ED5A95E-E6F2-4531-923A-30082FCC4B5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39" creationId="{D58A75D2-896B-4A35-97CA-52417E0938F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40" creationId="{CBA9188F-5549-4087-9D3A-E8E2685BF71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41" creationId="{2E07F388-CE5E-40DF-A355-38F1490A7D9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42" creationId="{4A461B61-85E3-412A-9187-C00B92E1497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43" creationId="{CFB947BD-28FB-4818-B75E-11C7AD6CE9D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44" creationId="{93FE182A-0DEA-4C3D-8BEF-6AB5B71C203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45" creationId="{3A4FF87A-722A-46B5-828E-879E693AA64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46" creationId="{2D1AD8C6-7D8E-4FFD-B359-288A49F0530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47" creationId="{8FFF2708-1AE8-4829-97BE-46C3F8A4D2E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48" creationId="{BCEB0414-335A-466D-A0FE-CE8481C8208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49" creationId="{BF7BED8E-1B00-4393-8E70-C0BE1A1F0DA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50" creationId="{06CC8662-BD11-4059-9612-8B722EE2F9B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51" creationId="{80D533AE-B01B-47DE-AF25-69C6B65301E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52" creationId="{E4BF03B5-49CC-4910-AAD3-4CC8D003F76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53" creationId="{DB9DFF85-8ADB-4575-B09E-709E0BEBBDB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54" creationId="{0DE18615-85C8-44E1-897A-189B9B6EADF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55" creationId="{186F032B-0DBC-433D-8F6E-8FC6AFBBD43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56" creationId="{72C8F7D9-BAF2-4CD2-9C0B-512F7CBF61F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57" creationId="{47EC00F3-DB3B-4D33-9F56-64AB28CD134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58" creationId="{3D7A05D7-5139-46F8-B5E0-36E9E4DAEEB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59" creationId="{6C5389A8-4A6F-4F36-8B38-93B9F244B3F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60" creationId="{FA3358E9-3E63-40B0-A29E-89B350D3EAA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61" creationId="{5C95F5BA-3C42-402D-9424-1C029B6BC7A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62" creationId="{F0B7550A-3FE2-413C-AF25-1BED3276FCE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63" creationId="{FA66F4B6-9DA0-415F-A449-26E5D35548B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64" creationId="{D01FF8B0-62D0-4B4D-AAB4-98C35E15DD0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65" creationId="{7E800BAB-C50C-479C-849F-812E0854349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66" creationId="{CA253C9C-05EC-41DD-AC8C-529B926F9E3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67" creationId="{559BEDDC-7A4C-4386-A312-094CB0A8FA7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68" creationId="{7B1FA384-2127-4192-A96B-EAB4CBBB6F7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69" creationId="{05AD10FF-E23A-4DBB-97BB-73E31CE03AC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70" creationId="{4887BC77-FD83-4EA4-9279-EF825256B8F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72" creationId="{E7246D66-E250-4E32-AFBE-7D8A2788250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73" creationId="{EDD9045A-5E99-4C41-A2C8-1B4198923EA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74" creationId="{E8B2E207-C9A8-4E4E-A6E6-C5FA471F9FA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75" creationId="{30EE986A-DF7C-4F2A-874F-9776DD58796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76" creationId="{11E8ADF0-08DF-4980-9A49-7B05528DE71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77" creationId="{8A1BFB04-D83C-4A54-8A60-633C01526CC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78" creationId="{B50357FD-99EE-40CD-9B32-9FD428EBF19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79" creationId="{86B1D623-36E7-4C3F-A4EC-0B2B1AB2D06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80" creationId="{6DA1FF63-E785-492E-9AF9-4B81F545C94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81" creationId="{F267D52C-EB99-4DE0-8A8C-2707ECBAE01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82" creationId="{F929DDAE-A3E9-42B5-8B3A-8FCDD7BE168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83" creationId="{25B7E2DD-A2A9-4B1F-BDDD-90BDA434013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84" creationId="{7FE174F1-9724-4CA7-BB27-9015424F112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85" creationId="{3E9B0CCD-7EA8-49CB-9E1A-955967F3831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86" creationId="{94EE0D38-DAA3-4FE6-9764-7B6B7526133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87" creationId="{5760DBA6-CBD5-4E9A-9336-8C29E0D9504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88" creationId="{AAF8D29A-05F7-4EDF-8B7A-7C827DBA22C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89" creationId="{909DEEC6-041B-4C9C-B530-BA5CE3E16A0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90" creationId="{20EF32A4-8615-4875-8749-33214EFF390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91" creationId="{30A32E51-86F8-40E1-AA35-BC8E9DC39A6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92" creationId="{47B7FE2D-22A6-46F9-A00C-4EEEDCC1D04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93" creationId="{467082E7-0382-4C7E-AD67-95A736D6A95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94" creationId="{02D09013-3022-4C5A-BEA4-D3E083BAEF2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95" creationId="{458B93FF-944C-4115-9CFE-3DA49C46AD4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96" creationId="{0283F9FE-5F1E-46F8-8135-3AC3B860F64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97" creationId="{61D15B2B-FBF9-44B0-81D4-BB342BC6149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98" creationId="{6DDD232C-111B-4FBB-B657-402FDA6B00A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599" creationId="{3D6F8B79-72AC-4624-A1F4-55054054A19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00" creationId="{39A8AA6C-0C9F-466A-A261-B49E369AFAA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01" creationId="{58169A02-A1FD-4A7B-97F2-CC7343CBE71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02" creationId="{D2F88BEE-D894-48EB-86B9-93551AF469F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03" creationId="{74D681B4-98EB-4BDA-80CD-7DF8E6CC8FF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04" creationId="{B851FC97-7ACE-401A-BDCF-D974B87EB33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05" creationId="{9541C187-D1D6-41F4-9ACD-3904A4E5412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06" creationId="{B9B34544-43DE-474B-A368-6AC50953D2C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07" creationId="{1B47215A-0357-4D9F-A097-8640D7D6ABC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08" creationId="{FC71C1CE-9C7B-486B-B048-03D2251470B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09" creationId="{F7437127-C84D-492F-A51A-23352E8D6D5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10" creationId="{D8D9A783-18D6-4681-9AF3-E54064502BD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11" creationId="{2D897CE8-8A19-4AD9-8BCC-BF45505FD04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12" creationId="{947EA2C2-174B-4466-B620-F48E5D26C4A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13" creationId="{A76A7A07-3AC1-4143-AD86-8951D1736D2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14" creationId="{484C2024-E7F7-424B-93F2-1A1E9B2CECD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15" creationId="{14AFF1AB-7195-4881-A7FA-9A83F022515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16" creationId="{8AE13AB4-6F6C-4B6F-9C04-61EE1E4DEA1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17" creationId="{9D762F63-A5F7-4140-A2FE-50925BE1C0A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18" creationId="{B1819EA7-0D10-4F57-A04E-39431D65B4E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19" creationId="{483C8C43-2FF5-43E8-90C7-71BE79AD9A7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20" creationId="{AE95C7E6-861A-44B8-95E3-63C240DA00B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21" creationId="{3C0C2A25-BDA4-4A05-81A8-16E2AA7B720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22" creationId="{5629DDFA-1693-4C41-AB43-04B10794A5D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23" creationId="{C7B8B194-2A48-4019-B18B-08E885522E2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24" creationId="{EBFF4443-5323-4BC5-898C-7D52F0F99FC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25" creationId="{9A70B75A-8BCB-4737-A100-B9B6E7B5DC2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26" creationId="{B2978D1D-4C4C-4514-9C48-4C9B9842DE0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28" creationId="{69D1ACF3-A6C6-4E43-9431-4D54E6AF2B2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29" creationId="{E9702EC2-7551-48A8-ADEB-50E70D9F22E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30" creationId="{2D0713DB-529B-4EC5-B8F7-6DA23DA3F33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31" creationId="{62CB7532-3E6F-419A-9EE9-46EAF491EBB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32" creationId="{B8047550-667B-4B2B-AB39-56A4D32A8F7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33" creationId="{9C3FE0AB-0B5B-4E73-8707-C91BE4FD08E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34" creationId="{7CA2B79A-4B0C-4681-9689-3B3F3E4D4EB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35" creationId="{5B2996C6-F80F-4B76-A9BD-E02EC37082A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36" creationId="{52D2C2D1-9575-40FA-849B-8DDC73A6924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37" creationId="{085F4F45-A37D-4A2A-9F7D-F09116006B7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38" creationId="{FD08EC97-0B1B-4F8B-A395-04F1C732AAD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39" creationId="{80458DD5-910D-44D6-A3FA-18937E052F6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40" creationId="{5C2AED8E-8C51-4CAF-83D9-69B64A9918D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41" creationId="{EA9D8258-1956-40B9-82CA-645E8870FCD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42" creationId="{22031442-C0C0-4F41-A550-E168AB0A34C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43" creationId="{672DC3DA-92AA-434B-88F0-3B8E8834B40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44" creationId="{E2E621C9-EE11-4D47-8896-7ABE6791B14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45" creationId="{59BAC140-0C00-4F83-9FF3-FA5E2FE3DDF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46" creationId="{C7CE27B2-3427-439F-80BD-F6AB0DF7D1A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47" creationId="{FF48C379-6A51-43AB-A366-79CCACACF96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48" creationId="{B1B5EAEA-3AEB-40BC-8CCF-D6AF756F480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49" creationId="{96485AFD-CF1C-44AC-8FC9-772FA1D1076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50" creationId="{8550F324-C96B-417F-89C7-34667050BA1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51" creationId="{CDF3E2A0-2B2E-4297-99AA-A85709B624F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52" creationId="{14329778-97EE-4254-A84D-5CB92439B8C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53" creationId="{D690F6BD-8C6B-4DC2-B7A8-7EEAB05C65A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54" creationId="{08163EC2-C26C-4979-8325-06625C55E08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55" creationId="{1B7AFC0F-DDAF-4B14-8907-0F070B26EB2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56" creationId="{0DE5F4ED-2AC0-4AB0-B122-22677BE21F0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57" creationId="{D54B6DC1-E1DF-4BCE-B89D-EF64898360D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58" creationId="{5A518919-2D9D-4C6A-B73C-6708C57B825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59" creationId="{1AD512EA-7FDA-45FC-BFAF-9788D01BF40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60" creationId="{A0C67FA9-1254-418F-8FFC-CD607C1629E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61" creationId="{F819AA8A-E63D-4B31-B63E-A39C2D4EA77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62" creationId="{B1D66F34-F9AF-4B1A-999C-F1C798C42D3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63" creationId="{1BE87C4D-3B69-4509-8478-1327A6B6867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64" creationId="{BD1A6349-80D7-4D49-BE37-512F2A37575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65" creationId="{9EDC111D-83AF-4E5A-AC64-DD9BAB7AA66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66" creationId="{43C3DD25-71DC-4122-AA87-B5F045ACE6A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67" creationId="{0321C8B1-AE95-49CD-80BE-FCD9FD798E4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68" creationId="{BE9E4213-7E8B-456B-8B95-191AD384B33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69" creationId="{28B44C91-FE37-4EFE-8BBF-E22DB627D3E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70" creationId="{4A23E044-74FA-4D3F-8A06-520C4D63224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71" creationId="{C55DC84B-3561-4CAB-90EC-0AC5E12A575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72" creationId="{AF7C2552-BB3B-4C45-B1BC-BE4DBC62C3C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73" creationId="{507EA803-0234-48CB-9CC9-0786327F917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74" creationId="{FDED96E0-2F22-4076-8212-F25F8AC7252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75" creationId="{6B115A78-7EA0-4E45-A1F4-E7055E28B4E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76" creationId="{1D990D85-7C40-4771-AA7E-5A3C7E058F9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77" creationId="{CD3651E6-E2EB-499F-8BE3-6757180669F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78" creationId="{C321BF5C-CF8D-4D27-809B-D42F5A7632E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79" creationId="{F1B0A5C0-A0D6-494B-B945-AB50232513D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80" creationId="{FAF2B793-6B13-4B42-9835-F7E8542957B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81" creationId="{0F388BCE-DAB1-4EF6-836C-4A18C004BC2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82" creationId="{BFE26477-9C65-4E2E-8323-7F555F10A8C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84" creationId="{610C84C5-BB5B-413A-A9A5-7B044B38D4B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85" creationId="{9F5EC292-5882-47E8-BEAA-7BCFC6D8C58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86" creationId="{8145F6C3-2D6B-499A-8A75-5307C01099C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87" creationId="{ADB9ED17-BFF6-4B6C-A74A-E7EC0202253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88" creationId="{CC7767B0-3F0C-4D2B-AB7D-33A2DE751EF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89" creationId="{2085AFBE-FBA7-4D8C-8BA1-01D7018C9E8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90" creationId="{6A26801C-8096-4059-85DB-C5E4C541CF7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91" creationId="{2757ADDD-B008-4BC3-A8F5-307314614A8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92" creationId="{3B3B4704-E061-4AC8-9821-13A57EB1FF3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93" creationId="{1BC17078-7D33-4AC8-AF09-F332AA97A8B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94" creationId="{E99F2942-1AC7-441A-812D-BDC06770E6A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95" creationId="{9E0EA0A4-768F-48DD-9B8C-0F505ACB91E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96" creationId="{28F26341-E148-4DB3-8E69-10887CC28B4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97" creationId="{DC706101-EA7F-4864-B4E4-5B494501E60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98" creationId="{ED4CA8F9-D5E4-4816-A0B0-AEF0D0F796D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699" creationId="{F36B8264-C09B-4B5D-BEE7-E34234DB874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00" creationId="{A16B190C-FF6A-42AC-9191-CABDAEE744B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01" creationId="{5D0DC88D-C186-4BD4-B3D1-BF31773E1F5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02" creationId="{FB1225FA-6B44-476F-8B8A-443108F39C8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03" creationId="{6CFCBA14-F246-4AB2-9D5A-F32C2FCEF6C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04" creationId="{DB20059B-2589-48F8-B559-0834F8EF889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05" creationId="{E5E1E4A4-B642-4855-87C9-D0667775035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06" creationId="{A07751B5-7849-4C93-A8BA-84DF7A122FA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07" creationId="{3506BA31-1917-42D5-B390-EAEB042BE5B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08" creationId="{C99E58E3-37BD-4C52-A6DD-8C63F2A2A8F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09" creationId="{C8F1661A-E603-4348-AA4D-6C98B94D977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10" creationId="{6CC3B4F6-3240-41C1-AB15-E3DC231CA61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11" creationId="{06203BA7-EE5D-4281-9E9D-AE76BE1CD48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12" creationId="{4480864A-52A8-42AA-8B0B-02BBDA76DF6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13" creationId="{CBC807AA-55DD-4039-8A61-ADE85D14E1F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14" creationId="{E22EE4A1-C605-4FA5-BCCB-91B71C61967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15" creationId="{71506DE8-B207-42F8-A533-60396DD928F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16" creationId="{77C30BC4-19CD-404A-8BB3-754274059A3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17" creationId="{0E416260-D7BA-467D-9E62-5E371C12892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18" creationId="{A3B820E8-068A-4D47-A33C-A017AEA937A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19" creationId="{BF18787F-8B83-461B-BED9-C433540BAED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20" creationId="{5121F6BB-4A57-45C0-BE8C-B36A6CC9460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21" creationId="{63D092F8-C857-4413-835D-F856D4BE5D6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22" creationId="{105AF17F-DF05-4F50-8660-003D3940D8C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23" creationId="{6A9C004E-2C5F-423F-9E88-4D34EB0F3CB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24" creationId="{3D5E38E0-6677-4C7E-913F-3FFB232CDDC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25" creationId="{9C213A73-0E00-4361-A270-07497AABA49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26" creationId="{E74FE258-F814-4C33-A7FF-B057FE766E3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27" creationId="{995057B8-FDB9-48A8-95F4-E86060D2CDA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28" creationId="{A22E69F8-07F8-4961-A2B8-2633717DD55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29" creationId="{370EE381-DD1F-42BA-9771-88B12278293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30" creationId="{E6CCC859-D957-4C59-BE49-410C444B715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31" creationId="{28D2C8E4-DCC2-47B9-81B9-95BC12037DF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32" creationId="{36F164CD-D924-4B9B-BACA-7B74320CCA5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33" creationId="{B7CA3909-D5FB-4D3B-BEC7-7BD7CD0A795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34" creationId="{FF128901-A154-4788-809A-498A43A0274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35" creationId="{0F4F3151-D1AE-4E7E-A606-605DC6666E4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36" creationId="{50E93CEE-E0EE-4C46-879B-093D07224C5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37" creationId="{B3BEE551-BB21-499F-B4E1-A68177188CB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38" creationId="{C6AC4D40-CA59-4B18-B583-AAF49456F0C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39" creationId="{29AFF93B-655D-4824-8AAF-5FE706B93F7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40" creationId="{6AED00E7-7327-43FC-96A4-6F24C1C0849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41" creationId="{EBAF3309-189F-4032-9480-F3CAF826B18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42" creationId="{FB17F1A5-43FB-47E5-9603-E3E03C2451A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43" creationId="{FE2BB220-DE24-4F5E-B389-186E3507126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44" creationId="{A7A63967-8205-4490-A85D-06068CE1F59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45" creationId="{BC9610E6-E894-41CA-A9C3-7CBEB622FDF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46" creationId="{086C8E9C-35CD-49DF-985E-4FE56D1ED17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47" creationId="{61FC91AC-1918-45D0-A090-D9FDE52D1CD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48" creationId="{6165110B-AFF7-4937-B99C-1A3D759C76B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49" creationId="{B02062C8-0BF0-4225-A389-302909401E9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50" creationId="{6161ABF9-D184-48C4-84E8-4276F8BDA7B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51" creationId="{9CF9C77D-3807-41CF-ABB2-C9B1F16383E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52" creationId="{D1491344-74E0-49D8-8E99-7FD24BAF0BD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53" creationId="{D8398DA4-888A-4EF2-95D3-F6BEB6099DD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54" creationId="{B0A0B00D-361D-4850-A317-443A13B2658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55" creationId="{F4344988-1320-4F9C-A7A0-1C4B7D4E6DB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56" creationId="{4F64615C-EEEF-4181-9C67-E6223A47B051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57" creationId="{46E0A994-3046-4DF9-90BB-43C0B93CE72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58" creationId="{FBC8191F-E911-4AD4-AEE4-784429B029D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59" creationId="{053CBBDB-BBDD-49BF-965A-0B88E7761C6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60" creationId="{E4156602-EF10-4A05-9BE7-919843DF99D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61" creationId="{A6B8D75C-E3B0-4FE1-B91A-08686709EDD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62" creationId="{8984CB14-33BE-43A0-B161-590D828D5072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63" creationId="{8F03F542-F7D7-4066-8265-DD8742786C4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64" creationId="{9701A074-7D09-4987-B47D-66967D7F5E0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65" creationId="{AD10C4FD-69FA-45A5-BCA8-C2B10B160A1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66" creationId="{570F6930-4714-40B1-919A-8080E79B0CD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67" creationId="{07C3DD93-4817-4F5E-B697-8EF9E5C743E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68" creationId="{55E01B00-0FF7-480C-ABC4-B245CF957FB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69" creationId="{2CCB8515-14F0-4885-90BD-0B8A02ACB35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70" creationId="{3AAE7F4F-C36C-491E-9E63-F900EDE2CBB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71" creationId="{E7C5AECA-0AE8-40C8-8432-CC85D61235E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72" creationId="{A22DBD6D-26A6-4113-999F-B77E2D99930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73" creationId="{15D7ADCF-A9F4-494E-996F-E6CD5E8DD4F9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74" creationId="{2900406B-8DC0-463C-8051-B304B335E39A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75" creationId="{2FB63C0D-82AB-436C-906E-0285DAF9C39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76" creationId="{3A55C427-5457-4A31-A43B-9FF67CB7DA7D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77" creationId="{F0FDA744-7631-4F55-8E90-30D5535B0E57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78" creationId="{CFDD838F-9072-43C3-AB2D-D317F2C8249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79" creationId="{4F3DC6BC-D9C7-4811-957D-BA800D6E0DC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80" creationId="{8DB29D2A-4894-4939-BBC2-02E048A7543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81" creationId="{BD1A5815-971E-4240-81B8-C229658FD92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82" creationId="{8D40B76B-6A4C-469D-8B0D-3855F22FA9D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83" creationId="{F8E1BB32-DE0E-46A7-BF85-B78C77F54FF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84" creationId="{31882918-840E-40B7-A818-3AB8E8D36D48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85" creationId="{E159A591-FBB4-4E22-945C-0A52C475D10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86" creationId="{4D266189-6916-4281-A619-FF1F71D78B7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87" creationId="{CF1D9F3B-207F-4D61-966A-6F5A2356662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88" creationId="{EBB66134-35E7-4598-AE2E-EB999C2BE375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89" creationId="{AF63B7F5-1BE2-49EA-92B5-4FC08A699EE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90" creationId="{A4698A82-4F84-4654-A89E-B7FBC343910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91" creationId="{16C14EC2-D048-412D-A209-3E86501898EB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92" creationId="{8C55FDD0-0AD8-47D4-B5D8-CF0F5C620DF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93" creationId="{52E1C02A-F2E4-43FC-8319-75B0EBB72B73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95" creationId="{09AED3CC-0E27-4A5C-B039-3B30F340A42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96" creationId="{FCE8EDF0-E12D-471B-AF38-EB7224E6AC3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97" creationId="{9B18F9B1-6BC3-4BB6-B75A-074DBB8A51D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98" creationId="{6A13D39D-0E65-41D8-A04E-4A2ADCAF6634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799" creationId="{AE8D0BF3-2652-4879-B465-0AC949325EE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800" creationId="{D000EA4D-3AB5-49D1-B911-EE18FF1D1E30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801" creationId="{C5C8E020-839E-469E-91D8-2BB13573E3DC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802" creationId="{1EF7DA54-F9EB-4B15-8C06-0A14048E25CE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803" creationId="{BBB7AA58-FD87-4AE3-819B-493B4541130F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804" creationId="{1D236BEA-9BC1-4919-AEF2-7621929D85D6}"/>
          </ac:spMkLst>
        </pc:spChg>
        <pc:spChg chg="del">
          <ac:chgData name="Syphax Ait oubelli" userId="ecf726b1934da71b" providerId="LiveId" clId="{6A633F21-98A5-46F1-AF5C-7D6517485588}" dt="2021-08-29T13:15:01.723" v="57" actId="478"/>
          <ac:spMkLst>
            <pc:docMk/>
            <pc:sldMk cId="297730008" sldId="384"/>
            <ac:spMk id="805" creationId="{D491F9BF-C9B2-4ECE-B97A-E133A04636E1}"/>
          </ac:spMkLst>
        </pc:spChg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1796067798" sldId="384"/>
        </pc:sldMkLst>
      </pc:sldChg>
      <pc:sldChg chg="addSp delSp modSp add mod">
        <pc:chgData name="Syphax Ait oubelli" userId="ecf726b1934da71b" providerId="LiveId" clId="{6A633F21-98A5-46F1-AF5C-7D6517485588}" dt="2021-08-29T13:22:36.055" v="258" actId="1076"/>
        <pc:sldMkLst>
          <pc:docMk/>
          <pc:sldMk cId="2388928757" sldId="385"/>
        </pc:sldMkLst>
        <pc:spChg chg="add del mod">
          <ac:chgData name="Syphax Ait oubelli" userId="ecf726b1934da71b" providerId="LiveId" clId="{6A633F21-98A5-46F1-AF5C-7D6517485588}" dt="2021-08-29T13:22:20.825" v="250" actId="478"/>
          <ac:spMkLst>
            <pc:docMk/>
            <pc:sldMk cId="2388928757" sldId="385"/>
            <ac:spMk id="2" creationId="{91994FAA-87ED-418F-AFCF-08093141E581}"/>
          </ac:spMkLst>
        </pc:spChg>
        <pc:spChg chg="del">
          <ac:chgData name="Syphax Ait oubelli" userId="ecf726b1934da71b" providerId="LiveId" clId="{6A633F21-98A5-46F1-AF5C-7D6517485588}" dt="2021-08-29T13:15:57.447" v="123" actId="478"/>
          <ac:spMkLst>
            <pc:docMk/>
            <pc:sldMk cId="2388928757" sldId="385"/>
            <ac:spMk id="3" creationId="{84B9EB7D-AF1A-4FEB-8767-D1DE8AF0FA7A}"/>
          </ac:spMkLst>
        </pc:spChg>
        <pc:spChg chg="add mod">
          <ac:chgData name="Syphax Ait oubelli" userId="ecf726b1934da71b" providerId="LiveId" clId="{6A633F21-98A5-46F1-AF5C-7D6517485588}" dt="2021-08-29T13:22:36.055" v="258" actId="1076"/>
          <ac:spMkLst>
            <pc:docMk/>
            <pc:sldMk cId="2388928757" sldId="385"/>
            <ac:spMk id="5" creationId="{AC44522E-697B-4C0E-8D5E-BA13F5AD34E7}"/>
          </ac:spMkLst>
        </pc:spChg>
        <pc:spChg chg="add mod">
          <ac:chgData name="Syphax Ait oubelli" userId="ecf726b1934da71b" providerId="LiveId" clId="{6A633F21-98A5-46F1-AF5C-7D6517485588}" dt="2021-08-29T13:22:36.055" v="258" actId="1076"/>
          <ac:spMkLst>
            <pc:docMk/>
            <pc:sldMk cId="2388928757" sldId="385"/>
            <ac:spMk id="6" creationId="{5F8E9DDE-8273-4C0E-AC4C-4BDDE0B8C6A5}"/>
          </ac:spMkLst>
        </pc:spChg>
        <pc:spChg chg="del">
          <ac:chgData name="Syphax Ait oubelli" userId="ecf726b1934da71b" providerId="LiveId" clId="{6A633F21-98A5-46F1-AF5C-7D6517485588}" dt="2021-08-29T13:15:57.447" v="123" actId="478"/>
          <ac:spMkLst>
            <pc:docMk/>
            <pc:sldMk cId="2388928757" sldId="385"/>
            <ac:spMk id="794" creationId="{550FD1BC-CD19-4A2B-8F7F-4E92A1548DBD}"/>
          </ac:spMkLst>
        </pc:spChg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190129292" sldId="386"/>
        </pc:sldMkLst>
      </pc:sldChg>
      <pc:sldChg chg="addSp modSp add mod">
        <pc:chgData name="Syphax Ait oubelli" userId="ecf726b1934da71b" providerId="LiveId" clId="{6A633F21-98A5-46F1-AF5C-7D6517485588}" dt="2021-08-29T13:22:11.798" v="249" actId="1076"/>
        <pc:sldMkLst>
          <pc:docMk/>
          <pc:sldMk cId="3431338309" sldId="386"/>
        </pc:sldMkLst>
        <pc:spChg chg="mod">
          <ac:chgData name="Syphax Ait oubelli" userId="ecf726b1934da71b" providerId="LiveId" clId="{6A633F21-98A5-46F1-AF5C-7D6517485588}" dt="2021-08-29T13:22:11.798" v="249" actId="1076"/>
          <ac:spMkLst>
            <pc:docMk/>
            <pc:sldMk cId="3431338309" sldId="386"/>
            <ac:spMk id="2" creationId="{91994FAA-87ED-418F-AFCF-08093141E581}"/>
          </ac:spMkLst>
        </pc:spChg>
        <pc:spChg chg="add mod">
          <ac:chgData name="Syphax Ait oubelli" userId="ecf726b1934da71b" providerId="LiveId" clId="{6A633F21-98A5-46F1-AF5C-7D6517485588}" dt="2021-08-29T13:22:11.798" v="249" actId="1076"/>
          <ac:spMkLst>
            <pc:docMk/>
            <pc:sldMk cId="3431338309" sldId="386"/>
            <ac:spMk id="3" creationId="{F13CCDD6-F0A5-46BC-8115-B2CC8D106B11}"/>
          </ac:spMkLst>
        </pc:spChg>
        <pc:spChg chg="add mod">
          <ac:chgData name="Syphax Ait oubelli" userId="ecf726b1934da71b" providerId="LiveId" clId="{6A633F21-98A5-46F1-AF5C-7D6517485588}" dt="2021-08-29T13:22:11.798" v="249" actId="1076"/>
          <ac:spMkLst>
            <pc:docMk/>
            <pc:sldMk cId="3431338309" sldId="386"/>
            <ac:spMk id="4" creationId="{3B08B611-3B96-4D34-94E9-13B64880B471}"/>
          </ac:spMkLst>
        </pc:spChg>
        <pc:spChg chg="add mod">
          <ac:chgData name="Syphax Ait oubelli" userId="ecf726b1934da71b" providerId="LiveId" clId="{6A633F21-98A5-46F1-AF5C-7D6517485588}" dt="2021-08-29T13:22:11.798" v="249" actId="1076"/>
          <ac:spMkLst>
            <pc:docMk/>
            <pc:sldMk cId="3431338309" sldId="386"/>
            <ac:spMk id="6" creationId="{FCDD08AD-CB6D-4791-BE91-1E676B87A8E7}"/>
          </ac:spMkLst>
        </pc:spChg>
        <pc:spChg chg="add mod">
          <ac:chgData name="Syphax Ait oubelli" userId="ecf726b1934da71b" providerId="LiveId" clId="{6A633F21-98A5-46F1-AF5C-7D6517485588}" dt="2021-08-29T13:22:11.798" v="249" actId="1076"/>
          <ac:spMkLst>
            <pc:docMk/>
            <pc:sldMk cId="3431338309" sldId="386"/>
            <ac:spMk id="7" creationId="{F5DA3743-9DC3-4E17-AFBD-8ACA65421823}"/>
          </ac:spMkLst>
        </pc:spChg>
        <pc:spChg chg="add mod">
          <ac:chgData name="Syphax Ait oubelli" userId="ecf726b1934da71b" providerId="LiveId" clId="{6A633F21-98A5-46F1-AF5C-7D6517485588}" dt="2021-08-29T13:22:11.798" v="249" actId="1076"/>
          <ac:spMkLst>
            <pc:docMk/>
            <pc:sldMk cId="3431338309" sldId="386"/>
            <ac:spMk id="8" creationId="{3AFE223D-F491-4BC3-BEC5-96EB00DE0FDC}"/>
          </ac:spMkLst>
        </pc:spChg>
        <pc:spChg chg="add mod">
          <ac:chgData name="Syphax Ait oubelli" userId="ecf726b1934da71b" providerId="LiveId" clId="{6A633F21-98A5-46F1-AF5C-7D6517485588}" dt="2021-08-29T13:22:11.798" v="249" actId="1076"/>
          <ac:spMkLst>
            <pc:docMk/>
            <pc:sldMk cId="3431338309" sldId="386"/>
            <ac:spMk id="9" creationId="{915EC998-9DAE-4633-9424-193039F5B596}"/>
          </ac:spMkLst>
        </pc:spChg>
        <pc:spChg chg="add mod">
          <ac:chgData name="Syphax Ait oubelli" userId="ecf726b1934da71b" providerId="LiveId" clId="{6A633F21-98A5-46F1-AF5C-7D6517485588}" dt="2021-08-29T13:22:11.798" v="249" actId="1076"/>
          <ac:spMkLst>
            <pc:docMk/>
            <pc:sldMk cId="3431338309" sldId="386"/>
            <ac:spMk id="10" creationId="{55C4412E-60CB-45E5-88F0-44E5AAC30587}"/>
          </ac:spMkLst>
        </pc:spChg>
      </pc:sldChg>
      <pc:sldChg chg="addSp delSp modSp add mod">
        <pc:chgData name="Syphax Ait oubelli" userId="ecf726b1934da71b" providerId="LiveId" clId="{6A633F21-98A5-46F1-AF5C-7D6517485588}" dt="2021-08-29T13:26:56.757" v="301" actId="1076"/>
        <pc:sldMkLst>
          <pc:docMk/>
          <pc:sldMk cId="2411323531" sldId="387"/>
        </pc:sldMkLst>
        <pc:spChg chg="mod topLvl">
          <ac:chgData name="Syphax Ait oubelli" userId="ecf726b1934da71b" providerId="LiveId" clId="{6A633F21-98A5-46F1-AF5C-7D6517485588}" dt="2021-08-29T13:25:48.667" v="270" actId="1076"/>
          <ac:spMkLst>
            <pc:docMk/>
            <pc:sldMk cId="2411323531" sldId="387"/>
            <ac:spMk id="2" creationId="{91994FAA-87ED-418F-AFCF-08093141E581}"/>
          </ac:spMkLst>
        </pc:spChg>
        <pc:spChg chg="mod topLvl">
          <ac:chgData name="Syphax Ait oubelli" userId="ecf726b1934da71b" providerId="LiveId" clId="{6A633F21-98A5-46F1-AF5C-7D6517485588}" dt="2021-08-29T13:25:46.327" v="269" actId="165"/>
          <ac:spMkLst>
            <pc:docMk/>
            <pc:sldMk cId="2411323531" sldId="387"/>
            <ac:spMk id="3" creationId="{F13CCDD6-F0A5-46BC-8115-B2CC8D106B11}"/>
          </ac:spMkLst>
        </pc:spChg>
        <pc:spChg chg="mod topLvl">
          <ac:chgData name="Syphax Ait oubelli" userId="ecf726b1934da71b" providerId="LiveId" clId="{6A633F21-98A5-46F1-AF5C-7D6517485588}" dt="2021-08-29T13:25:46.327" v="269" actId="165"/>
          <ac:spMkLst>
            <pc:docMk/>
            <pc:sldMk cId="2411323531" sldId="387"/>
            <ac:spMk id="4" creationId="{3B08B611-3B96-4D34-94E9-13B64880B471}"/>
          </ac:spMkLst>
        </pc:spChg>
        <pc:spChg chg="mod topLvl">
          <ac:chgData name="Syphax Ait oubelli" userId="ecf726b1934da71b" providerId="LiveId" clId="{6A633F21-98A5-46F1-AF5C-7D6517485588}" dt="2021-08-29T13:25:46.327" v="269" actId="165"/>
          <ac:spMkLst>
            <pc:docMk/>
            <pc:sldMk cId="2411323531" sldId="387"/>
            <ac:spMk id="6" creationId="{FCDD08AD-CB6D-4791-BE91-1E676B87A8E7}"/>
          </ac:spMkLst>
        </pc:spChg>
        <pc:spChg chg="mod topLvl">
          <ac:chgData name="Syphax Ait oubelli" userId="ecf726b1934da71b" providerId="LiveId" clId="{6A633F21-98A5-46F1-AF5C-7D6517485588}" dt="2021-08-29T13:25:46.327" v="269" actId="165"/>
          <ac:spMkLst>
            <pc:docMk/>
            <pc:sldMk cId="2411323531" sldId="387"/>
            <ac:spMk id="7" creationId="{F5DA3743-9DC3-4E17-AFBD-8ACA65421823}"/>
          </ac:spMkLst>
        </pc:spChg>
        <pc:spChg chg="mod topLvl">
          <ac:chgData name="Syphax Ait oubelli" userId="ecf726b1934da71b" providerId="LiveId" clId="{6A633F21-98A5-46F1-AF5C-7D6517485588}" dt="2021-08-29T13:25:46.327" v="269" actId="165"/>
          <ac:spMkLst>
            <pc:docMk/>
            <pc:sldMk cId="2411323531" sldId="387"/>
            <ac:spMk id="8" creationId="{3AFE223D-F491-4BC3-BEC5-96EB00DE0FDC}"/>
          </ac:spMkLst>
        </pc:spChg>
        <pc:spChg chg="mod topLvl">
          <ac:chgData name="Syphax Ait oubelli" userId="ecf726b1934da71b" providerId="LiveId" clId="{6A633F21-98A5-46F1-AF5C-7D6517485588}" dt="2021-08-29T13:25:46.327" v="269" actId="165"/>
          <ac:spMkLst>
            <pc:docMk/>
            <pc:sldMk cId="2411323531" sldId="387"/>
            <ac:spMk id="9" creationId="{915EC998-9DAE-4633-9424-193039F5B596}"/>
          </ac:spMkLst>
        </pc:spChg>
        <pc:spChg chg="mod topLvl">
          <ac:chgData name="Syphax Ait oubelli" userId="ecf726b1934da71b" providerId="LiveId" clId="{6A633F21-98A5-46F1-AF5C-7D6517485588}" dt="2021-08-29T13:25:46.327" v="269" actId="165"/>
          <ac:spMkLst>
            <pc:docMk/>
            <pc:sldMk cId="2411323531" sldId="387"/>
            <ac:spMk id="10" creationId="{55C4412E-60CB-45E5-88F0-44E5AAC30587}"/>
          </ac:spMkLst>
        </pc:spChg>
        <pc:spChg chg="add mod">
          <ac:chgData name="Syphax Ait oubelli" userId="ecf726b1934da71b" providerId="LiveId" clId="{6A633F21-98A5-46F1-AF5C-7D6517485588}" dt="2021-08-29T13:26:56.757" v="301" actId="1076"/>
          <ac:spMkLst>
            <pc:docMk/>
            <pc:sldMk cId="2411323531" sldId="387"/>
            <ac:spMk id="11" creationId="{BF4B5AFC-F275-4174-AB16-B394A3CB1BC6}"/>
          </ac:spMkLst>
        </pc:spChg>
        <pc:grpChg chg="add del mod">
          <ac:chgData name="Syphax Ait oubelli" userId="ecf726b1934da71b" providerId="LiveId" clId="{6A633F21-98A5-46F1-AF5C-7D6517485588}" dt="2021-08-29T13:25:46.327" v="269" actId="165"/>
          <ac:grpSpMkLst>
            <pc:docMk/>
            <pc:sldMk cId="2411323531" sldId="387"/>
            <ac:grpSpMk id="5" creationId="{FB21AC50-6499-4193-8C97-4273F60EE553}"/>
          </ac:grpSpMkLst>
        </pc:grpChg>
      </pc:sldChg>
      <pc:sldChg chg="addSp delSp modSp add mod">
        <pc:chgData name="Syphax Ait oubelli" userId="ecf726b1934da71b" providerId="LiveId" clId="{6A633F21-98A5-46F1-AF5C-7D6517485588}" dt="2021-08-29T13:28:28.278" v="326" actId="14100"/>
        <pc:sldMkLst>
          <pc:docMk/>
          <pc:sldMk cId="2325520310" sldId="388"/>
        </pc:sldMkLst>
        <pc:spChg chg="del">
          <ac:chgData name="Syphax Ait oubelli" userId="ecf726b1934da71b" providerId="LiveId" clId="{6A633F21-98A5-46F1-AF5C-7D6517485588}" dt="2021-08-29T13:27:31.704" v="303" actId="478"/>
          <ac:spMkLst>
            <pc:docMk/>
            <pc:sldMk cId="2325520310" sldId="388"/>
            <ac:spMk id="2" creationId="{91994FAA-87ED-418F-AFCF-08093141E581}"/>
          </ac:spMkLst>
        </pc:spChg>
        <pc:spChg chg="del">
          <ac:chgData name="Syphax Ait oubelli" userId="ecf726b1934da71b" providerId="LiveId" clId="{6A633F21-98A5-46F1-AF5C-7D6517485588}" dt="2021-08-29T13:27:31.704" v="303" actId="478"/>
          <ac:spMkLst>
            <pc:docMk/>
            <pc:sldMk cId="2325520310" sldId="388"/>
            <ac:spMk id="3" creationId="{F13CCDD6-F0A5-46BC-8115-B2CC8D106B11}"/>
          </ac:spMkLst>
        </pc:spChg>
        <pc:spChg chg="del">
          <ac:chgData name="Syphax Ait oubelli" userId="ecf726b1934da71b" providerId="LiveId" clId="{6A633F21-98A5-46F1-AF5C-7D6517485588}" dt="2021-08-29T13:27:31.704" v="303" actId="478"/>
          <ac:spMkLst>
            <pc:docMk/>
            <pc:sldMk cId="2325520310" sldId="388"/>
            <ac:spMk id="4" creationId="{3B08B611-3B96-4D34-94E9-13B64880B471}"/>
          </ac:spMkLst>
        </pc:spChg>
        <pc:spChg chg="add mod">
          <ac:chgData name="Syphax Ait oubelli" userId="ecf726b1934da71b" providerId="LiveId" clId="{6A633F21-98A5-46F1-AF5C-7D6517485588}" dt="2021-08-29T13:28:02.543" v="319" actId="12789"/>
          <ac:spMkLst>
            <pc:docMk/>
            <pc:sldMk cId="2325520310" sldId="388"/>
            <ac:spMk id="5" creationId="{9BDEDBEC-3DC1-4B71-ABB0-11076C87B3B8}"/>
          </ac:spMkLst>
        </pc:spChg>
        <pc:spChg chg="del">
          <ac:chgData name="Syphax Ait oubelli" userId="ecf726b1934da71b" providerId="LiveId" clId="{6A633F21-98A5-46F1-AF5C-7D6517485588}" dt="2021-08-29T13:27:31.704" v="303" actId="478"/>
          <ac:spMkLst>
            <pc:docMk/>
            <pc:sldMk cId="2325520310" sldId="388"/>
            <ac:spMk id="6" creationId="{FCDD08AD-CB6D-4791-BE91-1E676B87A8E7}"/>
          </ac:spMkLst>
        </pc:spChg>
        <pc:spChg chg="del">
          <ac:chgData name="Syphax Ait oubelli" userId="ecf726b1934da71b" providerId="LiveId" clId="{6A633F21-98A5-46F1-AF5C-7D6517485588}" dt="2021-08-29T13:27:31.704" v="303" actId="478"/>
          <ac:spMkLst>
            <pc:docMk/>
            <pc:sldMk cId="2325520310" sldId="388"/>
            <ac:spMk id="7" creationId="{F5DA3743-9DC3-4E17-AFBD-8ACA65421823}"/>
          </ac:spMkLst>
        </pc:spChg>
        <pc:spChg chg="del">
          <ac:chgData name="Syphax Ait oubelli" userId="ecf726b1934da71b" providerId="LiveId" clId="{6A633F21-98A5-46F1-AF5C-7D6517485588}" dt="2021-08-29T13:27:31.704" v="303" actId="478"/>
          <ac:spMkLst>
            <pc:docMk/>
            <pc:sldMk cId="2325520310" sldId="388"/>
            <ac:spMk id="8" creationId="{3AFE223D-F491-4BC3-BEC5-96EB00DE0FDC}"/>
          </ac:spMkLst>
        </pc:spChg>
        <pc:spChg chg="del">
          <ac:chgData name="Syphax Ait oubelli" userId="ecf726b1934da71b" providerId="LiveId" clId="{6A633F21-98A5-46F1-AF5C-7D6517485588}" dt="2021-08-29T13:27:31.704" v="303" actId="478"/>
          <ac:spMkLst>
            <pc:docMk/>
            <pc:sldMk cId="2325520310" sldId="388"/>
            <ac:spMk id="9" creationId="{915EC998-9DAE-4633-9424-193039F5B596}"/>
          </ac:spMkLst>
        </pc:spChg>
        <pc:spChg chg="del">
          <ac:chgData name="Syphax Ait oubelli" userId="ecf726b1934da71b" providerId="LiveId" clId="{6A633F21-98A5-46F1-AF5C-7D6517485588}" dt="2021-08-29T13:27:31.704" v="303" actId="478"/>
          <ac:spMkLst>
            <pc:docMk/>
            <pc:sldMk cId="2325520310" sldId="388"/>
            <ac:spMk id="10" creationId="{55C4412E-60CB-45E5-88F0-44E5AAC30587}"/>
          </ac:spMkLst>
        </pc:spChg>
        <pc:spChg chg="del">
          <ac:chgData name="Syphax Ait oubelli" userId="ecf726b1934da71b" providerId="LiveId" clId="{6A633F21-98A5-46F1-AF5C-7D6517485588}" dt="2021-08-29T13:27:53.968" v="304" actId="478"/>
          <ac:spMkLst>
            <pc:docMk/>
            <pc:sldMk cId="2325520310" sldId="388"/>
            <ac:spMk id="11" creationId="{BF4B5AFC-F275-4174-AB16-B394A3CB1BC6}"/>
          </ac:spMkLst>
        </pc:spChg>
        <pc:spChg chg="add mod">
          <ac:chgData name="Syphax Ait oubelli" userId="ecf726b1934da71b" providerId="LiveId" clId="{6A633F21-98A5-46F1-AF5C-7D6517485588}" dt="2021-08-29T13:28:28.278" v="326" actId="14100"/>
          <ac:spMkLst>
            <pc:docMk/>
            <pc:sldMk cId="2325520310" sldId="388"/>
            <ac:spMk id="12" creationId="{D5816AAD-7F32-49FC-9DD9-1C56F66DCE17}"/>
          </ac:spMkLst>
        </pc:spChg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62314854" sldId="389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2971958655" sldId="389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558069621" sldId="390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2923311039" sldId="390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2396321783" sldId="391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4217023331" sldId="391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544308286" sldId="392"/>
        </pc:sldMkLst>
      </pc:sldChg>
      <pc:sldChg chg="add">
        <pc:chgData name="Syphax Ait oubelli" userId="ecf726b1934da71b" providerId="LiveId" clId="{6A633F21-98A5-46F1-AF5C-7D6517485588}" dt="2021-08-29T13:29:01.067" v="327"/>
        <pc:sldMkLst>
          <pc:docMk/>
          <pc:sldMk cId="3140649189" sldId="392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525182006" sldId="393"/>
        </pc:sldMkLst>
      </pc:sldChg>
      <pc:sldChg chg="add del">
        <pc:chgData name="Syphax Ait oubelli" userId="ecf726b1934da71b" providerId="LiveId" clId="{6A633F21-98A5-46F1-AF5C-7D6517485588}" dt="2021-08-29T13:29:26.483" v="331" actId="2890"/>
        <pc:sldMkLst>
          <pc:docMk/>
          <pc:sldMk cId="3061872414" sldId="393"/>
        </pc:sldMkLst>
      </pc:sldChg>
      <pc:sldChg chg="addSp delSp modSp add mod">
        <pc:chgData name="Syphax Ait oubelli" userId="ecf726b1934da71b" providerId="LiveId" clId="{6A633F21-98A5-46F1-AF5C-7D6517485588}" dt="2021-08-29T13:37:01.579" v="514" actId="20577"/>
        <pc:sldMkLst>
          <pc:docMk/>
          <pc:sldMk cId="3587392423" sldId="393"/>
        </pc:sldMkLst>
        <pc:spChg chg="add mod">
          <ac:chgData name="Syphax Ait oubelli" userId="ecf726b1934da71b" providerId="LiveId" clId="{6A633F21-98A5-46F1-AF5C-7D6517485588}" dt="2021-08-29T13:37:01.579" v="514" actId="20577"/>
          <ac:spMkLst>
            <pc:docMk/>
            <pc:sldMk cId="3587392423" sldId="393"/>
            <ac:spMk id="3" creationId="{CD378A96-EEFB-41A5-8702-9041212DE55E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4" creationId="{86E02C1D-7524-4BAA-96A6-8C549B269268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5" creationId="{6211F0F7-5BFA-48AD-9293-64C5162530C6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6" creationId="{25545ED2-BCAE-4FEF-9F5B-9A640C487BF9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7" creationId="{DC4BBE06-B2AA-4911-9C60-1B498737DDAD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8" creationId="{3DA4D8ED-2F4C-45C5-973E-374359483497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9" creationId="{AD25638B-DCF7-488C-BE67-3F79C6022ABB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1" creationId="{CE7DE9CA-6FED-43F2-A7CB-858BA95EDD8F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2" creationId="{7295DEC0-AC61-47C5-84CF-806CDC3ECDF1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3" creationId="{9E05EEC1-3134-4770-8591-3BF48B652AEB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4" creationId="{AA443BFD-219D-43CF-9945-01122519DF8A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5" creationId="{12C86F64-17EE-44A9-9C7C-7BBE9B3C7619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20" creationId="{024BDB90-88E5-4365-9952-D20FD33E65B8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25" creationId="{6D4A0762-0E16-429F-BAA9-A2C7B4278642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26" creationId="{0A570EC5-9E8B-46FB-AC26-DEE2F4488761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29" creationId="{DB4903E1-0FC6-4DF8-925D-A5FC2AE8F72A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30" creationId="{EA7A4700-E742-479B-842F-CE8296B794F9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31" creationId="{B9DD198D-A031-459F-A772-DA4EDA71C3E0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33" creationId="{8BCE0886-3B62-4553-8FB0-1E45EFA95DD0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34" creationId="{19834DFD-EFBE-4C70-BB55-F5D002755D2E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36" creationId="{53916C49-CCC2-4BFE-A727-CFADF69E860A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37" creationId="{C12EAFC9-1ACF-42BC-AFBF-C686B0B39191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38" creationId="{70E3C40A-D8BA-42D1-A0D3-B674C170E063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39" creationId="{7BAA997B-BF6F-4259-9E6A-165887AAF280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40" creationId="{C966B197-B8E7-4629-B81D-3DD3AFFF774E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41" creationId="{C9CC9C30-197D-480F-AA85-0543ABACA398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42" creationId="{E4A0CDE9-1D25-4E00-BD8F-D97364A34EB0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43" creationId="{2CEBCA1D-DF72-43E2-BB20-BDE9E8363C6E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45" creationId="{6EA45B6D-44B3-4D92-9287-8DA81E33135B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46" creationId="{29B76639-5F4A-499A-8DF9-7B0A714C362C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74" creationId="{2940A86D-24B8-4C36-888E-3508FF60B187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76" creationId="{3BF5E429-C179-41C2-B2A9-15CD91659C59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77" creationId="{ABC832F6-769C-4758-BEC4-8CC57A6185B7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79" creationId="{DFF35D03-A341-43A2-879A-50E919909B26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80" creationId="{E578228B-87CF-4EEF-9BD2-E1BF4D97D048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82" creationId="{DB6A2F33-36DA-4E79-A868-1319EA02D438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83" creationId="{57F1C9E4-C1A2-497F-95DC-715726B9C2F8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85" creationId="{1BA27085-F84F-4442-9E60-58BEFCF92521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86" creationId="{ACAC5236-3BC6-400E-91BD-6CC9BA10FEE4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88" creationId="{DD98B1C0-DB23-4D82-96E1-C7C5BCED8AE4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89" creationId="{6CA1B2C0-E3D4-4713-BA75-E177AEEA47DD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91" creationId="{132FF46C-DE74-4099-95D1-0F3BC78A2F36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92" creationId="{6E3A7D61-18EE-4FC7-8E42-AE8F13E0A628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94" creationId="{63CDA0BC-C397-48B6-AE67-B558E52B6C22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95" creationId="{1F258B81-683D-49A8-90CE-2593EBEF9925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97" creationId="{45121A8C-E1E5-4FBF-A4C9-F3CEA705C510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98" creationId="{447468E9-3EFE-49D2-85F0-6894F5AA9B33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00" creationId="{D6AC3BD9-E00B-4C33-9376-885A92ED0AA8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01" creationId="{A7D26FAF-3F0E-4ADD-AE12-01FB02C3ED4F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03" creationId="{98063989-E3D3-4313-A10E-12EA9FC8DE06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04" creationId="{14F65FAB-D216-4180-B26F-8117668CE8FF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05" creationId="{81944835-D5BD-4404-B4F0-25F9340D494B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06" creationId="{12770EAF-FF01-4042-AEEC-984D0CCB37AA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08" creationId="{A26D9BB7-D2ED-40EB-B1A8-22AD701D7393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09" creationId="{28488A9E-73CA-449B-A0B1-80AFC031BE37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17" creationId="{14DA4527-A8F7-4B2E-BEA9-9EE391D273CB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23" creationId="{B91E07DF-E234-4816-846C-C7021880B857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24" creationId="{0A7F22C8-2891-42F7-A349-D750EC2870F3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25" creationId="{13D0D656-C56B-4C15-AB1C-F13260272092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26" creationId="{C48C8316-59DF-4142-9CD0-36C65FE74AF4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28" creationId="{63A49438-356E-4729-BECB-007A98423073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29" creationId="{F2C9B7E1-1BF9-4218-A3B4-A23B6955CA10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30" creationId="{DB5C8E01-B151-4506-9581-851BAF4B7241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31" creationId="{7C1F2144-D994-49A9-B76F-34F68D4A028C}"/>
          </ac:spMkLst>
        </pc:spChg>
        <pc:spChg chg="del">
          <ac:chgData name="Syphax Ait oubelli" userId="ecf726b1934da71b" providerId="LiveId" clId="{6A633F21-98A5-46F1-AF5C-7D6517485588}" dt="2021-08-29T13:34:09.803" v="333" actId="478"/>
          <ac:spMkLst>
            <pc:docMk/>
            <pc:sldMk cId="3587392423" sldId="393"/>
            <ac:spMk id="133" creationId="{49059D3A-0E9B-47CE-824F-105EAE2BAAD6}"/>
          </ac:spMkLst>
        </pc:spChg>
        <pc:picChg chg="del">
          <ac:chgData name="Syphax Ait oubelli" userId="ecf726b1934da71b" providerId="LiveId" clId="{6A633F21-98A5-46F1-AF5C-7D6517485588}" dt="2021-08-29T13:34:09.803" v="333" actId="478"/>
          <ac:picMkLst>
            <pc:docMk/>
            <pc:sldMk cId="3587392423" sldId="393"/>
            <ac:picMk id="2" creationId="{2BCEEB85-635C-47EC-90B9-F2D1646CCBD3}"/>
          </ac:picMkLst>
        </pc:picChg>
        <pc:cxnChg chg="del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51" creationId="{F3FA9D36-793B-4CD0-9DF7-C5214D088AC9}"/>
          </ac:cxnSpMkLst>
        </pc:cxnChg>
        <pc:cxnChg chg="del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52" creationId="{046DF758-94D2-4C97-BA89-B2598C1D118F}"/>
          </ac:cxnSpMkLst>
        </pc:cxnChg>
        <pc:cxnChg chg="del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54" creationId="{5E60D0EA-A94E-44F1-A0F2-5437CD1A2B64}"/>
          </ac:cxnSpMkLst>
        </pc:cxnChg>
        <pc:cxnChg chg="del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57" creationId="{27D8B676-0330-4384-8C74-82037ADCE01C}"/>
          </ac:cxnSpMkLst>
        </pc:cxnChg>
        <pc:cxnChg chg="del mod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60" creationId="{1AC27AFF-F0D9-47AE-BA15-7218DD682D34}"/>
          </ac:cxnSpMkLst>
        </pc:cxnChg>
        <pc:cxnChg chg="del mod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63" creationId="{6696422F-4F7F-4E9E-B6D8-C0B189BE1F4D}"/>
          </ac:cxnSpMkLst>
        </pc:cxnChg>
        <pc:cxnChg chg="del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66" creationId="{EDB433EA-98D7-4E9B-BAFA-40D8677BDD2E}"/>
          </ac:cxnSpMkLst>
        </pc:cxnChg>
        <pc:cxnChg chg="del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69" creationId="{B459BD8B-09EA-40C1-BE52-68ED30F71AEC}"/>
          </ac:cxnSpMkLst>
        </pc:cxnChg>
        <pc:cxnChg chg="del mod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72" creationId="{8854440D-CA9E-44E7-8F0A-3DAEE2D3CA37}"/>
          </ac:cxnSpMkLst>
        </pc:cxnChg>
        <pc:cxnChg chg="del mod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75" creationId="{6688B99F-D744-480F-B787-C69911ED469B}"/>
          </ac:cxnSpMkLst>
        </pc:cxnChg>
        <pc:cxnChg chg="del mod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78" creationId="{14E0CEAC-8B20-4DFB-9DDA-CBEE2940F830}"/>
          </ac:cxnSpMkLst>
        </pc:cxnChg>
        <pc:cxnChg chg="del mod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81" creationId="{7FABE695-AFD7-48E1-9B5B-AE8FB81D62A0}"/>
          </ac:cxnSpMkLst>
        </pc:cxnChg>
        <pc:cxnChg chg="del mod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84" creationId="{804A3ED4-ECE4-4750-8547-EE0E9AC12CC2}"/>
          </ac:cxnSpMkLst>
        </pc:cxnChg>
        <pc:cxnChg chg="del mod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87" creationId="{6D9D9D39-E83B-4BAA-BF26-A8FDC2AE1361}"/>
          </ac:cxnSpMkLst>
        </pc:cxnChg>
        <pc:cxnChg chg="del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90" creationId="{D389D422-BF40-4E95-B011-7E908A0AD6AA}"/>
          </ac:cxnSpMkLst>
        </pc:cxnChg>
        <pc:cxnChg chg="del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93" creationId="{FCD5EF38-3754-4F8D-A6D4-AE66F5BB2254}"/>
          </ac:cxnSpMkLst>
        </pc:cxnChg>
        <pc:cxnChg chg="del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96" creationId="{E7B2D042-55D9-483E-BA43-ABE18920C017}"/>
          </ac:cxnSpMkLst>
        </pc:cxnChg>
        <pc:cxnChg chg="del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99" creationId="{741A165C-E7C7-4D8D-B71B-BC2AEB5E06FE}"/>
          </ac:cxnSpMkLst>
        </pc:cxnChg>
        <pc:cxnChg chg="del mod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102" creationId="{50A65C5E-A6EE-4D1B-8CB0-420CDFB85059}"/>
          </ac:cxnSpMkLst>
        </pc:cxnChg>
        <pc:cxnChg chg="del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107" creationId="{8163324D-4163-44A1-A546-2BE70017A9A9}"/>
          </ac:cxnSpMkLst>
        </pc:cxnChg>
        <pc:cxnChg chg="del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115" creationId="{8FD321DA-4121-4BD4-AD9B-DD80A6F428AA}"/>
          </ac:cxnSpMkLst>
        </pc:cxnChg>
        <pc:cxnChg chg="del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116" creationId="{D3E636FB-2FB5-4C64-8B3D-174FB06FF83A}"/>
          </ac:cxnSpMkLst>
        </pc:cxnChg>
        <pc:cxnChg chg="del mod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118" creationId="{4AD2BC74-C7AA-466B-98F6-6ACC1FB70C9E}"/>
          </ac:cxnSpMkLst>
        </pc:cxnChg>
        <pc:cxnChg chg="del mod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119" creationId="{D9C76AB7-6E8B-4343-A4E1-2DE2DC3F9414}"/>
          </ac:cxnSpMkLst>
        </pc:cxnChg>
        <pc:cxnChg chg="del mod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120" creationId="{39016DC9-EC49-4128-92DA-E8381F341FD5}"/>
          </ac:cxnSpMkLst>
        </pc:cxnChg>
        <pc:cxnChg chg="del mod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121" creationId="{499E5475-59B4-4409-9CFE-16B08E2D4B9D}"/>
          </ac:cxnSpMkLst>
        </pc:cxnChg>
        <pc:cxnChg chg="del mod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122" creationId="{D60D53E9-9228-4D72-92DD-68A5CE2F4CCF}"/>
          </ac:cxnSpMkLst>
        </pc:cxnChg>
        <pc:cxnChg chg="del mod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127" creationId="{8E889406-4DB1-4D1C-8CA7-B479CFD95C2F}"/>
          </ac:cxnSpMkLst>
        </pc:cxnChg>
        <pc:cxnChg chg="del mod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132" creationId="{C1868832-11B4-4C6D-878A-EE733021CA48}"/>
          </ac:cxnSpMkLst>
        </pc:cxnChg>
        <pc:cxnChg chg="del mod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138" creationId="{9EF8B263-A038-4402-AABC-16BB26A44BC4}"/>
          </ac:cxnSpMkLst>
        </pc:cxnChg>
        <pc:cxnChg chg="del mod">
          <ac:chgData name="Syphax Ait oubelli" userId="ecf726b1934da71b" providerId="LiveId" clId="{6A633F21-98A5-46F1-AF5C-7D6517485588}" dt="2021-08-29T13:34:09.803" v="333" actId="478"/>
          <ac:cxnSpMkLst>
            <pc:docMk/>
            <pc:sldMk cId="3587392423" sldId="393"/>
            <ac:cxnSpMk id="147" creationId="{757D30E6-CF6A-406D-8180-CE71144EF4A9}"/>
          </ac:cxnSpMkLst>
        </pc:cxnChg>
      </pc:sldChg>
      <pc:sldChg chg="add del">
        <pc:chgData name="Syphax Ait oubelli" userId="ecf726b1934da71b" providerId="LiveId" clId="{6A633F21-98A5-46F1-AF5C-7D6517485588}" dt="2021-08-29T13:29:26.011" v="330" actId="2890"/>
        <pc:sldMkLst>
          <pc:docMk/>
          <pc:sldMk cId="444252101" sldId="394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3532799543" sldId="394"/>
        </pc:sldMkLst>
      </pc:sldChg>
      <pc:sldChg chg="modSp add">
        <pc:chgData name="Syphax Ait oubelli" userId="ecf726b1934da71b" providerId="LiveId" clId="{6A633F21-98A5-46F1-AF5C-7D6517485588}" dt="2021-08-29T13:36:58.620" v="512" actId="20577"/>
        <pc:sldMkLst>
          <pc:docMk/>
          <pc:sldMk cId="4106395168" sldId="394"/>
        </pc:sldMkLst>
        <pc:spChg chg="mod">
          <ac:chgData name="Syphax Ait oubelli" userId="ecf726b1934da71b" providerId="LiveId" clId="{6A633F21-98A5-46F1-AF5C-7D6517485588}" dt="2021-08-29T13:36:58.620" v="512" actId="20577"/>
          <ac:spMkLst>
            <pc:docMk/>
            <pc:sldMk cId="4106395168" sldId="394"/>
            <ac:spMk id="3" creationId="{CD378A96-EEFB-41A5-8702-9041212DE55E}"/>
          </ac:spMkLst>
        </pc:spChg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2091185274" sldId="395"/>
        </pc:sldMkLst>
      </pc:sldChg>
      <pc:sldChg chg="modSp add">
        <pc:chgData name="Syphax Ait oubelli" userId="ecf726b1934da71b" providerId="LiveId" clId="{6A633F21-98A5-46F1-AF5C-7D6517485588}" dt="2021-08-29T13:36:53.035" v="510" actId="20577"/>
        <pc:sldMkLst>
          <pc:docMk/>
          <pc:sldMk cId="3372242601" sldId="395"/>
        </pc:sldMkLst>
        <pc:spChg chg="mod">
          <ac:chgData name="Syphax Ait oubelli" userId="ecf726b1934da71b" providerId="LiveId" clId="{6A633F21-98A5-46F1-AF5C-7D6517485588}" dt="2021-08-29T13:36:53.035" v="510" actId="20577"/>
          <ac:spMkLst>
            <pc:docMk/>
            <pc:sldMk cId="3372242601" sldId="395"/>
            <ac:spMk id="3" creationId="{CD378A96-EEFB-41A5-8702-9041212DE55E}"/>
          </ac:spMkLst>
        </pc:spChg>
      </pc:sldChg>
      <pc:sldChg chg="add">
        <pc:chgData name="Syphax Ait oubelli" userId="ecf726b1934da71b" providerId="LiveId" clId="{6A633F21-98A5-46F1-AF5C-7D6517485588}" dt="2021-08-29T13:37:15.876" v="522" actId="2890"/>
        <pc:sldMkLst>
          <pc:docMk/>
          <pc:sldMk cId="1345734000" sldId="396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4285527439" sldId="396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1741820758" sldId="397"/>
        </pc:sldMkLst>
      </pc:sldChg>
      <pc:sldChg chg="addSp delSp modSp add mod">
        <pc:chgData name="Syphax Ait oubelli" userId="ecf726b1934da71b" providerId="LiveId" clId="{6A633F21-98A5-46F1-AF5C-7D6517485588}" dt="2021-08-29T13:39:29.489" v="559"/>
        <pc:sldMkLst>
          <pc:docMk/>
          <pc:sldMk cId="3860005684" sldId="397"/>
        </pc:sldMkLst>
        <pc:spChg chg="add del mod">
          <ac:chgData name="Syphax Ait oubelli" userId="ecf726b1934da71b" providerId="LiveId" clId="{6A633F21-98A5-46F1-AF5C-7D6517485588}" dt="2021-08-29T13:39:29.145" v="558" actId="478"/>
          <ac:spMkLst>
            <pc:docMk/>
            <pc:sldMk cId="3860005684" sldId="397"/>
            <ac:spMk id="110" creationId="{E5FF54F6-9E07-4C09-98A4-6A242BB792B1}"/>
          </ac:spMkLst>
        </pc:spChg>
        <pc:spChg chg="add mod">
          <ac:chgData name="Syphax Ait oubelli" userId="ecf726b1934da71b" providerId="LiveId" clId="{6A633F21-98A5-46F1-AF5C-7D6517485588}" dt="2021-08-29T13:39:29.489" v="559"/>
          <ac:spMkLst>
            <pc:docMk/>
            <pc:sldMk cId="3860005684" sldId="397"/>
            <ac:spMk id="111" creationId="{4390F529-9953-4140-94B3-C6CC46CCC1E3}"/>
          </ac:spMkLst>
        </pc:spChg>
      </pc:sldChg>
      <pc:sldChg chg="addSp delSp modSp add mod">
        <pc:chgData name="Syphax Ait oubelli" userId="ecf726b1934da71b" providerId="LiveId" clId="{6A633F21-98A5-46F1-AF5C-7D6517485588}" dt="2021-08-29T13:39:27.263" v="557"/>
        <pc:sldMkLst>
          <pc:docMk/>
          <pc:sldMk cId="1877114372" sldId="398"/>
        </pc:sldMkLst>
        <pc:spChg chg="del">
          <ac:chgData name="Syphax Ait oubelli" userId="ecf726b1934da71b" providerId="LiveId" clId="{6A633F21-98A5-46F1-AF5C-7D6517485588}" dt="2021-08-29T13:38:03.587" v="529" actId="478"/>
          <ac:spMkLst>
            <pc:docMk/>
            <pc:sldMk cId="1877114372" sldId="398"/>
            <ac:spMk id="6" creationId="{25545ED2-BCAE-4FEF-9F5B-9A640C487BF9}"/>
          </ac:spMkLst>
        </pc:spChg>
        <pc:spChg chg="del">
          <ac:chgData name="Syphax Ait oubelli" userId="ecf726b1934da71b" providerId="LiveId" clId="{6A633F21-98A5-46F1-AF5C-7D6517485588}" dt="2021-08-29T13:38:03.587" v="529" actId="478"/>
          <ac:spMkLst>
            <pc:docMk/>
            <pc:sldMk cId="1877114372" sldId="398"/>
            <ac:spMk id="13" creationId="{9E05EEC1-3134-4770-8591-3BF48B652AEB}"/>
          </ac:spMkLst>
        </pc:spChg>
        <pc:spChg chg="del">
          <ac:chgData name="Syphax Ait oubelli" userId="ecf726b1934da71b" providerId="LiveId" clId="{6A633F21-98A5-46F1-AF5C-7D6517485588}" dt="2021-08-29T13:38:03.587" v="529" actId="478"/>
          <ac:spMkLst>
            <pc:docMk/>
            <pc:sldMk cId="1877114372" sldId="398"/>
            <ac:spMk id="15" creationId="{12C86F64-17EE-44A9-9C7C-7BBE9B3C7619}"/>
          </ac:spMkLst>
        </pc:spChg>
        <pc:spChg chg="del">
          <ac:chgData name="Syphax Ait oubelli" userId="ecf726b1934da71b" providerId="LiveId" clId="{6A633F21-98A5-46F1-AF5C-7D6517485588}" dt="2021-08-29T13:38:03.587" v="529" actId="478"/>
          <ac:spMkLst>
            <pc:docMk/>
            <pc:sldMk cId="1877114372" sldId="398"/>
            <ac:spMk id="33" creationId="{8BCE0886-3B62-4553-8FB0-1E45EFA95DD0}"/>
          </ac:spMkLst>
        </pc:spChg>
        <pc:spChg chg="del">
          <ac:chgData name="Syphax Ait oubelli" userId="ecf726b1934da71b" providerId="LiveId" clId="{6A633F21-98A5-46F1-AF5C-7D6517485588}" dt="2021-08-29T13:38:03.587" v="529" actId="478"/>
          <ac:spMkLst>
            <pc:docMk/>
            <pc:sldMk cId="1877114372" sldId="398"/>
            <ac:spMk id="36" creationId="{53916C49-CCC2-4BFE-A727-CFADF69E860A}"/>
          </ac:spMkLst>
        </pc:spChg>
        <pc:spChg chg="del">
          <ac:chgData name="Syphax Ait oubelli" userId="ecf726b1934da71b" providerId="LiveId" clId="{6A633F21-98A5-46F1-AF5C-7D6517485588}" dt="2021-08-29T13:38:03.587" v="529" actId="478"/>
          <ac:spMkLst>
            <pc:docMk/>
            <pc:sldMk cId="1877114372" sldId="398"/>
            <ac:spMk id="38" creationId="{70E3C40A-D8BA-42D1-A0D3-B674C170E063}"/>
          </ac:spMkLst>
        </pc:spChg>
        <pc:spChg chg="del">
          <ac:chgData name="Syphax Ait oubelli" userId="ecf726b1934da71b" providerId="LiveId" clId="{6A633F21-98A5-46F1-AF5C-7D6517485588}" dt="2021-08-29T13:38:03.587" v="529" actId="478"/>
          <ac:spMkLst>
            <pc:docMk/>
            <pc:sldMk cId="1877114372" sldId="398"/>
            <ac:spMk id="39" creationId="{7BAA997B-BF6F-4259-9E6A-165887AAF280}"/>
          </ac:spMkLst>
        </pc:spChg>
        <pc:spChg chg="del">
          <ac:chgData name="Syphax Ait oubelli" userId="ecf726b1934da71b" providerId="LiveId" clId="{6A633F21-98A5-46F1-AF5C-7D6517485588}" dt="2021-08-29T13:38:03.587" v="529" actId="478"/>
          <ac:spMkLst>
            <pc:docMk/>
            <pc:sldMk cId="1877114372" sldId="398"/>
            <ac:spMk id="40" creationId="{C966B197-B8E7-4629-B81D-3DD3AFFF774E}"/>
          </ac:spMkLst>
        </pc:spChg>
        <pc:spChg chg="del">
          <ac:chgData name="Syphax Ait oubelli" userId="ecf726b1934da71b" providerId="LiveId" clId="{6A633F21-98A5-46F1-AF5C-7D6517485588}" dt="2021-08-29T13:38:03.587" v="529" actId="478"/>
          <ac:spMkLst>
            <pc:docMk/>
            <pc:sldMk cId="1877114372" sldId="398"/>
            <ac:spMk id="42" creationId="{E4A0CDE9-1D25-4E00-BD8F-D97364A34EB0}"/>
          </ac:spMkLst>
        </pc:spChg>
        <pc:spChg chg="del">
          <ac:chgData name="Syphax Ait oubelli" userId="ecf726b1934da71b" providerId="LiveId" clId="{6A633F21-98A5-46F1-AF5C-7D6517485588}" dt="2021-08-29T13:38:03.587" v="529" actId="478"/>
          <ac:spMkLst>
            <pc:docMk/>
            <pc:sldMk cId="1877114372" sldId="398"/>
            <ac:spMk id="43" creationId="{2CEBCA1D-DF72-43E2-BB20-BDE9E8363C6E}"/>
          </ac:spMkLst>
        </pc:spChg>
        <pc:spChg chg="del">
          <ac:chgData name="Syphax Ait oubelli" userId="ecf726b1934da71b" providerId="LiveId" clId="{6A633F21-98A5-46F1-AF5C-7D6517485588}" dt="2021-08-29T13:38:03.587" v="529" actId="478"/>
          <ac:spMkLst>
            <pc:docMk/>
            <pc:sldMk cId="1877114372" sldId="398"/>
            <ac:spMk id="46" creationId="{29B76639-5F4A-499A-8DF9-7B0A714C362C}"/>
          </ac:spMkLst>
        </pc:spChg>
        <pc:spChg chg="add mod">
          <ac:chgData name="Syphax Ait oubelli" userId="ecf726b1934da71b" providerId="LiveId" clId="{6A633F21-98A5-46F1-AF5C-7D6517485588}" dt="2021-08-29T13:38:15.016" v="530"/>
          <ac:spMkLst>
            <pc:docMk/>
            <pc:sldMk cId="1877114372" sldId="398"/>
            <ac:spMk id="110" creationId="{AB4A6477-2F64-4820-BB2F-989878093982}"/>
          </ac:spMkLst>
        </pc:spChg>
        <pc:spChg chg="add mod">
          <ac:chgData name="Syphax Ait oubelli" userId="ecf726b1934da71b" providerId="LiveId" clId="{6A633F21-98A5-46F1-AF5C-7D6517485588}" dt="2021-08-29T13:38:15.016" v="530"/>
          <ac:spMkLst>
            <pc:docMk/>
            <pc:sldMk cId="1877114372" sldId="398"/>
            <ac:spMk id="111" creationId="{59144EF7-D8C5-4780-B42D-BCEC914E3564}"/>
          </ac:spMkLst>
        </pc:spChg>
        <pc:spChg chg="add mod">
          <ac:chgData name="Syphax Ait oubelli" userId="ecf726b1934da71b" providerId="LiveId" clId="{6A633F21-98A5-46F1-AF5C-7D6517485588}" dt="2021-08-29T13:38:15.016" v="530"/>
          <ac:spMkLst>
            <pc:docMk/>
            <pc:sldMk cId="1877114372" sldId="398"/>
            <ac:spMk id="112" creationId="{614DA941-57E3-4C84-81A8-478999671046}"/>
          </ac:spMkLst>
        </pc:spChg>
        <pc:spChg chg="add mod">
          <ac:chgData name="Syphax Ait oubelli" userId="ecf726b1934da71b" providerId="LiveId" clId="{6A633F21-98A5-46F1-AF5C-7D6517485588}" dt="2021-08-29T13:38:15.016" v="530"/>
          <ac:spMkLst>
            <pc:docMk/>
            <pc:sldMk cId="1877114372" sldId="398"/>
            <ac:spMk id="113" creationId="{69DE5111-436F-4CA2-8768-34F787B04F16}"/>
          </ac:spMkLst>
        </pc:spChg>
        <pc:spChg chg="add mod">
          <ac:chgData name="Syphax Ait oubelli" userId="ecf726b1934da71b" providerId="LiveId" clId="{6A633F21-98A5-46F1-AF5C-7D6517485588}" dt="2021-08-29T13:38:15.016" v="530"/>
          <ac:spMkLst>
            <pc:docMk/>
            <pc:sldMk cId="1877114372" sldId="398"/>
            <ac:spMk id="114" creationId="{F7CA929F-B889-4924-BF91-F0A33799B420}"/>
          </ac:spMkLst>
        </pc:spChg>
        <pc:spChg chg="add mod">
          <ac:chgData name="Syphax Ait oubelli" userId="ecf726b1934da71b" providerId="LiveId" clId="{6A633F21-98A5-46F1-AF5C-7D6517485588}" dt="2021-08-29T13:38:15.016" v="530"/>
          <ac:spMkLst>
            <pc:docMk/>
            <pc:sldMk cId="1877114372" sldId="398"/>
            <ac:spMk id="134" creationId="{911F75C2-CDC0-4157-8213-7BD66F91CEED}"/>
          </ac:spMkLst>
        </pc:spChg>
        <pc:spChg chg="add mod">
          <ac:chgData name="Syphax Ait oubelli" userId="ecf726b1934da71b" providerId="LiveId" clId="{6A633F21-98A5-46F1-AF5C-7D6517485588}" dt="2021-08-29T13:38:15.016" v="530"/>
          <ac:spMkLst>
            <pc:docMk/>
            <pc:sldMk cId="1877114372" sldId="398"/>
            <ac:spMk id="135" creationId="{107F2A99-B6B3-4D16-AAA8-31F6B43363B5}"/>
          </ac:spMkLst>
        </pc:spChg>
        <pc:spChg chg="add mod">
          <ac:chgData name="Syphax Ait oubelli" userId="ecf726b1934da71b" providerId="LiveId" clId="{6A633F21-98A5-46F1-AF5C-7D6517485588}" dt="2021-08-29T13:38:15.016" v="530"/>
          <ac:spMkLst>
            <pc:docMk/>
            <pc:sldMk cId="1877114372" sldId="398"/>
            <ac:spMk id="136" creationId="{CBBD0990-A4A5-4753-B201-FB3CD073DE22}"/>
          </ac:spMkLst>
        </pc:spChg>
        <pc:spChg chg="add mod">
          <ac:chgData name="Syphax Ait oubelli" userId="ecf726b1934da71b" providerId="LiveId" clId="{6A633F21-98A5-46F1-AF5C-7D6517485588}" dt="2021-08-29T13:38:15.016" v="530"/>
          <ac:spMkLst>
            <pc:docMk/>
            <pc:sldMk cId="1877114372" sldId="398"/>
            <ac:spMk id="137" creationId="{1C3EDF51-2590-4123-94C9-0DAE6B3F88C7}"/>
          </ac:spMkLst>
        </pc:spChg>
        <pc:spChg chg="add mod">
          <ac:chgData name="Syphax Ait oubelli" userId="ecf726b1934da71b" providerId="LiveId" clId="{6A633F21-98A5-46F1-AF5C-7D6517485588}" dt="2021-08-29T13:38:15.016" v="530"/>
          <ac:spMkLst>
            <pc:docMk/>
            <pc:sldMk cId="1877114372" sldId="398"/>
            <ac:spMk id="139" creationId="{A27F71B3-BF7D-4637-8517-A0D8FEC0572C}"/>
          </ac:spMkLst>
        </pc:spChg>
        <pc:spChg chg="add mod">
          <ac:chgData name="Syphax Ait oubelli" userId="ecf726b1934da71b" providerId="LiveId" clId="{6A633F21-98A5-46F1-AF5C-7D6517485588}" dt="2021-08-29T13:38:15.016" v="530"/>
          <ac:spMkLst>
            <pc:docMk/>
            <pc:sldMk cId="1877114372" sldId="398"/>
            <ac:spMk id="140" creationId="{A6A840A2-BF7B-4107-AF7F-8C9747BF93D6}"/>
          </ac:spMkLst>
        </pc:spChg>
        <pc:spChg chg="add del mod">
          <ac:chgData name="Syphax Ait oubelli" userId="ecf726b1934da71b" providerId="LiveId" clId="{6A633F21-98A5-46F1-AF5C-7D6517485588}" dt="2021-08-29T13:39:26.975" v="556" actId="478"/>
          <ac:spMkLst>
            <pc:docMk/>
            <pc:sldMk cId="1877114372" sldId="398"/>
            <ac:spMk id="141" creationId="{EAF935AA-3A6D-40FC-A846-583EEB51EF4C}"/>
          </ac:spMkLst>
        </pc:spChg>
        <pc:spChg chg="add mod">
          <ac:chgData name="Syphax Ait oubelli" userId="ecf726b1934da71b" providerId="LiveId" clId="{6A633F21-98A5-46F1-AF5C-7D6517485588}" dt="2021-08-29T13:39:27.263" v="557"/>
          <ac:spMkLst>
            <pc:docMk/>
            <pc:sldMk cId="1877114372" sldId="398"/>
            <ac:spMk id="142" creationId="{3FD0609A-F76E-46BC-BAD9-DFB1C8335221}"/>
          </ac:spMkLst>
        </pc:spChg>
        <pc:cxnChg chg="mod">
          <ac:chgData name="Syphax Ait oubelli" userId="ecf726b1934da71b" providerId="LiveId" clId="{6A633F21-98A5-46F1-AF5C-7D6517485588}" dt="2021-08-29T13:38:03.587" v="529" actId="478"/>
          <ac:cxnSpMkLst>
            <pc:docMk/>
            <pc:sldMk cId="1877114372" sldId="398"/>
            <ac:cxnSpMk id="60" creationId="{1AC27AFF-F0D9-47AE-BA15-7218DD682D34}"/>
          </ac:cxnSpMkLst>
        </pc:cxnChg>
        <pc:cxnChg chg="mod">
          <ac:chgData name="Syphax Ait oubelli" userId="ecf726b1934da71b" providerId="LiveId" clId="{6A633F21-98A5-46F1-AF5C-7D6517485588}" dt="2021-08-29T13:38:03.587" v="529" actId="478"/>
          <ac:cxnSpMkLst>
            <pc:docMk/>
            <pc:sldMk cId="1877114372" sldId="398"/>
            <ac:cxnSpMk id="75" creationId="{6688B99F-D744-480F-B787-C69911ED469B}"/>
          </ac:cxnSpMkLst>
        </pc:cxnChg>
        <pc:cxnChg chg="mod">
          <ac:chgData name="Syphax Ait oubelli" userId="ecf726b1934da71b" providerId="LiveId" clId="{6A633F21-98A5-46F1-AF5C-7D6517485588}" dt="2021-08-29T13:38:03.587" v="529" actId="478"/>
          <ac:cxnSpMkLst>
            <pc:docMk/>
            <pc:sldMk cId="1877114372" sldId="398"/>
            <ac:cxnSpMk id="78" creationId="{14E0CEAC-8B20-4DFB-9DDA-CBEE2940F830}"/>
          </ac:cxnSpMkLst>
        </pc:cxnChg>
        <pc:cxnChg chg="mod">
          <ac:chgData name="Syphax Ait oubelli" userId="ecf726b1934da71b" providerId="LiveId" clId="{6A633F21-98A5-46F1-AF5C-7D6517485588}" dt="2021-08-29T13:38:03.587" v="529" actId="478"/>
          <ac:cxnSpMkLst>
            <pc:docMk/>
            <pc:sldMk cId="1877114372" sldId="398"/>
            <ac:cxnSpMk id="84" creationId="{804A3ED4-ECE4-4750-8547-EE0E9AC12CC2}"/>
          </ac:cxnSpMkLst>
        </pc:cxnChg>
        <pc:cxnChg chg="mod">
          <ac:chgData name="Syphax Ait oubelli" userId="ecf726b1934da71b" providerId="LiveId" clId="{6A633F21-98A5-46F1-AF5C-7D6517485588}" dt="2021-08-29T13:38:03.587" v="529" actId="478"/>
          <ac:cxnSpMkLst>
            <pc:docMk/>
            <pc:sldMk cId="1877114372" sldId="398"/>
            <ac:cxnSpMk id="127" creationId="{8E889406-4DB1-4D1C-8CA7-B479CFD95C2F}"/>
          </ac:cxnSpMkLst>
        </pc:cxnChg>
        <pc:cxnChg chg="mod">
          <ac:chgData name="Syphax Ait oubelli" userId="ecf726b1934da71b" providerId="LiveId" clId="{6A633F21-98A5-46F1-AF5C-7D6517485588}" dt="2021-08-29T13:38:03.587" v="529" actId="478"/>
          <ac:cxnSpMkLst>
            <pc:docMk/>
            <pc:sldMk cId="1877114372" sldId="398"/>
            <ac:cxnSpMk id="138" creationId="{9EF8B263-A038-4402-AABC-16BB26A44BC4}"/>
          </ac:cxnSpMkLst>
        </pc:cxnChg>
        <pc:cxnChg chg="mod">
          <ac:chgData name="Syphax Ait oubelli" userId="ecf726b1934da71b" providerId="LiveId" clId="{6A633F21-98A5-46F1-AF5C-7D6517485588}" dt="2021-08-29T13:38:03.587" v="529" actId="478"/>
          <ac:cxnSpMkLst>
            <pc:docMk/>
            <pc:sldMk cId="1877114372" sldId="398"/>
            <ac:cxnSpMk id="147" creationId="{757D30E6-CF6A-406D-8180-CE71144EF4A9}"/>
          </ac:cxnSpMkLst>
        </pc:cxnChg>
      </pc:sldChg>
      <pc:sldChg chg="addSp delSp modSp add mod">
        <pc:chgData name="Syphax Ait oubelli" userId="ecf726b1934da71b" providerId="LiveId" clId="{6A633F21-98A5-46F1-AF5C-7D6517485588}" dt="2021-08-29T13:48:31.573" v="819" actId="14100"/>
        <pc:sldMkLst>
          <pc:docMk/>
          <pc:sldMk cId="14171277" sldId="399"/>
        </pc:sldMkLst>
        <pc:spChg chg="add mod topLvl">
          <ac:chgData name="Syphax Ait oubelli" userId="ecf726b1934da71b" providerId="LiveId" clId="{6A633F21-98A5-46F1-AF5C-7D6517485588}" dt="2021-08-29T13:45:55.430" v="758" actId="1076"/>
          <ac:spMkLst>
            <pc:docMk/>
            <pc:sldMk cId="14171277" sldId="399"/>
            <ac:spMk id="3" creationId="{EBC1A28C-30CB-4851-B063-A1895FA60983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4" creationId="{86E02C1D-7524-4BAA-96A6-8C549B269268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5" creationId="{6211F0F7-5BFA-48AD-9293-64C5162530C6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7" creationId="{DC4BBE06-B2AA-4911-9C60-1B498737DDAD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8" creationId="{3DA4D8ED-2F4C-45C5-973E-374359483497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9" creationId="{AD25638B-DCF7-488C-BE67-3F79C6022ABB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1" creationId="{CE7DE9CA-6FED-43F2-A7CB-858BA95EDD8F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2" creationId="{7295DEC0-AC61-47C5-84CF-806CDC3ECDF1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4" creationId="{AA443BFD-219D-43CF-9945-01122519DF8A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20" creationId="{024BDB90-88E5-4365-9952-D20FD33E65B8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25" creationId="{6D4A0762-0E16-429F-BAA9-A2C7B4278642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26" creationId="{0A570EC5-9E8B-46FB-AC26-DEE2F4488761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29" creationId="{DB4903E1-0FC6-4DF8-925D-A5FC2AE8F72A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30" creationId="{EA7A4700-E742-479B-842F-CE8296B794F9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31" creationId="{B9DD198D-A031-459F-A772-DA4EDA71C3E0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34" creationId="{19834DFD-EFBE-4C70-BB55-F5D002755D2E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37" creationId="{C12EAFC9-1ACF-42BC-AFBF-C686B0B39191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41" creationId="{C9CC9C30-197D-480F-AA85-0543ABACA398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45" creationId="{6EA45B6D-44B3-4D92-9287-8DA81E33135B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74" creationId="{2940A86D-24B8-4C36-888E-3508FF60B187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76" creationId="{3BF5E429-C179-41C2-B2A9-15CD91659C59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77" creationId="{ABC832F6-769C-4758-BEC4-8CC57A6185B7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79" creationId="{DFF35D03-A341-43A2-879A-50E919909B26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80" creationId="{E578228B-87CF-4EEF-9BD2-E1BF4D97D048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82" creationId="{DB6A2F33-36DA-4E79-A868-1319EA02D438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83" creationId="{57F1C9E4-C1A2-497F-95DC-715726B9C2F8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85" creationId="{1BA27085-F84F-4442-9E60-58BEFCF92521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86" creationId="{ACAC5236-3BC6-400E-91BD-6CC9BA10FEE4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88" creationId="{DD98B1C0-DB23-4D82-96E1-C7C5BCED8AE4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89" creationId="{6CA1B2C0-E3D4-4713-BA75-E177AEEA47DD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91" creationId="{132FF46C-DE74-4099-95D1-0F3BC78A2F36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92" creationId="{6E3A7D61-18EE-4FC7-8E42-AE8F13E0A628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94" creationId="{63CDA0BC-C397-48B6-AE67-B558E52B6C22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95" creationId="{1F258B81-683D-49A8-90CE-2593EBEF9925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97" creationId="{45121A8C-E1E5-4FBF-A4C9-F3CEA705C510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98" creationId="{447468E9-3EFE-49D2-85F0-6894F5AA9B33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00" creationId="{D6AC3BD9-E00B-4C33-9376-885A92ED0AA8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01" creationId="{A7D26FAF-3F0E-4ADD-AE12-01FB02C3ED4F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03" creationId="{98063989-E3D3-4313-A10E-12EA9FC8DE06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04" creationId="{14F65FAB-D216-4180-B26F-8117668CE8FF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05" creationId="{81944835-D5BD-4404-B4F0-25F9340D494B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06" creationId="{12770EAF-FF01-4042-AEEC-984D0CCB37AA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08" creationId="{A26D9BB7-D2ED-40EB-B1A8-22AD701D7393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09" creationId="{28488A9E-73CA-449B-A0B1-80AFC031BE37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10" creationId="{AB4A6477-2F64-4820-BB2F-989878093982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11" creationId="{59144EF7-D8C5-4780-B42D-BCEC914E3564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12" creationId="{614DA941-57E3-4C84-81A8-478999671046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13" creationId="{69DE5111-436F-4CA2-8768-34F787B04F16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14" creationId="{F7CA929F-B889-4924-BF91-F0A33799B420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17" creationId="{14DA4527-A8F7-4B2E-BEA9-9EE391D273CB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23" creationId="{B91E07DF-E234-4816-846C-C7021880B857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24" creationId="{0A7F22C8-2891-42F7-A349-D750EC2870F3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25" creationId="{13D0D656-C56B-4C15-AB1C-F13260272092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26" creationId="{C48C8316-59DF-4142-9CD0-36C65FE74AF4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28" creationId="{63A49438-356E-4729-BECB-007A98423073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29" creationId="{F2C9B7E1-1BF9-4218-A3B4-A23B6955CA10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30" creationId="{DB5C8E01-B151-4506-9581-851BAF4B7241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31" creationId="{7C1F2144-D994-49A9-B76F-34F68D4A028C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33" creationId="{49059D3A-0E9B-47CE-824F-105EAE2BAAD6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34" creationId="{911F75C2-CDC0-4157-8213-7BD66F91CEED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35" creationId="{107F2A99-B6B3-4D16-AAA8-31F6B43363B5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36" creationId="{CBBD0990-A4A5-4753-B201-FB3CD073DE22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37" creationId="{1C3EDF51-2590-4123-94C9-0DAE6B3F88C7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39" creationId="{A27F71B3-BF7D-4637-8517-A0D8FEC0572C}"/>
          </ac:spMkLst>
        </pc:spChg>
        <pc:spChg chg="del">
          <ac:chgData name="Syphax Ait oubelli" userId="ecf726b1934da71b" providerId="LiveId" clId="{6A633F21-98A5-46F1-AF5C-7D6517485588}" dt="2021-08-29T13:38:32.562" v="532" actId="478"/>
          <ac:spMkLst>
            <pc:docMk/>
            <pc:sldMk cId="14171277" sldId="399"/>
            <ac:spMk id="140" creationId="{A6A840A2-BF7B-4107-AF7F-8C9747BF93D6}"/>
          </ac:spMkLst>
        </pc:spChg>
        <pc:spChg chg="add mod">
          <ac:chgData name="Syphax Ait oubelli" userId="ecf726b1934da71b" providerId="LiveId" clId="{6A633F21-98A5-46F1-AF5C-7D6517485588}" dt="2021-08-29T13:39:24.916" v="555" actId="14100"/>
          <ac:spMkLst>
            <pc:docMk/>
            <pc:sldMk cId="14171277" sldId="399"/>
            <ac:spMk id="141" creationId="{34BC4D16-8A26-4159-8FFD-97C668C273C6}"/>
          </ac:spMkLst>
        </pc:spChg>
        <pc:spChg chg="add mod">
          <ac:chgData name="Syphax Ait oubelli" userId="ecf726b1934da71b" providerId="LiveId" clId="{6A633F21-98A5-46F1-AF5C-7D6517485588}" dt="2021-08-29T13:40:27.043" v="576" actId="571"/>
          <ac:spMkLst>
            <pc:docMk/>
            <pc:sldMk cId="14171277" sldId="399"/>
            <ac:spMk id="142" creationId="{0296801E-DFC4-44CA-8638-21F9F46679A5}"/>
          </ac:spMkLst>
        </pc:spChg>
        <pc:spChg chg="add mod">
          <ac:chgData name="Syphax Ait oubelli" userId="ecf726b1934da71b" providerId="LiveId" clId="{6A633F21-98A5-46F1-AF5C-7D6517485588}" dt="2021-08-29T13:40:23.087" v="575" actId="571"/>
          <ac:spMkLst>
            <pc:docMk/>
            <pc:sldMk cId="14171277" sldId="399"/>
            <ac:spMk id="143" creationId="{95191577-A73C-4668-B07B-2C65FBBA0F85}"/>
          </ac:spMkLst>
        </pc:spChg>
        <pc:spChg chg="add mod">
          <ac:chgData name="Syphax Ait oubelli" userId="ecf726b1934da71b" providerId="LiveId" clId="{6A633F21-98A5-46F1-AF5C-7D6517485588}" dt="2021-08-29T13:40:20.963" v="574" actId="571"/>
          <ac:spMkLst>
            <pc:docMk/>
            <pc:sldMk cId="14171277" sldId="399"/>
            <ac:spMk id="144" creationId="{E8E1F552-8E46-46C4-9377-1C761BBC64DC}"/>
          </ac:spMkLst>
        </pc:spChg>
        <pc:spChg chg="add mod">
          <ac:chgData name="Syphax Ait oubelli" userId="ecf726b1934da71b" providerId="LiveId" clId="{6A633F21-98A5-46F1-AF5C-7D6517485588}" dt="2021-08-29T13:40:20.963" v="574" actId="571"/>
          <ac:spMkLst>
            <pc:docMk/>
            <pc:sldMk cId="14171277" sldId="399"/>
            <ac:spMk id="145" creationId="{E7A9B91B-B284-4BA2-9731-9EED073B999E}"/>
          </ac:spMkLst>
        </pc:spChg>
        <pc:spChg chg="add mod">
          <ac:chgData name="Syphax Ait oubelli" userId="ecf726b1934da71b" providerId="LiveId" clId="{6A633F21-98A5-46F1-AF5C-7D6517485588}" dt="2021-08-29T13:40:20.963" v="574" actId="571"/>
          <ac:spMkLst>
            <pc:docMk/>
            <pc:sldMk cId="14171277" sldId="399"/>
            <ac:spMk id="146" creationId="{7BD41F5A-CAA3-4289-83A5-D22D931A1BD7}"/>
          </ac:spMkLst>
        </pc:spChg>
        <pc:spChg chg="add mod">
          <ac:chgData name="Syphax Ait oubelli" userId="ecf726b1934da71b" providerId="LiveId" clId="{6A633F21-98A5-46F1-AF5C-7D6517485588}" dt="2021-08-29T13:40:20.683" v="573" actId="571"/>
          <ac:spMkLst>
            <pc:docMk/>
            <pc:sldMk cId="14171277" sldId="399"/>
            <ac:spMk id="148" creationId="{EADC3FB7-2F38-4A87-9AA2-33DEADDB856A}"/>
          </ac:spMkLst>
        </pc:spChg>
        <pc:spChg chg="add mod">
          <ac:chgData name="Syphax Ait oubelli" userId="ecf726b1934da71b" providerId="LiveId" clId="{6A633F21-98A5-46F1-AF5C-7D6517485588}" dt="2021-08-29T13:40:20.683" v="573" actId="571"/>
          <ac:spMkLst>
            <pc:docMk/>
            <pc:sldMk cId="14171277" sldId="399"/>
            <ac:spMk id="149" creationId="{6C8D28FD-D0F3-44A0-8973-36F704FE9AC8}"/>
          </ac:spMkLst>
        </pc:spChg>
        <pc:spChg chg="add mod">
          <ac:chgData name="Syphax Ait oubelli" userId="ecf726b1934da71b" providerId="LiveId" clId="{6A633F21-98A5-46F1-AF5C-7D6517485588}" dt="2021-08-29T13:40:20.683" v="573" actId="571"/>
          <ac:spMkLst>
            <pc:docMk/>
            <pc:sldMk cId="14171277" sldId="399"/>
            <ac:spMk id="150" creationId="{23912E40-4293-45B5-9DB4-8B9ED4C7EA43}"/>
          </ac:spMkLst>
        </pc:spChg>
        <pc:spChg chg="add mod">
          <ac:chgData name="Syphax Ait oubelli" userId="ecf726b1934da71b" providerId="LiveId" clId="{6A633F21-98A5-46F1-AF5C-7D6517485588}" dt="2021-08-29T13:40:20.683" v="573" actId="571"/>
          <ac:spMkLst>
            <pc:docMk/>
            <pc:sldMk cId="14171277" sldId="399"/>
            <ac:spMk id="151" creationId="{83CF9C96-A275-4A77-B7C6-916F8B3E0F82}"/>
          </ac:spMkLst>
        </pc:spChg>
        <pc:spChg chg="add mod">
          <ac:chgData name="Syphax Ait oubelli" userId="ecf726b1934da71b" providerId="LiveId" clId="{6A633F21-98A5-46F1-AF5C-7D6517485588}" dt="2021-08-29T13:40:20.683" v="573" actId="571"/>
          <ac:spMkLst>
            <pc:docMk/>
            <pc:sldMk cId="14171277" sldId="399"/>
            <ac:spMk id="152" creationId="{AEEC591F-FC9B-4C38-9B65-0B7C345A5E46}"/>
          </ac:spMkLst>
        </pc:spChg>
        <pc:spChg chg="add del mod topLvl">
          <ac:chgData name="Syphax Ait oubelli" userId="ecf726b1934da71b" providerId="LiveId" clId="{6A633F21-98A5-46F1-AF5C-7D6517485588}" dt="2021-08-29T13:43:03.064" v="701" actId="478"/>
          <ac:spMkLst>
            <pc:docMk/>
            <pc:sldMk cId="14171277" sldId="399"/>
            <ac:spMk id="153" creationId="{8A6CDAEA-8EDE-44E2-B86D-E4EA2842B550}"/>
          </ac:spMkLst>
        </pc:spChg>
        <pc:spChg chg="add mod">
          <ac:chgData name="Syphax Ait oubelli" userId="ecf726b1934da71b" providerId="LiveId" clId="{6A633F21-98A5-46F1-AF5C-7D6517485588}" dt="2021-08-29T13:40:44.129" v="585" actId="571"/>
          <ac:spMkLst>
            <pc:docMk/>
            <pc:sldMk cId="14171277" sldId="399"/>
            <ac:spMk id="154" creationId="{07566D64-9CAF-41F3-8859-C6A33602E45F}"/>
          </ac:spMkLst>
        </pc:spChg>
        <pc:spChg chg="add mod">
          <ac:chgData name="Syphax Ait oubelli" userId="ecf726b1934da71b" providerId="LiveId" clId="{6A633F21-98A5-46F1-AF5C-7D6517485588}" dt="2021-08-29T13:40:43.483" v="584" actId="571"/>
          <ac:spMkLst>
            <pc:docMk/>
            <pc:sldMk cId="14171277" sldId="399"/>
            <ac:spMk id="155" creationId="{831C33A3-CE99-47C2-9B44-37085DDEB2EA}"/>
          </ac:spMkLst>
        </pc:spChg>
        <pc:spChg chg="add mod">
          <ac:chgData name="Syphax Ait oubelli" userId="ecf726b1934da71b" providerId="LiveId" clId="{6A633F21-98A5-46F1-AF5C-7D6517485588}" dt="2021-08-29T13:40:43.483" v="584" actId="571"/>
          <ac:spMkLst>
            <pc:docMk/>
            <pc:sldMk cId="14171277" sldId="399"/>
            <ac:spMk id="156" creationId="{B42F2B90-FFB9-4922-8902-36C9915E217B}"/>
          </ac:spMkLst>
        </pc:spChg>
        <pc:spChg chg="add mod">
          <ac:chgData name="Syphax Ait oubelli" userId="ecf726b1934da71b" providerId="LiveId" clId="{6A633F21-98A5-46F1-AF5C-7D6517485588}" dt="2021-08-29T13:40:43.483" v="584" actId="571"/>
          <ac:spMkLst>
            <pc:docMk/>
            <pc:sldMk cId="14171277" sldId="399"/>
            <ac:spMk id="157" creationId="{5D895052-2D7C-4E00-B816-AE4A218B33BF}"/>
          </ac:spMkLst>
        </pc:spChg>
        <pc:spChg chg="add mod">
          <ac:chgData name="Syphax Ait oubelli" userId="ecf726b1934da71b" providerId="LiveId" clId="{6A633F21-98A5-46F1-AF5C-7D6517485588}" dt="2021-08-29T13:40:43.209" v="583" actId="571"/>
          <ac:spMkLst>
            <pc:docMk/>
            <pc:sldMk cId="14171277" sldId="399"/>
            <ac:spMk id="158" creationId="{19318EB8-3BAE-4D2C-8E4A-4ADD811D282E}"/>
          </ac:spMkLst>
        </pc:spChg>
        <pc:spChg chg="add mod">
          <ac:chgData name="Syphax Ait oubelli" userId="ecf726b1934da71b" providerId="LiveId" clId="{6A633F21-98A5-46F1-AF5C-7D6517485588}" dt="2021-08-29T13:40:43.209" v="583" actId="571"/>
          <ac:spMkLst>
            <pc:docMk/>
            <pc:sldMk cId="14171277" sldId="399"/>
            <ac:spMk id="159" creationId="{9521CA7C-AFEE-464D-9D77-856E22B5EA8A}"/>
          </ac:spMkLst>
        </pc:spChg>
        <pc:spChg chg="add mod">
          <ac:chgData name="Syphax Ait oubelli" userId="ecf726b1934da71b" providerId="LiveId" clId="{6A633F21-98A5-46F1-AF5C-7D6517485588}" dt="2021-08-29T13:40:43.209" v="583" actId="571"/>
          <ac:spMkLst>
            <pc:docMk/>
            <pc:sldMk cId="14171277" sldId="399"/>
            <ac:spMk id="160" creationId="{28580635-CE6E-456C-BC22-C4289F50FDEB}"/>
          </ac:spMkLst>
        </pc:spChg>
        <pc:spChg chg="add mod">
          <ac:chgData name="Syphax Ait oubelli" userId="ecf726b1934da71b" providerId="LiveId" clId="{6A633F21-98A5-46F1-AF5C-7D6517485588}" dt="2021-08-29T13:40:43.209" v="583" actId="571"/>
          <ac:spMkLst>
            <pc:docMk/>
            <pc:sldMk cId="14171277" sldId="399"/>
            <ac:spMk id="161" creationId="{8F5883FE-BA60-448F-BF70-1385CAE66112}"/>
          </ac:spMkLst>
        </pc:spChg>
        <pc:spChg chg="add mod">
          <ac:chgData name="Syphax Ait oubelli" userId="ecf726b1934da71b" providerId="LiveId" clId="{6A633F21-98A5-46F1-AF5C-7D6517485588}" dt="2021-08-29T13:40:43.209" v="583" actId="571"/>
          <ac:spMkLst>
            <pc:docMk/>
            <pc:sldMk cId="14171277" sldId="399"/>
            <ac:spMk id="162" creationId="{2DCF1BC4-D16F-495F-8AB6-98DF5CCD88F3}"/>
          </ac:spMkLst>
        </pc:spChg>
        <pc:spChg chg="add mod topLvl">
          <ac:chgData name="Syphax Ait oubelli" userId="ecf726b1934da71b" providerId="LiveId" clId="{6A633F21-98A5-46F1-AF5C-7D6517485588}" dt="2021-08-29T13:45:50.118" v="756" actId="1076"/>
          <ac:spMkLst>
            <pc:docMk/>
            <pc:sldMk cId="14171277" sldId="399"/>
            <ac:spMk id="163" creationId="{D4C3A232-5250-4BAA-A55E-5A3F5F9BD1B8}"/>
          </ac:spMkLst>
        </pc:spChg>
        <pc:spChg chg="add del mod topLvl">
          <ac:chgData name="Syphax Ait oubelli" userId="ecf726b1934da71b" providerId="LiveId" clId="{6A633F21-98A5-46F1-AF5C-7D6517485588}" dt="2021-08-29T13:43:41.377" v="708" actId="478"/>
          <ac:spMkLst>
            <pc:docMk/>
            <pc:sldMk cId="14171277" sldId="399"/>
            <ac:spMk id="164" creationId="{EF0B7C14-93C3-4BE1-9510-57204B30DF78}"/>
          </ac:spMkLst>
        </pc:spChg>
        <pc:spChg chg="add mod topLvl">
          <ac:chgData name="Syphax Ait oubelli" userId="ecf726b1934da71b" providerId="LiveId" clId="{6A633F21-98A5-46F1-AF5C-7D6517485588}" dt="2021-08-29T13:45:44.697" v="754" actId="1076"/>
          <ac:spMkLst>
            <pc:docMk/>
            <pc:sldMk cId="14171277" sldId="399"/>
            <ac:spMk id="165" creationId="{243BC4E4-BC27-431A-A2A2-E4A53A749ECA}"/>
          </ac:spMkLst>
        </pc:spChg>
        <pc:spChg chg="add mod topLvl">
          <ac:chgData name="Syphax Ait oubelli" userId="ecf726b1934da71b" providerId="LiveId" clId="{6A633F21-98A5-46F1-AF5C-7D6517485588}" dt="2021-08-29T13:45:41.128" v="753" actId="1076"/>
          <ac:spMkLst>
            <pc:docMk/>
            <pc:sldMk cId="14171277" sldId="399"/>
            <ac:spMk id="166" creationId="{ECA34352-3065-4E9C-83A9-5E4D64A246D8}"/>
          </ac:spMkLst>
        </pc:spChg>
        <pc:spChg chg="add mod ord topLvl">
          <ac:chgData name="Syphax Ait oubelli" userId="ecf726b1934da71b" providerId="LiveId" clId="{6A633F21-98A5-46F1-AF5C-7D6517485588}" dt="2021-08-29T13:45:38.997" v="752" actId="1076"/>
          <ac:spMkLst>
            <pc:docMk/>
            <pc:sldMk cId="14171277" sldId="399"/>
            <ac:spMk id="167" creationId="{1CB2956E-2129-4E13-90C5-4A89FC8E935A}"/>
          </ac:spMkLst>
        </pc:spChg>
        <pc:spChg chg="add mod topLvl">
          <ac:chgData name="Syphax Ait oubelli" userId="ecf726b1934da71b" providerId="LiveId" clId="{6A633F21-98A5-46F1-AF5C-7D6517485588}" dt="2021-08-29T13:45:37.128" v="751" actId="1076"/>
          <ac:spMkLst>
            <pc:docMk/>
            <pc:sldMk cId="14171277" sldId="399"/>
            <ac:spMk id="168" creationId="{D120F254-9C97-44B4-9C5F-C4DFA47B496E}"/>
          </ac:spMkLst>
        </pc:spChg>
        <pc:spChg chg="add mod topLvl">
          <ac:chgData name="Syphax Ait oubelli" userId="ecf726b1934da71b" providerId="LiveId" clId="{6A633F21-98A5-46F1-AF5C-7D6517485588}" dt="2021-08-29T13:45:34.443" v="750" actId="1076"/>
          <ac:spMkLst>
            <pc:docMk/>
            <pc:sldMk cId="14171277" sldId="399"/>
            <ac:spMk id="169" creationId="{6C23F73D-E7EB-4A6E-B5ED-5398E8339F6A}"/>
          </ac:spMkLst>
        </pc:spChg>
        <pc:spChg chg="add mod topLvl">
          <ac:chgData name="Syphax Ait oubelli" userId="ecf726b1934da71b" providerId="LiveId" clId="{6A633F21-98A5-46F1-AF5C-7D6517485588}" dt="2021-08-29T13:45:31.889" v="749" actId="1076"/>
          <ac:spMkLst>
            <pc:docMk/>
            <pc:sldMk cId="14171277" sldId="399"/>
            <ac:spMk id="170" creationId="{488B4CB5-C9D4-443D-A57E-C68166247101}"/>
          </ac:spMkLst>
        </pc:spChg>
        <pc:spChg chg="add mod topLvl">
          <ac:chgData name="Syphax Ait oubelli" userId="ecf726b1934da71b" providerId="LiveId" clId="{6A633F21-98A5-46F1-AF5C-7D6517485588}" dt="2021-08-29T13:45:27.804" v="748" actId="1076"/>
          <ac:spMkLst>
            <pc:docMk/>
            <pc:sldMk cId="14171277" sldId="399"/>
            <ac:spMk id="171" creationId="{62F812A7-A17D-40E2-9627-63129629087D}"/>
          </ac:spMkLst>
        </pc:spChg>
        <pc:spChg chg="add del mod">
          <ac:chgData name="Syphax Ait oubelli" userId="ecf726b1934da71b" providerId="LiveId" clId="{6A633F21-98A5-46F1-AF5C-7D6517485588}" dt="2021-08-29T13:45:57.952" v="759" actId="478"/>
          <ac:spMkLst>
            <pc:docMk/>
            <pc:sldMk cId="14171277" sldId="399"/>
            <ac:spMk id="177" creationId="{228CB07E-2D9B-4A0B-A4E6-A09399573E28}"/>
          </ac:spMkLst>
        </pc:spChg>
        <pc:spChg chg="add del mod">
          <ac:chgData name="Syphax Ait oubelli" userId="ecf726b1934da71b" providerId="LiveId" clId="{6A633F21-98A5-46F1-AF5C-7D6517485588}" dt="2021-08-29T13:45:57.952" v="759" actId="478"/>
          <ac:spMkLst>
            <pc:docMk/>
            <pc:sldMk cId="14171277" sldId="399"/>
            <ac:spMk id="178" creationId="{CBDDCD33-4A4D-4753-A383-3CF3EC9F5F65}"/>
          </ac:spMkLst>
        </pc:spChg>
        <pc:grpChg chg="add del mod">
          <ac:chgData name="Syphax Ait oubelli" userId="ecf726b1934da71b" providerId="LiveId" clId="{6A633F21-98A5-46F1-AF5C-7D6517485588}" dt="2021-08-29T13:41:02.271" v="592" actId="165"/>
          <ac:grpSpMkLst>
            <pc:docMk/>
            <pc:sldMk cId="14171277" sldId="399"/>
            <ac:grpSpMk id="6" creationId="{D44AFD36-60A0-4356-8877-81037A2119C6}"/>
          </ac:grpSpMkLst>
        </pc:grpChg>
        <pc:picChg chg="del">
          <ac:chgData name="Syphax Ait oubelli" userId="ecf726b1934da71b" providerId="LiveId" clId="{6A633F21-98A5-46F1-AF5C-7D6517485588}" dt="2021-08-29T13:38:32.562" v="532" actId="478"/>
          <ac:picMkLst>
            <pc:docMk/>
            <pc:sldMk cId="14171277" sldId="399"/>
            <ac:picMk id="2" creationId="{2BCEEB85-635C-47EC-90B9-F2D1646CCBD3}"/>
          </ac:picMkLst>
        </pc:picChg>
        <pc:picChg chg="del mod ord">
          <ac:chgData name="Syphax Ait oubelli" userId="ecf726b1934da71b" providerId="LiveId" clId="{6A633F21-98A5-46F1-AF5C-7D6517485588}" dt="2021-08-29T13:45:04.272" v="741" actId="478"/>
          <ac:picMkLst>
            <pc:docMk/>
            <pc:sldMk cId="14171277" sldId="399"/>
            <ac:picMk id="44" creationId="{41F53A8C-DBC2-4EF1-970A-03EA0C3A15BB}"/>
          </ac:picMkLst>
        </pc:picChg>
        <pc:cxnChg chg="add del mod">
          <ac:chgData name="Syphax Ait oubelli" userId="ecf726b1934da71b" providerId="LiveId" clId="{6A633F21-98A5-46F1-AF5C-7D6517485588}" dt="2021-08-29T13:45:08.620" v="742" actId="21"/>
          <ac:cxnSpMkLst>
            <pc:docMk/>
            <pc:sldMk cId="14171277" sldId="399"/>
            <ac:cxnSpMk id="13" creationId="{6CD2F2DD-79B9-4534-A086-DD63007D6EA0}"/>
          </ac:cxnSpMkLst>
        </pc:cxnChg>
        <pc:cxnChg chg="del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51" creationId="{F3FA9D36-793B-4CD0-9DF7-C5214D088AC9}"/>
          </ac:cxnSpMkLst>
        </pc:cxnChg>
        <pc:cxnChg chg="del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52" creationId="{046DF758-94D2-4C97-BA89-B2598C1D118F}"/>
          </ac:cxnSpMkLst>
        </pc:cxnChg>
        <pc:cxnChg chg="del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54" creationId="{5E60D0EA-A94E-44F1-A0F2-5437CD1A2B64}"/>
          </ac:cxnSpMkLst>
        </pc:cxnChg>
        <pc:cxnChg chg="del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57" creationId="{27D8B676-0330-4384-8C74-82037ADCE01C}"/>
          </ac:cxnSpMkLst>
        </pc:cxnChg>
        <pc:cxnChg chg="del mod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60" creationId="{1AC27AFF-F0D9-47AE-BA15-7218DD682D34}"/>
          </ac:cxnSpMkLst>
        </pc:cxnChg>
        <pc:cxnChg chg="del mod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63" creationId="{6696422F-4F7F-4E9E-B6D8-C0B189BE1F4D}"/>
          </ac:cxnSpMkLst>
        </pc:cxnChg>
        <pc:cxnChg chg="del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66" creationId="{EDB433EA-98D7-4E9B-BAFA-40D8677BDD2E}"/>
          </ac:cxnSpMkLst>
        </pc:cxnChg>
        <pc:cxnChg chg="del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69" creationId="{B459BD8B-09EA-40C1-BE52-68ED30F71AEC}"/>
          </ac:cxnSpMkLst>
        </pc:cxnChg>
        <pc:cxnChg chg="del mod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72" creationId="{8854440D-CA9E-44E7-8F0A-3DAEE2D3CA37}"/>
          </ac:cxnSpMkLst>
        </pc:cxnChg>
        <pc:cxnChg chg="del mod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75" creationId="{6688B99F-D744-480F-B787-C69911ED469B}"/>
          </ac:cxnSpMkLst>
        </pc:cxnChg>
        <pc:cxnChg chg="del mod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78" creationId="{14E0CEAC-8B20-4DFB-9DDA-CBEE2940F830}"/>
          </ac:cxnSpMkLst>
        </pc:cxnChg>
        <pc:cxnChg chg="del mod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81" creationId="{7FABE695-AFD7-48E1-9B5B-AE8FB81D62A0}"/>
          </ac:cxnSpMkLst>
        </pc:cxnChg>
        <pc:cxnChg chg="del mod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84" creationId="{804A3ED4-ECE4-4750-8547-EE0E9AC12CC2}"/>
          </ac:cxnSpMkLst>
        </pc:cxnChg>
        <pc:cxnChg chg="del mod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87" creationId="{6D9D9D39-E83B-4BAA-BF26-A8FDC2AE1361}"/>
          </ac:cxnSpMkLst>
        </pc:cxnChg>
        <pc:cxnChg chg="del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90" creationId="{D389D422-BF40-4E95-B011-7E908A0AD6AA}"/>
          </ac:cxnSpMkLst>
        </pc:cxnChg>
        <pc:cxnChg chg="del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93" creationId="{FCD5EF38-3754-4F8D-A6D4-AE66F5BB2254}"/>
          </ac:cxnSpMkLst>
        </pc:cxnChg>
        <pc:cxnChg chg="del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96" creationId="{E7B2D042-55D9-483E-BA43-ABE18920C017}"/>
          </ac:cxnSpMkLst>
        </pc:cxnChg>
        <pc:cxnChg chg="del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99" creationId="{741A165C-E7C7-4D8D-B71B-BC2AEB5E06FE}"/>
          </ac:cxnSpMkLst>
        </pc:cxnChg>
        <pc:cxnChg chg="del mod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102" creationId="{50A65C5E-A6EE-4D1B-8CB0-420CDFB85059}"/>
          </ac:cxnSpMkLst>
        </pc:cxnChg>
        <pc:cxnChg chg="del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107" creationId="{8163324D-4163-44A1-A546-2BE70017A9A9}"/>
          </ac:cxnSpMkLst>
        </pc:cxnChg>
        <pc:cxnChg chg="del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115" creationId="{8FD321DA-4121-4BD4-AD9B-DD80A6F428AA}"/>
          </ac:cxnSpMkLst>
        </pc:cxnChg>
        <pc:cxnChg chg="del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116" creationId="{D3E636FB-2FB5-4C64-8B3D-174FB06FF83A}"/>
          </ac:cxnSpMkLst>
        </pc:cxnChg>
        <pc:cxnChg chg="del mod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118" creationId="{4AD2BC74-C7AA-466B-98F6-6ACC1FB70C9E}"/>
          </ac:cxnSpMkLst>
        </pc:cxnChg>
        <pc:cxnChg chg="del mod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119" creationId="{D9C76AB7-6E8B-4343-A4E1-2DE2DC3F9414}"/>
          </ac:cxnSpMkLst>
        </pc:cxnChg>
        <pc:cxnChg chg="del mod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120" creationId="{39016DC9-EC49-4128-92DA-E8381F341FD5}"/>
          </ac:cxnSpMkLst>
        </pc:cxnChg>
        <pc:cxnChg chg="del mod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121" creationId="{499E5475-59B4-4409-9CFE-16B08E2D4B9D}"/>
          </ac:cxnSpMkLst>
        </pc:cxnChg>
        <pc:cxnChg chg="del mod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122" creationId="{D60D53E9-9228-4D72-92DD-68A5CE2F4CCF}"/>
          </ac:cxnSpMkLst>
        </pc:cxnChg>
        <pc:cxnChg chg="del mod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127" creationId="{8E889406-4DB1-4D1C-8CA7-B479CFD95C2F}"/>
          </ac:cxnSpMkLst>
        </pc:cxnChg>
        <pc:cxnChg chg="del mod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132" creationId="{C1868832-11B4-4C6D-878A-EE733021CA48}"/>
          </ac:cxnSpMkLst>
        </pc:cxnChg>
        <pc:cxnChg chg="del mod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138" creationId="{9EF8B263-A038-4402-AABC-16BB26A44BC4}"/>
          </ac:cxnSpMkLst>
        </pc:cxnChg>
        <pc:cxnChg chg="del mod">
          <ac:chgData name="Syphax Ait oubelli" userId="ecf726b1934da71b" providerId="LiveId" clId="{6A633F21-98A5-46F1-AF5C-7D6517485588}" dt="2021-08-29T13:38:32.562" v="532" actId="478"/>
          <ac:cxnSpMkLst>
            <pc:docMk/>
            <pc:sldMk cId="14171277" sldId="399"/>
            <ac:cxnSpMk id="147" creationId="{757D30E6-CF6A-406D-8180-CE71144EF4A9}"/>
          </ac:cxnSpMkLst>
        </pc:cxnChg>
        <pc:cxnChg chg="add del mod">
          <ac:chgData name="Syphax Ait oubelli" userId="ecf726b1934da71b" providerId="LiveId" clId="{6A633F21-98A5-46F1-AF5C-7D6517485588}" dt="2021-08-29T13:45:08.620" v="742" actId="21"/>
          <ac:cxnSpMkLst>
            <pc:docMk/>
            <pc:sldMk cId="14171277" sldId="399"/>
            <ac:cxnSpMk id="172" creationId="{3876B749-CCE0-4417-8A6E-3316E2F7ACA1}"/>
          </ac:cxnSpMkLst>
        </pc:cxnChg>
        <pc:cxnChg chg="add del mod">
          <ac:chgData name="Syphax Ait oubelli" userId="ecf726b1934da71b" providerId="LiveId" clId="{6A633F21-98A5-46F1-AF5C-7D6517485588}" dt="2021-08-29T13:45:08.620" v="742" actId="21"/>
          <ac:cxnSpMkLst>
            <pc:docMk/>
            <pc:sldMk cId="14171277" sldId="399"/>
            <ac:cxnSpMk id="173" creationId="{A4A496F8-B9AC-4995-A731-9E413F15E9F5}"/>
          </ac:cxnSpMkLst>
        </pc:cxnChg>
        <pc:cxnChg chg="add del mod">
          <ac:chgData name="Syphax Ait oubelli" userId="ecf726b1934da71b" providerId="LiveId" clId="{6A633F21-98A5-46F1-AF5C-7D6517485588}" dt="2021-08-29T13:45:08.620" v="742" actId="21"/>
          <ac:cxnSpMkLst>
            <pc:docMk/>
            <pc:sldMk cId="14171277" sldId="399"/>
            <ac:cxnSpMk id="174" creationId="{7DAC95FB-6176-4012-A297-CE20D3F52574}"/>
          </ac:cxnSpMkLst>
        </pc:cxnChg>
        <pc:cxnChg chg="add del mod">
          <ac:chgData name="Syphax Ait oubelli" userId="ecf726b1934da71b" providerId="LiveId" clId="{6A633F21-98A5-46F1-AF5C-7D6517485588}" dt="2021-08-29T13:43:22.623" v="705" actId="478"/>
          <ac:cxnSpMkLst>
            <pc:docMk/>
            <pc:sldMk cId="14171277" sldId="399"/>
            <ac:cxnSpMk id="175" creationId="{7457C612-C3CD-4E57-866B-1A8947D3FBDC}"/>
          </ac:cxnSpMkLst>
        </pc:cxnChg>
        <pc:cxnChg chg="add del mod ord">
          <ac:chgData name="Syphax Ait oubelli" userId="ecf726b1934da71b" providerId="LiveId" clId="{6A633F21-98A5-46F1-AF5C-7D6517485588}" dt="2021-08-29T13:44:48.921" v="740" actId="478"/>
          <ac:cxnSpMkLst>
            <pc:docMk/>
            <pc:sldMk cId="14171277" sldId="399"/>
            <ac:cxnSpMk id="176" creationId="{4FB73B23-C747-4793-91D9-DACF7760771E}"/>
          </ac:cxnSpMkLst>
        </pc:cxnChg>
        <pc:cxnChg chg="add del mod">
          <ac:chgData name="Syphax Ait oubelli" userId="ecf726b1934da71b" providerId="LiveId" clId="{6A633F21-98A5-46F1-AF5C-7D6517485588}" dt="2021-08-29T13:46:30.128" v="773" actId="478"/>
          <ac:cxnSpMkLst>
            <pc:docMk/>
            <pc:sldMk cId="14171277" sldId="399"/>
            <ac:cxnSpMk id="179" creationId="{03CD402B-8AF1-4C5E-80BB-763F444F8F9C}"/>
          </ac:cxnSpMkLst>
        </pc:cxnChg>
        <pc:cxnChg chg="add del mod">
          <ac:chgData name="Syphax Ait oubelli" userId="ecf726b1934da71b" providerId="LiveId" clId="{6A633F21-98A5-46F1-AF5C-7D6517485588}" dt="2021-08-29T13:46:30.128" v="773" actId="478"/>
          <ac:cxnSpMkLst>
            <pc:docMk/>
            <pc:sldMk cId="14171277" sldId="399"/>
            <ac:cxnSpMk id="180" creationId="{905A3A24-C523-4FBF-84FE-5332B3EBBEC6}"/>
          </ac:cxnSpMkLst>
        </pc:cxnChg>
        <pc:cxnChg chg="add del mod">
          <ac:chgData name="Syphax Ait oubelli" userId="ecf726b1934da71b" providerId="LiveId" clId="{6A633F21-98A5-46F1-AF5C-7D6517485588}" dt="2021-08-29T13:46:30.128" v="773" actId="478"/>
          <ac:cxnSpMkLst>
            <pc:docMk/>
            <pc:sldMk cId="14171277" sldId="399"/>
            <ac:cxnSpMk id="181" creationId="{84EEE95E-C7DD-4619-B46A-2E0BDE2FF31B}"/>
          </ac:cxnSpMkLst>
        </pc:cxnChg>
        <pc:cxnChg chg="add mod ord">
          <ac:chgData name="Syphax Ait oubelli" userId="ecf726b1934da71b" providerId="LiveId" clId="{6A633F21-98A5-46F1-AF5C-7D6517485588}" dt="2021-08-29T13:47:20.507" v="789" actId="208"/>
          <ac:cxnSpMkLst>
            <pc:docMk/>
            <pc:sldMk cId="14171277" sldId="399"/>
            <ac:cxnSpMk id="182" creationId="{1127B1B7-2F7B-4AC0-81C1-08FE4F3C2660}"/>
          </ac:cxnSpMkLst>
        </pc:cxnChg>
        <pc:cxnChg chg="add mod">
          <ac:chgData name="Syphax Ait oubelli" userId="ecf726b1934da71b" providerId="LiveId" clId="{6A633F21-98A5-46F1-AF5C-7D6517485588}" dt="2021-08-29T13:46:15.247" v="766" actId="14100"/>
          <ac:cxnSpMkLst>
            <pc:docMk/>
            <pc:sldMk cId="14171277" sldId="399"/>
            <ac:cxnSpMk id="183" creationId="{BD93D6B3-E127-4266-932A-9EF03A6481AA}"/>
          </ac:cxnSpMkLst>
        </pc:cxnChg>
        <pc:cxnChg chg="add mod">
          <ac:chgData name="Syphax Ait oubelli" userId="ecf726b1934da71b" providerId="LiveId" clId="{6A633F21-98A5-46F1-AF5C-7D6517485588}" dt="2021-08-29T13:46:20.690" v="769" actId="14100"/>
          <ac:cxnSpMkLst>
            <pc:docMk/>
            <pc:sldMk cId="14171277" sldId="399"/>
            <ac:cxnSpMk id="184" creationId="{923E3C12-5E77-4AC5-A3DA-6444E3164024}"/>
          </ac:cxnSpMkLst>
        </pc:cxnChg>
        <pc:cxnChg chg="add mod">
          <ac:chgData name="Syphax Ait oubelli" userId="ecf726b1934da71b" providerId="LiveId" clId="{6A633F21-98A5-46F1-AF5C-7D6517485588}" dt="2021-08-29T13:46:27.268" v="772" actId="14100"/>
          <ac:cxnSpMkLst>
            <pc:docMk/>
            <pc:sldMk cId="14171277" sldId="399"/>
            <ac:cxnSpMk id="185" creationId="{1B8528DA-B17A-4CF9-8C9D-1ACDACEE060A}"/>
          </ac:cxnSpMkLst>
        </pc:cxnChg>
        <pc:cxnChg chg="add mod">
          <ac:chgData name="Syphax Ait oubelli" userId="ecf726b1934da71b" providerId="LiveId" clId="{6A633F21-98A5-46F1-AF5C-7D6517485588}" dt="2021-08-29T13:46:39.733" v="776" actId="14100"/>
          <ac:cxnSpMkLst>
            <pc:docMk/>
            <pc:sldMk cId="14171277" sldId="399"/>
            <ac:cxnSpMk id="187" creationId="{034D9FF6-4E53-439A-BE55-6E63856B302B}"/>
          </ac:cxnSpMkLst>
        </pc:cxnChg>
        <pc:cxnChg chg="add mod">
          <ac:chgData name="Syphax Ait oubelli" userId="ecf726b1934da71b" providerId="LiveId" clId="{6A633F21-98A5-46F1-AF5C-7D6517485588}" dt="2021-08-29T13:46:45.562" v="779" actId="14100"/>
          <ac:cxnSpMkLst>
            <pc:docMk/>
            <pc:sldMk cId="14171277" sldId="399"/>
            <ac:cxnSpMk id="190" creationId="{B6FAE03F-23CC-42FA-AF7B-55B3FA703C4E}"/>
          </ac:cxnSpMkLst>
        </pc:cxnChg>
        <pc:cxnChg chg="add mod">
          <ac:chgData name="Syphax Ait oubelli" userId="ecf726b1934da71b" providerId="LiveId" clId="{6A633F21-98A5-46F1-AF5C-7D6517485588}" dt="2021-08-29T13:46:50.020" v="782" actId="14100"/>
          <ac:cxnSpMkLst>
            <pc:docMk/>
            <pc:sldMk cId="14171277" sldId="399"/>
            <ac:cxnSpMk id="193" creationId="{5052AC5B-5DAD-4AA9-9136-7833A0FD7527}"/>
          </ac:cxnSpMkLst>
        </pc:cxnChg>
        <pc:cxnChg chg="add mod ord">
          <ac:chgData name="Syphax Ait oubelli" userId="ecf726b1934da71b" providerId="LiveId" clId="{6A633F21-98A5-46F1-AF5C-7D6517485588}" dt="2021-08-29T13:47:20.507" v="789" actId="208"/>
          <ac:cxnSpMkLst>
            <pc:docMk/>
            <pc:sldMk cId="14171277" sldId="399"/>
            <ac:cxnSpMk id="196" creationId="{D9C9E74D-EC28-4F44-84B3-D79E2BC0F3A4}"/>
          </ac:cxnSpMkLst>
        </pc:cxnChg>
        <pc:cxnChg chg="add mod">
          <ac:chgData name="Syphax Ait oubelli" userId="ecf726b1934da71b" providerId="LiveId" clId="{6A633F21-98A5-46F1-AF5C-7D6517485588}" dt="2021-08-29T13:47:32.761" v="792" actId="14100"/>
          <ac:cxnSpMkLst>
            <pc:docMk/>
            <pc:sldMk cId="14171277" sldId="399"/>
            <ac:cxnSpMk id="199" creationId="{A222976D-053F-4FD9-BC46-99358A89278F}"/>
          </ac:cxnSpMkLst>
        </pc:cxnChg>
        <pc:cxnChg chg="add mod">
          <ac:chgData name="Syphax Ait oubelli" userId="ecf726b1934da71b" providerId="LiveId" clId="{6A633F21-98A5-46F1-AF5C-7D6517485588}" dt="2021-08-29T13:47:39.483" v="795" actId="14100"/>
          <ac:cxnSpMkLst>
            <pc:docMk/>
            <pc:sldMk cId="14171277" sldId="399"/>
            <ac:cxnSpMk id="202" creationId="{6D8EFD84-FC27-4E4B-9F71-4BB2461C3980}"/>
          </ac:cxnSpMkLst>
        </pc:cxnChg>
        <pc:cxnChg chg="add mod">
          <ac:chgData name="Syphax Ait oubelli" userId="ecf726b1934da71b" providerId="LiveId" clId="{6A633F21-98A5-46F1-AF5C-7D6517485588}" dt="2021-08-29T13:47:47.114" v="798" actId="14100"/>
          <ac:cxnSpMkLst>
            <pc:docMk/>
            <pc:sldMk cId="14171277" sldId="399"/>
            <ac:cxnSpMk id="205" creationId="{01957288-20DC-4665-B650-2B1C43925350}"/>
          </ac:cxnSpMkLst>
        </pc:cxnChg>
        <pc:cxnChg chg="add mod">
          <ac:chgData name="Syphax Ait oubelli" userId="ecf726b1934da71b" providerId="LiveId" clId="{6A633F21-98A5-46F1-AF5C-7D6517485588}" dt="2021-08-29T13:47:54.383" v="801" actId="14100"/>
          <ac:cxnSpMkLst>
            <pc:docMk/>
            <pc:sldMk cId="14171277" sldId="399"/>
            <ac:cxnSpMk id="208" creationId="{89D7DC8C-A9B9-49B7-B5F2-236D5107C0E8}"/>
          </ac:cxnSpMkLst>
        </pc:cxnChg>
        <pc:cxnChg chg="add mod">
          <ac:chgData name="Syphax Ait oubelli" userId="ecf726b1934da71b" providerId="LiveId" clId="{6A633F21-98A5-46F1-AF5C-7D6517485588}" dt="2021-08-29T13:47:59.825" v="804" actId="14100"/>
          <ac:cxnSpMkLst>
            <pc:docMk/>
            <pc:sldMk cId="14171277" sldId="399"/>
            <ac:cxnSpMk id="211" creationId="{AEBB688E-216F-4C25-B5D6-4B73BBB72D95}"/>
          </ac:cxnSpMkLst>
        </pc:cxnChg>
        <pc:cxnChg chg="add mod">
          <ac:chgData name="Syphax Ait oubelli" userId="ecf726b1934da71b" providerId="LiveId" clId="{6A633F21-98A5-46F1-AF5C-7D6517485588}" dt="2021-08-29T13:48:05.482" v="807" actId="14100"/>
          <ac:cxnSpMkLst>
            <pc:docMk/>
            <pc:sldMk cId="14171277" sldId="399"/>
            <ac:cxnSpMk id="214" creationId="{74ADDD88-6EE3-449E-9D8A-B0028CC4D17C}"/>
          </ac:cxnSpMkLst>
        </pc:cxnChg>
        <pc:cxnChg chg="add mod">
          <ac:chgData name="Syphax Ait oubelli" userId="ecf726b1934da71b" providerId="LiveId" clId="{6A633F21-98A5-46F1-AF5C-7D6517485588}" dt="2021-08-29T13:48:14.927" v="810" actId="14100"/>
          <ac:cxnSpMkLst>
            <pc:docMk/>
            <pc:sldMk cId="14171277" sldId="399"/>
            <ac:cxnSpMk id="217" creationId="{A14D32DE-7953-4833-B031-26B16B63BDCF}"/>
          </ac:cxnSpMkLst>
        </pc:cxnChg>
        <pc:cxnChg chg="add mod">
          <ac:chgData name="Syphax Ait oubelli" userId="ecf726b1934da71b" providerId="LiveId" clId="{6A633F21-98A5-46F1-AF5C-7D6517485588}" dt="2021-08-29T13:48:20.418" v="813" actId="14100"/>
          <ac:cxnSpMkLst>
            <pc:docMk/>
            <pc:sldMk cId="14171277" sldId="399"/>
            <ac:cxnSpMk id="220" creationId="{586DA97E-92C1-40BA-82CE-7C572B150B11}"/>
          </ac:cxnSpMkLst>
        </pc:cxnChg>
        <pc:cxnChg chg="add mod">
          <ac:chgData name="Syphax Ait oubelli" userId="ecf726b1934da71b" providerId="LiveId" clId="{6A633F21-98A5-46F1-AF5C-7D6517485588}" dt="2021-08-29T13:48:25.988" v="816" actId="14100"/>
          <ac:cxnSpMkLst>
            <pc:docMk/>
            <pc:sldMk cId="14171277" sldId="399"/>
            <ac:cxnSpMk id="223" creationId="{374E8BBB-EF32-4BC7-82BB-696A960651A9}"/>
          </ac:cxnSpMkLst>
        </pc:cxnChg>
        <pc:cxnChg chg="add mod">
          <ac:chgData name="Syphax Ait oubelli" userId="ecf726b1934da71b" providerId="LiveId" clId="{6A633F21-98A5-46F1-AF5C-7D6517485588}" dt="2021-08-29T13:48:31.573" v="819" actId="14100"/>
          <ac:cxnSpMkLst>
            <pc:docMk/>
            <pc:sldMk cId="14171277" sldId="399"/>
            <ac:cxnSpMk id="226" creationId="{A7B5AE7A-ADFE-4B4F-ABDF-28794E3AFF71}"/>
          </ac:cxnSpMkLst>
        </pc:cxnChg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2413940198" sldId="399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1956169479" sldId="400"/>
        </pc:sldMkLst>
      </pc:sldChg>
      <pc:sldChg chg="modSp add mod">
        <pc:chgData name="Syphax Ait oubelli" userId="ecf726b1934da71b" providerId="LiveId" clId="{6A633F21-98A5-46F1-AF5C-7D6517485588}" dt="2021-08-29T13:51:15.652" v="839" actId="207"/>
        <pc:sldMkLst>
          <pc:docMk/>
          <pc:sldMk cId="2243515961" sldId="400"/>
        </pc:sldMkLst>
        <pc:spChg chg="mod">
          <ac:chgData name="Syphax Ait oubelli" userId="ecf726b1934da71b" providerId="LiveId" clId="{6A633F21-98A5-46F1-AF5C-7D6517485588}" dt="2021-08-29T13:51:15.652" v="839" actId="207"/>
          <ac:spMkLst>
            <pc:docMk/>
            <pc:sldMk cId="2243515961" sldId="400"/>
            <ac:spMk id="3" creationId="{EBC1A28C-30CB-4851-B063-A1895FA60983}"/>
          </ac:spMkLst>
        </pc:spChg>
        <pc:spChg chg="mod">
          <ac:chgData name="Syphax Ait oubelli" userId="ecf726b1934da71b" providerId="LiveId" clId="{6A633F21-98A5-46F1-AF5C-7D6517485588}" dt="2021-08-29T13:51:15.652" v="839" actId="207"/>
          <ac:spMkLst>
            <pc:docMk/>
            <pc:sldMk cId="2243515961" sldId="400"/>
            <ac:spMk id="165" creationId="{243BC4E4-BC27-431A-A2A2-E4A53A749ECA}"/>
          </ac:spMkLst>
        </pc:spChg>
        <pc:spChg chg="mod">
          <ac:chgData name="Syphax Ait oubelli" userId="ecf726b1934da71b" providerId="LiveId" clId="{6A633F21-98A5-46F1-AF5C-7D6517485588}" dt="2021-08-29T13:51:15.652" v="839" actId="207"/>
          <ac:spMkLst>
            <pc:docMk/>
            <pc:sldMk cId="2243515961" sldId="400"/>
            <ac:spMk id="167" creationId="{1CB2956E-2129-4E13-90C5-4A89FC8E935A}"/>
          </ac:spMkLst>
        </pc:spChg>
        <pc:spChg chg="mod">
          <ac:chgData name="Syphax Ait oubelli" userId="ecf726b1934da71b" providerId="LiveId" clId="{6A633F21-98A5-46F1-AF5C-7D6517485588}" dt="2021-08-29T13:51:07.408" v="835" actId="207"/>
          <ac:spMkLst>
            <pc:docMk/>
            <pc:sldMk cId="2243515961" sldId="400"/>
            <ac:spMk id="169" creationId="{6C23F73D-E7EB-4A6E-B5ED-5398E8339F6A}"/>
          </ac:spMkLst>
        </pc:spChg>
        <pc:cxnChg chg="mod ord">
          <ac:chgData name="Syphax Ait oubelli" userId="ecf726b1934da71b" providerId="LiveId" clId="{6A633F21-98A5-46F1-AF5C-7D6517485588}" dt="2021-08-29T13:50:40.488" v="830" actId="208"/>
          <ac:cxnSpMkLst>
            <pc:docMk/>
            <pc:sldMk cId="2243515961" sldId="400"/>
            <ac:cxnSpMk id="182" creationId="{1127B1B7-2F7B-4AC0-81C1-08FE4F3C2660}"/>
          </ac:cxnSpMkLst>
        </pc:cxnChg>
        <pc:cxnChg chg="mod ord">
          <ac:chgData name="Syphax Ait oubelli" userId="ecf726b1934da71b" providerId="LiveId" clId="{6A633F21-98A5-46F1-AF5C-7D6517485588}" dt="2021-08-29T13:51:04.707" v="833" actId="1582"/>
          <ac:cxnSpMkLst>
            <pc:docMk/>
            <pc:sldMk cId="2243515961" sldId="400"/>
            <ac:cxnSpMk id="185" creationId="{1B8528DA-B17A-4CF9-8C9D-1ACDACEE060A}"/>
          </ac:cxnSpMkLst>
        </pc:cxnChg>
        <pc:cxnChg chg="mod ord">
          <ac:chgData name="Syphax Ait oubelli" userId="ecf726b1934da71b" providerId="LiveId" clId="{6A633F21-98A5-46F1-AF5C-7D6517485588}" dt="2021-08-29T13:50:40.488" v="830" actId="208"/>
          <ac:cxnSpMkLst>
            <pc:docMk/>
            <pc:sldMk cId="2243515961" sldId="400"/>
            <ac:cxnSpMk id="187" creationId="{034D9FF6-4E53-439A-BE55-6E63856B302B}"/>
          </ac:cxnSpMkLst>
        </pc:cxnChg>
        <pc:cxnChg chg="mod ord">
          <ac:chgData name="Syphax Ait oubelli" userId="ecf726b1934da71b" providerId="LiveId" clId="{6A633F21-98A5-46F1-AF5C-7D6517485588}" dt="2021-08-29T13:51:04.707" v="833" actId="1582"/>
          <ac:cxnSpMkLst>
            <pc:docMk/>
            <pc:sldMk cId="2243515961" sldId="400"/>
            <ac:cxnSpMk id="202" creationId="{6D8EFD84-FC27-4E4B-9F71-4BB2461C3980}"/>
          </ac:cxnSpMkLst>
        </pc:cxnChg>
        <pc:cxnChg chg="mod ord">
          <ac:chgData name="Syphax Ait oubelli" userId="ecf726b1934da71b" providerId="LiveId" clId="{6A633F21-98A5-46F1-AF5C-7D6517485588}" dt="2021-08-29T13:51:04.707" v="833" actId="1582"/>
          <ac:cxnSpMkLst>
            <pc:docMk/>
            <pc:sldMk cId="2243515961" sldId="400"/>
            <ac:cxnSpMk id="217" creationId="{A14D32DE-7953-4833-B031-26B16B63BDCF}"/>
          </ac:cxnSpMkLst>
        </pc:cxnChg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2981157795" sldId="401"/>
        </pc:sldMkLst>
      </pc:sldChg>
      <pc:sldChg chg="addSp delSp modSp add mod">
        <pc:chgData name="Syphax Ait oubelli" userId="ecf726b1934da71b" providerId="LiveId" clId="{6A633F21-98A5-46F1-AF5C-7D6517485588}" dt="2021-08-29T13:54:21.403" v="880" actId="1076"/>
        <pc:sldMkLst>
          <pc:docMk/>
          <pc:sldMk cId="4218865314" sldId="401"/>
        </pc:sldMkLst>
        <pc:spChg chg="del">
          <ac:chgData name="Syphax Ait oubelli" userId="ecf726b1934da71b" providerId="LiveId" clId="{6A633F21-98A5-46F1-AF5C-7D6517485588}" dt="2021-08-29T13:52:38.593" v="841" actId="478"/>
          <ac:spMkLst>
            <pc:docMk/>
            <pc:sldMk cId="4218865314" sldId="401"/>
            <ac:spMk id="3" creationId="{EBC1A28C-30CB-4851-B063-A1895FA60983}"/>
          </ac:spMkLst>
        </pc:spChg>
        <pc:spChg chg="add mod">
          <ac:chgData name="Syphax Ait oubelli" userId="ecf726b1934da71b" providerId="LiveId" clId="{6A633F21-98A5-46F1-AF5C-7D6517485588}" dt="2021-08-29T13:52:57.806" v="857" actId="12789"/>
          <ac:spMkLst>
            <pc:docMk/>
            <pc:sldMk cId="4218865314" sldId="401"/>
            <ac:spMk id="4" creationId="{11634CE4-1C0C-4E18-847A-2B4B0626A9F9}"/>
          </ac:spMkLst>
        </pc:spChg>
        <pc:spChg chg="add del">
          <ac:chgData name="Syphax Ait oubelli" userId="ecf726b1934da71b" providerId="LiveId" clId="{6A633F21-98A5-46F1-AF5C-7D6517485588}" dt="2021-08-29T13:52:40.406" v="843" actId="22"/>
          <ac:spMkLst>
            <pc:docMk/>
            <pc:sldMk cId="4218865314" sldId="401"/>
            <ac:spMk id="31" creationId="{3C389ABD-73D0-4A35-9AC9-ECE576723BF4}"/>
          </ac:spMkLst>
        </pc:spChg>
        <pc:spChg chg="add mod">
          <ac:chgData name="Syphax Ait oubelli" userId="ecf726b1934da71b" providerId="LiveId" clId="{6A633F21-98A5-46F1-AF5C-7D6517485588}" dt="2021-08-29T13:53:21.469" v="860" actId="14100"/>
          <ac:spMkLst>
            <pc:docMk/>
            <pc:sldMk cId="4218865314" sldId="401"/>
            <ac:spMk id="33" creationId="{1595E761-349A-4A5B-9149-F41D09AA953B}"/>
          </ac:spMkLst>
        </pc:spChg>
        <pc:spChg chg="add mod">
          <ac:chgData name="Syphax Ait oubelli" userId="ecf726b1934da71b" providerId="LiveId" clId="{6A633F21-98A5-46F1-AF5C-7D6517485588}" dt="2021-08-29T13:53:34.014" v="863" actId="14100"/>
          <ac:spMkLst>
            <pc:docMk/>
            <pc:sldMk cId="4218865314" sldId="401"/>
            <ac:spMk id="34" creationId="{A4237348-429D-40CE-B25F-8A513D8237CB}"/>
          </ac:spMkLst>
        </pc:spChg>
        <pc:spChg chg="add mod">
          <ac:chgData name="Syphax Ait oubelli" userId="ecf726b1934da71b" providerId="LiveId" clId="{6A633F21-98A5-46F1-AF5C-7D6517485588}" dt="2021-08-29T13:53:44.718" v="867" actId="14100"/>
          <ac:spMkLst>
            <pc:docMk/>
            <pc:sldMk cId="4218865314" sldId="401"/>
            <ac:spMk id="35" creationId="{51EAEAFB-0462-4B3E-BDC5-36EC537F358A}"/>
          </ac:spMkLst>
        </pc:spChg>
        <pc:spChg chg="add mod">
          <ac:chgData name="Syphax Ait oubelli" userId="ecf726b1934da71b" providerId="LiveId" clId="{6A633F21-98A5-46F1-AF5C-7D6517485588}" dt="2021-08-29T13:54:07.609" v="877" actId="206"/>
          <ac:spMkLst>
            <pc:docMk/>
            <pc:sldMk cId="4218865314" sldId="401"/>
            <ac:spMk id="36" creationId="{E2E53AB7-D8AE-4F9F-872E-5EE2EEA87D72}"/>
          </ac:spMkLst>
        </pc:spChg>
        <pc:spChg chg="add mod">
          <ac:chgData name="Syphax Ait oubelli" userId="ecf726b1934da71b" providerId="LiveId" clId="{6A633F21-98A5-46F1-AF5C-7D6517485588}" dt="2021-08-29T13:54:16.828" v="879" actId="1076"/>
          <ac:spMkLst>
            <pc:docMk/>
            <pc:sldMk cId="4218865314" sldId="401"/>
            <ac:spMk id="37" creationId="{DA06F832-05AA-4732-805C-BAC64F1EEE30}"/>
          </ac:spMkLst>
        </pc:spChg>
        <pc:spChg chg="add mod">
          <ac:chgData name="Syphax Ait oubelli" userId="ecf726b1934da71b" providerId="LiveId" clId="{6A633F21-98A5-46F1-AF5C-7D6517485588}" dt="2021-08-29T13:54:21.403" v="880" actId="1076"/>
          <ac:spMkLst>
            <pc:docMk/>
            <pc:sldMk cId="4218865314" sldId="401"/>
            <ac:spMk id="38" creationId="{BD28F72E-7DC3-41A0-A214-9DF3EF3CDE42}"/>
          </ac:spMkLst>
        </pc:spChg>
        <pc:spChg chg="add mod">
          <ac:chgData name="Syphax Ait oubelli" userId="ecf726b1934da71b" providerId="LiveId" clId="{6A633F21-98A5-46F1-AF5C-7D6517485588}" dt="2021-08-29T13:53:47.888" v="868" actId="1076"/>
          <ac:spMkLst>
            <pc:docMk/>
            <pc:sldMk cId="4218865314" sldId="401"/>
            <ac:spMk id="39" creationId="{6547D98A-4451-4F26-854F-568D21DCA7F8}"/>
          </ac:spMkLst>
        </pc:spChg>
        <pc:spChg chg="add mod">
          <ac:chgData name="Syphax Ait oubelli" userId="ecf726b1934da71b" providerId="LiveId" clId="{6A633F21-98A5-46F1-AF5C-7D6517485588}" dt="2021-08-29T13:54:10.958" v="878" actId="1076"/>
          <ac:spMkLst>
            <pc:docMk/>
            <pc:sldMk cId="4218865314" sldId="401"/>
            <ac:spMk id="40" creationId="{92608D01-1CBF-4518-AC4D-60330D6BA45C}"/>
          </ac:spMkLst>
        </pc:spChg>
        <pc:spChg chg="del">
          <ac:chgData name="Syphax Ait oubelli" userId="ecf726b1934da71b" providerId="LiveId" clId="{6A633F21-98A5-46F1-AF5C-7D6517485588}" dt="2021-08-29T13:52:38.593" v="841" actId="478"/>
          <ac:spMkLst>
            <pc:docMk/>
            <pc:sldMk cId="4218865314" sldId="401"/>
            <ac:spMk id="141" creationId="{34BC4D16-8A26-4159-8FFD-97C668C273C6}"/>
          </ac:spMkLst>
        </pc:spChg>
        <pc:spChg chg="del">
          <ac:chgData name="Syphax Ait oubelli" userId="ecf726b1934da71b" providerId="LiveId" clId="{6A633F21-98A5-46F1-AF5C-7D6517485588}" dt="2021-08-29T13:52:38.593" v="841" actId="478"/>
          <ac:spMkLst>
            <pc:docMk/>
            <pc:sldMk cId="4218865314" sldId="401"/>
            <ac:spMk id="163" creationId="{D4C3A232-5250-4BAA-A55E-5A3F5F9BD1B8}"/>
          </ac:spMkLst>
        </pc:spChg>
        <pc:spChg chg="del">
          <ac:chgData name="Syphax Ait oubelli" userId="ecf726b1934da71b" providerId="LiveId" clId="{6A633F21-98A5-46F1-AF5C-7D6517485588}" dt="2021-08-29T13:52:38.593" v="841" actId="478"/>
          <ac:spMkLst>
            <pc:docMk/>
            <pc:sldMk cId="4218865314" sldId="401"/>
            <ac:spMk id="165" creationId="{243BC4E4-BC27-431A-A2A2-E4A53A749ECA}"/>
          </ac:spMkLst>
        </pc:spChg>
        <pc:spChg chg="del">
          <ac:chgData name="Syphax Ait oubelli" userId="ecf726b1934da71b" providerId="LiveId" clId="{6A633F21-98A5-46F1-AF5C-7D6517485588}" dt="2021-08-29T13:52:38.593" v="841" actId="478"/>
          <ac:spMkLst>
            <pc:docMk/>
            <pc:sldMk cId="4218865314" sldId="401"/>
            <ac:spMk id="166" creationId="{ECA34352-3065-4E9C-83A9-5E4D64A246D8}"/>
          </ac:spMkLst>
        </pc:spChg>
        <pc:spChg chg="del">
          <ac:chgData name="Syphax Ait oubelli" userId="ecf726b1934da71b" providerId="LiveId" clId="{6A633F21-98A5-46F1-AF5C-7D6517485588}" dt="2021-08-29T13:52:38.593" v="841" actId="478"/>
          <ac:spMkLst>
            <pc:docMk/>
            <pc:sldMk cId="4218865314" sldId="401"/>
            <ac:spMk id="167" creationId="{1CB2956E-2129-4E13-90C5-4A89FC8E935A}"/>
          </ac:spMkLst>
        </pc:spChg>
        <pc:spChg chg="del">
          <ac:chgData name="Syphax Ait oubelli" userId="ecf726b1934da71b" providerId="LiveId" clId="{6A633F21-98A5-46F1-AF5C-7D6517485588}" dt="2021-08-29T13:52:38.593" v="841" actId="478"/>
          <ac:spMkLst>
            <pc:docMk/>
            <pc:sldMk cId="4218865314" sldId="401"/>
            <ac:spMk id="168" creationId="{D120F254-9C97-44B4-9C5F-C4DFA47B496E}"/>
          </ac:spMkLst>
        </pc:spChg>
        <pc:spChg chg="del">
          <ac:chgData name="Syphax Ait oubelli" userId="ecf726b1934da71b" providerId="LiveId" clId="{6A633F21-98A5-46F1-AF5C-7D6517485588}" dt="2021-08-29T13:52:38.593" v="841" actId="478"/>
          <ac:spMkLst>
            <pc:docMk/>
            <pc:sldMk cId="4218865314" sldId="401"/>
            <ac:spMk id="169" creationId="{6C23F73D-E7EB-4A6E-B5ED-5398E8339F6A}"/>
          </ac:spMkLst>
        </pc:spChg>
        <pc:spChg chg="del">
          <ac:chgData name="Syphax Ait oubelli" userId="ecf726b1934da71b" providerId="LiveId" clId="{6A633F21-98A5-46F1-AF5C-7D6517485588}" dt="2021-08-29T13:52:38.593" v="841" actId="478"/>
          <ac:spMkLst>
            <pc:docMk/>
            <pc:sldMk cId="4218865314" sldId="401"/>
            <ac:spMk id="170" creationId="{488B4CB5-C9D4-443D-A57E-C68166247101}"/>
          </ac:spMkLst>
        </pc:spChg>
        <pc:spChg chg="del">
          <ac:chgData name="Syphax Ait oubelli" userId="ecf726b1934da71b" providerId="LiveId" clId="{6A633F21-98A5-46F1-AF5C-7D6517485588}" dt="2021-08-29T13:52:38.593" v="841" actId="478"/>
          <ac:spMkLst>
            <pc:docMk/>
            <pc:sldMk cId="4218865314" sldId="401"/>
            <ac:spMk id="171" creationId="{62F812A7-A17D-40E2-9627-63129629087D}"/>
          </ac:spMkLst>
        </pc:spChg>
        <pc:cxnChg chg="del mod">
          <ac:chgData name="Syphax Ait oubelli" userId="ecf726b1934da71b" providerId="LiveId" clId="{6A633F21-98A5-46F1-AF5C-7D6517485588}" dt="2021-08-29T13:52:38.593" v="841" actId="478"/>
          <ac:cxnSpMkLst>
            <pc:docMk/>
            <pc:sldMk cId="4218865314" sldId="401"/>
            <ac:cxnSpMk id="182" creationId="{1127B1B7-2F7B-4AC0-81C1-08FE4F3C2660}"/>
          </ac:cxnSpMkLst>
        </pc:cxnChg>
        <pc:cxnChg chg="del mod">
          <ac:chgData name="Syphax Ait oubelli" userId="ecf726b1934da71b" providerId="LiveId" clId="{6A633F21-98A5-46F1-AF5C-7D6517485588}" dt="2021-08-29T13:52:38.593" v="841" actId="478"/>
          <ac:cxnSpMkLst>
            <pc:docMk/>
            <pc:sldMk cId="4218865314" sldId="401"/>
            <ac:cxnSpMk id="183" creationId="{BD93D6B3-E127-4266-932A-9EF03A6481AA}"/>
          </ac:cxnSpMkLst>
        </pc:cxnChg>
        <pc:cxnChg chg="del mod">
          <ac:chgData name="Syphax Ait oubelli" userId="ecf726b1934da71b" providerId="LiveId" clId="{6A633F21-98A5-46F1-AF5C-7D6517485588}" dt="2021-08-29T13:52:38.593" v="841" actId="478"/>
          <ac:cxnSpMkLst>
            <pc:docMk/>
            <pc:sldMk cId="4218865314" sldId="401"/>
            <ac:cxnSpMk id="184" creationId="{923E3C12-5E77-4AC5-A3DA-6444E3164024}"/>
          </ac:cxnSpMkLst>
        </pc:cxnChg>
        <pc:cxnChg chg="del mod">
          <ac:chgData name="Syphax Ait oubelli" userId="ecf726b1934da71b" providerId="LiveId" clId="{6A633F21-98A5-46F1-AF5C-7D6517485588}" dt="2021-08-29T13:52:38.593" v="841" actId="478"/>
          <ac:cxnSpMkLst>
            <pc:docMk/>
            <pc:sldMk cId="4218865314" sldId="401"/>
            <ac:cxnSpMk id="185" creationId="{1B8528DA-B17A-4CF9-8C9D-1ACDACEE060A}"/>
          </ac:cxnSpMkLst>
        </pc:cxnChg>
        <pc:cxnChg chg="del mod">
          <ac:chgData name="Syphax Ait oubelli" userId="ecf726b1934da71b" providerId="LiveId" clId="{6A633F21-98A5-46F1-AF5C-7D6517485588}" dt="2021-08-29T13:52:38.593" v="841" actId="478"/>
          <ac:cxnSpMkLst>
            <pc:docMk/>
            <pc:sldMk cId="4218865314" sldId="401"/>
            <ac:cxnSpMk id="187" creationId="{034D9FF6-4E53-439A-BE55-6E63856B302B}"/>
          </ac:cxnSpMkLst>
        </pc:cxnChg>
        <pc:cxnChg chg="del mod">
          <ac:chgData name="Syphax Ait oubelli" userId="ecf726b1934da71b" providerId="LiveId" clId="{6A633F21-98A5-46F1-AF5C-7D6517485588}" dt="2021-08-29T13:52:38.593" v="841" actId="478"/>
          <ac:cxnSpMkLst>
            <pc:docMk/>
            <pc:sldMk cId="4218865314" sldId="401"/>
            <ac:cxnSpMk id="190" creationId="{B6FAE03F-23CC-42FA-AF7B-55B3FA703C4E}"/>
          </ac:cxnSpMkLst>
        </pc:cxnChg>
        <pc:cxnChg chg="del mod">
          <ac:chgData name="Syphax Ait oubelli" userId="ecf726b1934da71b" providerId="LiveId" clId="{6A633F21-98A5-46F1-AF5C-7D6517485588}" dt="2021-08-29T13:52:38.593" v="841" actId="478"/>
          <ac:cxnSpMkLst>
            <pc:docMk/>
            <pc:sldMk cId="4218865314" sldId="401"/>
            <ac:cxnSpMk id="193" creationId="{5052AC5B-5DAD-4AA9-9136-7833A0FD7527}"/>
          </ac:cxnSpMkLst>
        </pc:cxnChg>
        <pc:cxnChg chg="del mod">
          <ac:chgData name="Syphax Ait oubelli" userId="ecf726b1934da71b" providerId="LiveId" clId="{6A633F21-98A5-46F1-AF5C-7D6517485588}" dt="2021-08-29T13:52:38.593" v="841" actId="478"/>
          <ac:cxnSpMkLst>
            <pc:docMk/>
            <pc:sldMk cId="4218865314" sldId="401"/>
            <ac:cxnSpMk id="196" creationId="{D9C9E74D-EC28-4F44-84B3-D79E2BC0F3A4}"/>
          </ac:cxnSpMkLst>
        </pc:cxnChg>
        <pc:cxnChg chg="del mod">
          <ac:chgData name="Syphax Ait oubelli" userId="ecf726b1934da71b" providerId="LiveId" clId="{6A633F21-98A5-46F1-AF5C-7D6517485588}" dt="2021-08-29T13:52:38.593" v="841" actId="478"/>
          <ac:cxnSpMkLst>
            <pc:docMk/>
            <pc:sldMk cId="4218865314" sldId="401"/>
            <ac:cxnSpMk id="199" creationId="{A222976D-053F-4FD9-BC46-99358A89278F}"/>
          </ac:cxnSpMkLst>
        </pc:cxnChg>
        <pc:cxnChg chg="del mod">
          <ac:chgData name="Syphax Ait oubelli" userId="ecf726b1934da71b" providerId="LiveId" clId="{6A633F21-98A5-46F1-AF5C-7D6517485588}" dt="2021-08-29T13:52:38.593" v="841" actId="478"/>
          <ac:cxnSpMkLst>
            <pc:docMk/>
            <pc:sldMk cId="4218865314" sldId="401"/>
            <ac:cxnSpMk id="202" creationId="{6D8EFD84-FC27-4E4B-9F71-4BB2461C3980}"/>
          </ac:cxnSpMkLst>
        </pc:cxnChg>
        <pc:cxnChg chg="del mod">
          <ac:chgData name="Syphax Ait oubelli" userId="ecf726b1934da71b" providerId="LiveId" clId="{6A633F21-98A5-46F1-AF5C-7D6517485588}" dt="2021-08-29T13:52:38.593" v="841" actId="478"/>
          <ac:cxnSpMkLst>
            <pc:docMk/>
            <pc:sldMk cId="4218865314" sldId="401"/>
            <ac:cxnSpMk id="205" creationId="{01957288-20DC-4665-B650-2B1C43925350}"/>
          </ac:cxnSpMkLst>
        </pc:cxnChg>
        <pc:cxnChg chg="del mod">
          <ac:chgData name="Syphax Ait oubelli" userId="ecf726b1934da71b" providerId="LiveId" clId="{6A633F21-98A5-46F1-AF5C-7D6517485588}" dt="2021-08-29T13:52:38.593" v="841" actId="478"/>
          <ac:cxnSpMkLst>
            <pc:docMk/>
            <pc:sldMk cId="4218865314" sldId="401"/>
            <ac:cxnSpMk id="208" creationId="{89D7DC8C-A9B9-49B7-B5F2-236D5107C0E8}"/>
          </ac:cxnSpMkLst>
        </pc:cxnChg>
        <pc:cxnChg chg="del mod">
          <ac:chgData name="Syphax Ait oubelli" userId="ecf726b1934da71b" providerId="LiveId" clId="{6A633F21-98A5-46F1-AF5C-7D6517485588}" dt="2021-08-29T13:52:38.593" v="841" actId="478"/>
          <ac:cxnSpMkLst>
            <pc:docMk/>
            <pc:sldMk cId="4218865314" sldId="401"/>
            <ac:cxnSpMk id="211" creationId="{AEBB688E-216F-4C25-B5D6-4B73BBB72D95}"/>
          </ac:cxnSpMkLst>
        </pc:cxnChg>
        <pc:cxnChg chg="del mod">
          <ac:chgData name="Syphax Ait oubelli" userId="ecf726b1934da71b" providerId="LiveId" clId="{6A633F21-98A5-46F1-AF5C-7D6517485588}" dt="2021-08-29T13:52:38.593" v="841" actId="478"/>
          <ac:cxnSpMkLst>
            <pc:docMk/>
            <pc:sldMk cId="4218865314" sldId="401"/>
            <ac:cxnSpMk id="214" creationId="{74ADDD88-6EE3-449E-9D8A-B0028CC4D17C}"/>
          </ac:cxnSpMkLst>
        </pc:cxnChg>
        <pc:cxnChg chg="del mod">
          <ac:chgData name="Syphax Ait oubelli" userId="ecf726b1934da71b" providerId="LiveId" clId="{6A633F21-98A5-46F1-AF5C-7D6517485588}" dt="2021-08-29T13:52:38.593" v="841" actId="478"/>
          <ac:cxnSpMkLst>
            <pc:docMk/>
            <pc:sldMk cId="4218865314" sldId="401"/>
            <ac:cxnSpMk id="217" creationId="{A14D32DE-7953-4833-B031-26B16B63BDCF}"/>
          </ac:cxnSpMkLst>
        </pc:cxnChg>
        <pc:cxnChg chg="del mod">
          <ac:chgData name="Syphax Ait oubelli" userId="ecf726b1934da71b" providerId="LiveId" clId="{6A633F21-98A5-46F1-AF5C-7D6517485588}" dt="2021-08-29T13:52:38.593" v="841" actId="478"/>
          <ac:cxnSpMkLst>
            <pc:docMk/>
            <pc:sldMk cId="4218865314" sldId="401"/>
            <ac:cxnSpMk id="220" creationId="{586DA97E-92C1-40BA-82CE-7C572B150B11}"/>
          </ac:cxnSpMkLst>
        </pc:cxnChg>
        <pc:cxnChg chg="del mod">
          <ac:chgData name="Syphax Ait oubelli" userId="ecf726b1934da71b" providerId="LiveId" clId="{6A633F21-98A5-46F1-AF5C-7D6517485588}" dt="2021-08-29T13:52:38.593" v="841" actId="478"/>
          <ac:cxnSpMkLst>
            <pc:docMk/>
            <pc:sldMk cId="4218865314" sldId="401"/>
            <ac:cxnSpMk id="223" creationId="{374E8BBB-EF32-4BC7-82BB-696A960651A9}"/>
          </ac:cxnSpMkLst>
        </pc:cxnChg>
        <pc:cxnChg chg="del mod">
          <ac:chgData name="Syphax Ait oubelli" userId="ecf726b1934da71b" providerId="LiveId" clId="{6A633F21-98A5-46F1-AF5C-7D6517485588}" dt="2021-08-29T13:52:38.593" v="841" actId="478"/>
          <ac:cxnSpMkLst>
            <pc:docMk/>
            <pc:sldMk cId="4218865314" sldId="401"/>
            <ac:cxnSpMk id="226" creationId="{A7B5AE7A-ADFE-4B4F-ABDF-28794E3AFF71}"/>
          </ac:cxnSpMkLst>
        </pc:cxnChg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3076787301" sldId="402"/>
        </pc:sldMkLst>
      </pc:sldChg>
      <pc:sldChg chg="addSp delSp modSp add mod">
        <pc:chgData name="Syphax Ait oubelli" userId="ecf726b1934da71b" providerId="LiveId" clId="{6A633F21-98A5-46F1-AF5C-7D6517485588}" dt="2021-08-29T13:55:36.179" v="919" actId="1076"/>
        <pc:sldMkLst>
          <pc:docMk/>
          <pc:sldMk cId="3355481945" sldId="402"/>
        </pc:sldMkLst>
        <pc:spChg chg="add mod">
          <ac:chgData name="Syphax Ait oubelli" userId="ecf726b1934da71b" providerId="LiveId" clId="{6A633F21-98A5-46F1-AF5C-7D6517485588}" dt="2021-08-29T13:55:16.847" v="914" actId="1076"/>
          <ac:spMkLst>
            <pc:docMk/>
            <pc:sldMk cId="3355481945" sldId="402"/>
            <ac:spMk id="2" creationId="{AC77D8F0-5433-4083-B512-DB142FE0160D}"/>
          </ac:spMkLst>
        </pc:spChg>
        <pc:spChg chg="del">
          <ac:chgData name="Syphax Ait oubelli" userId="ecf726b1934da71b" providerId="LiveId" clId="{6A633F21-98A5-46F1-AF5C-7D6517485588}" dt="2021-08-29T13:54:54.152" v="882" actId="478"/>
          <ac:spMkLst>
            <pc:docMk/>
            <pc:sldMk cId="3355481945" sldId="402"/>
            <ac:spMk id="4" creationId="{11634CE4-1C0C-4E18-847A-2B4B0626A9F9}"/>
          </ac:spMkLst>
        </pc:spChg>
        <pc:spChg chg="add mod">
          <ac:chgData name="Syphax Ait oubelli" userId="ecf726b1934da71b" providerId="LiveId" clId="{6A633F21-98A5-46F1-AF5C-7D6517485588}" dt="2021-08-29T13:55:33.942" v="918" actId="14100"/>
          <ac:spMkLst>
            <pc:docMk/>
            <pc:sldMk cId="3355481945" sldId="402"/>
            <ac:spMk id="12" creationId="{F7F68FC0-0D36-4F2F-976B-1FF872BCCAF8}"/>
          </ac:spMkLst>
        </pc:spChg>
        <pc:spChg chg="add mod">
          <ac:chgData name="Syphax Ait oubelli" userId="ecf726b1934da71b" providerId="LiveId" clId="{6A633F21-98A5-46F1-AF5C-7D6517485588}" dt="2021-08-29T13:55:36.179" v="919" actId="1076"/>
          <ac:spMkLst>
            <pc:docMk/>
            <pc:sldMk cId="3355481945" sldId="402"/>
            <ac:spMk id="13" creationId="{446EB8D1-EFA9-45E3-A912-4B18A17462C8}"/>
          </ac:spMkLst>
        </pc:spChg>
        <pc:spChg chg="del">
          <ac:chgData name="Syphax Ait oubelli" userId="ecf726b1934da71b" providerId="LiveId" clId="{6A633F21-98A5-46F1-AF5C-7D6517485588}" dt="2021-08-29T13:54:54.152" v="882" actId="478"/>
          <ac:spMkLst>
            <pc:docMk/>
            <pc:sldMk cId="3355481945" sldId="402"/>
            <ac:spMk id="33" creationId="{1595E761-349A-4A5B-9149-F41D09AA953B}"/>
          </ac:spMkLst>
        </pc:spChg>
        <pc:spChg chg="del">
          <ac:chgData name="Syphax Ait oubelli" userId="ecf726b1934da71b" providerId="LiveId" clId="{6A633F21-98A5-46F1-AF5C-7D6517485588}" dt="2021-08-29T13:54:54.152" v="882" actId="478"/>
          <ac:spMkLst>
            <pc:docMk/>
            <pc:sldMk cId="3355481945" sldId="402"/>
            <ac:spMk id="34" creationId="{A4237348-429D-40CE-B25F-8A513D8237CB}"/>
          </ac:spMkLst>
        </pc:spChg>
        <pc:spChg chg="del">
          <ac:chgData name="Syphax Ait oubelli" userId="ecf726b1934da71b" providerId="LiveId" clId="{6A633F21-98A5-46F1-AF5C-7D6517485588}" dt="2021-08-29T13:54:54.152" v="882" actId="478"/>
          <ac:spMkLst>
            <pc:docMk/>
            <pc:sldMk cId="3355481945" sldId="402"/>
            <ac:spMk id="35" creationId="{51EAEAFB-0462-4B3E-BDC5-36EC537F358A}"/>
          </ac:spMkLst>
        </pc:spChg>
        <pc:spChg chg="del">
          <ac:chgData name="Syphax Ait oubelli" userId="ecf726b1934da71b" providerId="LiveId" clId="{6A633F21-98A5-46F1-AF5C-7D6517485588}" dt="2021-08-29T13:54:54.152" v="882" actId="478"/>
          <ac:spMkLst>
            <pc:docMk/>
            <pc:sldMk cId="3355481945" sldId="402"/>
            <ac:spMk id="36" creationId="{E2E53AB7-D8AE-4F9F-872E-5EE2EEA87D72}"/>
          </ac:spMkLst>
        </pc:spChg>
        <pc:spChg chg="del">
          <ac:chgData name="Syphax Ait oubelli" userId="ecf726b1934da71b" providerId="LiveId" clId="{6A633F21-98A5-46F1-AF5C-7D6517485588}" dt="2021-08-29T13:54:54.152" v="882" actId="478"/>
          <ac:spMkLst>
            <pc:docMk/>
            <pc:sldMk cId="3355481945" sldId="402"/>
            <ac:spMk id="37" creationId="{DA06F832-05AA-4732-805C-BAC64F1EEE30}"/>
          </ac:spMkLst>
        </pc:spChg>
        <pc:spChg chg="del">
          <ac:chgData name="Syphax Ait oubelli" userId="ecf726b1934da71b" providerId="LiveId" clId="{6A633F21-98A5-46F1-AF5C-7D6517485588}" dt="2021-08-29T13:54:54.152" v="882" actId="478"/>
          <ac:spMkLst>
            <pc:docMk/>
            <pc:sldMk cId="3355481945" sldId="402"/>
            <ac:spMk id="38" creationId="{BD28F72E-7DC3-41A0-A214-9DF3EF3CDE42}"/>
          </ac:spMkLst>
        </pc:spChg>
        <pc:spChg chg="del">
          <ac:chgData name="Syphax Ait oubelli" userId="ecf726b1934da71b" providerId="LiveId" clId="{6A633F21-98A5-46F1-AF5C-7D6517485588}" dt="2021-08-29T13:54:54.152" v="882" actId="478"/>
          <ac:spMkLst>
            <pc:docMk/>
            <pc:sldMk cId="3355481945" sldId="402"/>
            <ac:spMk id="39" creationId="{6547D98A-4451-4F26-854F-568D21DCA7F8}"/>
          </ac:spMkLst>
        </pc:spChg>
        <pc:spChg chg="del">
          <ac:chgData name="Syphax Ait oubelli" userId="ecf726b1934da71b" providerId="LiveId" clId="{6A633F21-98A5-46F1-AF5C-7D6517485588}" dt="2021-08-29T13:54:54.152" v="882" actId="478"/>
          <ac:spMkLst>
            <pc:docMk/>
            <pc:sldMk cId="3355481945" sldId="402"/>
            <ac:spMk id="40" creationId="{92608D01-1CBF-4518-AC4D-60330D6BA45C}"/>
          </ac:spMkLst>
        </pc:spChg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1695036265" sldId="403"/>
        </pc:sldMkLst>
      </pc:sldChg>
      <pc:sldChg chg="addSp modSp add mod">
        <pc:chgData name="Syphax Ait oubelli" userId="ecf726b1934da71b" providerId="LiveId" clId="{6A633F21-98A5-46F1-AF5C-7D6517485588}" dt="2021-08-29T13:58:10.616" v="940" actId="1036"/>
        <pc:sldMkLst>
          <pc:docMk/>
          <pc:sldMk cId="2240333046" sldId="403"/>
        </pc:sldMkLst>
        <pc:spChg chg="add mod">
          <ac:chgData name="Syphax Ait oubelli" userId="ecf726b1934da71b" providerId="LiveId" clId="{6A633F21-98A5-46F1-AF5C-7D6517485588}" dt="2021-08-29T13:57:42.021" v="927" actId="1076"/>
          <ac:spMkLst>
            <pc:docMk/>
            <pc:sldMk cId="2240333046" sldId="403"/>
            <ac:spMk id="5" creationId="{1F35AA03-C2EB-43CA-8CB2-EB93B3A88277}"/>
          </ac:spMkLst>
        </pc:spChg>
        <pc:spChg chg="add mod">
          <ac:chgData name="Syphax Ait oubelli" userId="ecf726b1934da71b" providerId="LiveId" clId="{6A633F21-98A5-46F1-AF5C-7D6517485588}" dt="2021-08-29T13:58:10.616" v="940" actId="1036"/>
          <ac:spMkLst>
            <pc:docMk/>
            <pc:sldMk cId="2240333046" sldId="403"/>
            <ac:spMk id="6" creationId="{DEA7483E-2B69-448E-8CA6-E8701FA21324}"/>
          </ac:spMkLst>
        </pc:spChg>
      </pc:sldChg>
      <pc:sldChg chg="addSp delSp modSp add mod">
        <pc:chgData name="Syphax Ait oubelli" userId="ecf726b1934da71b" providerId="LiveId" clId="{6A633F21-98A5-46F1-AF5C-7D6517485588}" dt="2021-08-29T13:58:46.601" v="955" actId="1036"/>
        <pc:sldMkLst>
          <pc:docMk/>
          <pc:sldMk cId="2118629501" sldId="404"/>
        </pc:sldMkLst>
        <pc:spChg chg="del">
          <ac:chgData name="Syphax Ait oubelli" userId="ecf726b1934da71b" providerId="LiveId" clId="{6A633F21-98A5-46F1-AF5C-7D6517485588}" dt="2021-08-29T13:58:41.201" v="951" actId="478"/>
          <ac:spMkLst>
            <pc:docMk/>
            <pc:sldMk cId="2118629501" sldId="404"/>
            <ac:spMk id="6" creationId="{DEA7483E-2B69-448E-8CA6-E8701FA21324}"/>
          </ac:spMkLst>
        </pc:spChg>
        <pc:spChg chg="add mod">
          <ac:chgData name="Syphax Ait oubelli" userId="ecf726b1934da71b" providerId="LiveId" clId="{6A633F21-98A5-46F1-AF5C-7D6517485588}" dt="2021-08-29T13:58:46.601" v="955" actId="1036"/>
          <ac:spMkLst>
            <pc:docMk/>
            <pc:sldMk cId="2118629501" sldId="404"/>
            <ac:spMk id="7" creationId="{0534874E-937A-44B0-976E-095DDA4451C1}"/>
          </ac:spMkLst>
        </pc:spChg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2671828081" sldId="404"/>
        </pc:sldMkLst>
      </pc:sldChg>
      <pc:sldChg chg="addSp delSp modSp add mod">
        <pc:chgData name="Syphax Ait oubelli" userId="ecf726b1934da71b" providerId="LiveId" clId="{6A633F21-98A5-46F1-AF5C-7D6517485588}" dt="2021-08-29T13:59:24.955" v="991" actId="1076"/>
        <pc:sldMkLst>
          <pc:docMk/>
          <pc:sldMk cId="1334070578" sldId="405"/>
        </pc:sldMkLst>
        <pc:spChg chg="add mod">
          <ac:chgData name="Syphax Ait oubelli" userId="ecf726b1934da71b" providerId="LiveId" clId="{6A633F21-98A5-46F1-AF5C-7D6517485588}" dt="2021-08-29T13:59:24.955" v="991" actId="1076"/>
          <ac:spMkLst>
            <pc:docMk/>
            <pc:sldMk cId="1334070578" sldId="405"/>
            <ac:spMk id="3" creationId="{41587381-22BC-44E9-B42E-B49AEFE9318C}"/>
          </ac:spMkLst>
        </pc:spChg>
        <pc:spChg chg="del">
          <ac:chgData name="Syphax Ait oubelli" userId="ecf726b1934da71b" providerId="LiveId" clId="{6A633F21-98A5-46F1-AF5C-7D6517485588}" dt="2021-08-29T13:59:03.223" v="957" actId="478"/>
          <ac:spMkLst>
            <pc:docMk/>
            <pc:sldMk cId="1334070578" sldId="405"/>
            <ac:spMk id="5" creationId="{1F35AA03-C2EB-43CA-8CB2-EB93B3A88277}"/>
          </ac:spMkLst>
        </pc:spChg>
        <pc:spChg chg="del">
          <ac:chgData name="Syphax Ait oubelli" userId="ecf726b1934da71b" providerId="LiveId" clId="{6A633F21-98A5-46F1-AF5C-7D6517485588}" dt="2021-08-29T13:59:03.223" v="957" actId="478"/>
          <ac:spMkLst>
            <pc:docMk/>
            <pc:sldMk cId="1334070578" sldId="405"/>
            <ac:spMk id="7" creationId="{0534874E-937A-44B0-976E-095DDA4451C1}"/>
          </ac:spMkLst>
        </pc:spChg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1512658633" sldId="405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2241730102" sldId="406"/>
        </pc:sldMkLst>
      </pc:sldChg>
      <pc:sldChg chg="addSp delSp modSp add mod">
        <pc:chgData name="Syphax Ait oubelli" userId="ecf726b1934da71b" providerId="LiveId" clId="{6A633F21-98A5-46F1-AF5C-7D6517485588}" dt="2021-08-29T14:01:57.279" v="1147" actId="1076"/>
        <pc:sldMkLst>
          <pc:docMk/>
          <pc:sldMk cId="3445550528" sldId="406"/>
        </pc:sldMkLst>
        <pc:spChg chg="add del mod">
          <ac:chgData name="Syphax Ait oubelli" userId="ecf726b1934da71b" providerId="LiveId" clId="{6A633F21-98A5-46F1-AF5C-7D6517485588}" dt="2021-08-29T14:01:24.495" v="1012"/>
          <ac:spMkLst>
            <pc:docMk/>
            <pc:sldMk cId="3445550528" sldId="406"/>
            <ac:spMk id="3" creationId="{DCA95120-1CAE-447C-92F2-AD793E6722CC}"/>
          </ac:spMkLst>
        </pc:spChg>
        <pc:spChg chg="add del">
          <ac:chgData name="Syphax Ait oubelli" userId="ecf726b1934da71b" providerId="LiveId" clId="{6A633F21-98A5-46F1-AF5C-7D6517485588}" dt="2021-08-29T14:01:24.521" v="1023"/>
          <ac:spMkLst>
            <pc:docMk/>
            <pc:sldMk cId="3445550528" sldId="406"/>
            <ac:spMk id="4" creationId="{84C8E8AD-DA28-4182-9543-5DD64C6C1F35}"/>
          </ac:spMkLst>
        </pc:spChg>
        <pc:spChg chg="add del">
          <ac:chgData name="Syphax Ait oubelli" userId="ecf726b1934da71b" providerId="LiveId" clId="{6A633F21-98A5-46F1-AF5C-7D6517485588}" dt="2021-08-29T14:01:24.543" v="1034"/>
          <ac:spMkLst>
            <pc:docMk/>
            <pc:sldMk cId="3445550528" sldId="406"/>
            <ac:spMk id="5" creationId="{8C82FF96-BBED-4282-AE8D-0BA64D43F8F0}"/>
          </ac:spMkLst>
        </pc:spChg>
        <pc:spChg chg="add del mod">
          <ac:chgData name="Syphax Ait oubelli" userId="ecf726b1934da71b" providerId="LiveId" clId="{6A633F21-98A5-46F1-AF5C-7D6517485588}" dt="2021-08-29T14:01:24.521" v="1023"/>
          <ac:spMkLst>
            <pc:docMk/>
            <pc:sldMk cId="3445550528" sldId="406"/>
            <ac:spMk id="6" creationId="{08039247-026F-4667-A061-C62E1DDEA44D}"/>
          </ac:spMkLst>
        </pc:spChg>
        <pc:spChg chg="add del">
          <ac:chgData name="Syphax Ait oubelli" userId="ecf726b1934da71b" providerId="LiveId" clId="{6A633F21-98A5-46F1-AF5C-7D6517485588}" dt="2021-08-29T14:01:24.555" v="1045"/>
          <ac:spMkLst>
            <pc:docMk/>
            <pc:sldMk cId="3445550528" sldId="406"/>
            <ac:spMk id="7" creationId="{69CDF5D5-2A15-4879-BBE7-7A29C791AE1E}"/>
          </ac:spMkLst>
        </pc:spChg>
        <pc:spChg chg="mod">
          <ac:chgData name="Syphax Ait oubelli" userId="ecf726b1934da71b" providerId="LiveId" clId="{6A633F21-98A5-46F1-AF5C-7D6517485588}" dt="2021-08-29T14:01:57.279" v="1147" actId="1076"/>
          <ac:spMkLst>
            <pc:docMk/>
            <pc:sldMk cId="3445550528" sldId="406"/>
            <ac:spMk id="8" creationId="{83BF08F6-3C6E-49A9-8EA5-F11DDE0B156D}"/>
          </ac:spMkLst>
        </pc:spChg>
        <pc:spChg chg="add del mod">
          <ac:chgData name="Syphax Ait oubelli" userId="ecf726b1934da71b" providerId="LiveId" clId="{6A633F21-98A5-46F1-AF5C-7D6517485588}" dt="2021-08-29T14:01:24.543" v="1034"/>
          <ac:spMkLst>
            <pc:docMk/>
            <pc:sldMk cId="3445550528" sldId="406"/>
            <ac:spMk id="9" creationId="{30538B05-CB21-4E79-A32E-D9CBABD07218}"/>
          </ac:spMkLst>
        </pc:spChg>
        <pc:spChg chg="add del">
          <ac:chgData name="Syphax Ait oubelli" userId="ecf726b1934da71b" providerId="LiveId" clId="{6A633F21-98A5-46F1-AF5C-7D6517485588}" dt="2021-08-29T14:01:24.569" v="1056"/>
          <ac:spMkLst>
            <pc:docMk/>
            <pc:sldMk cId="3445550528" sldId="406"/>
            <ac:spMk id="10" creationId="{425DDEB0-F12C-48D7-87FC-6A0B8EF3FFD5}"/>
          </ac:spMkLst>
        </pc:spChg>
        <pc:spChg chg="mod">
          <ac:chgData name="Syphax Ait oubelli" userId="ecf726b1934da71b" providerId="LiveId" clId="{6A633F21-98A5-46F1-AF5C-7D6517485588}" dt="2021-08-29T14:01:57.279" v="1147" actId="1076"/>
          <ac:spMkLst>
            <pc:docMk/>
            <pc:sldMk cId="3445550528" sldId="406"/>
            <ac:spMk id="11" creationId="{1BF0A7D2-5A58-41EF-98B0-AF387DD668D7}"/>
          </ac:spMkLst>
        </pc:spChg>
        <pc:spChg chg="add del mod">
          <ac:chgData name="Syphax Ait oubelli" userId="ecf726b1934da71b" providerId="LiveId" clId="{6A633F21-98A5-46F1-AF5C-7D6517485588}" dt="2021-08-29T14:01:24.555" v="1045"/>
          <ac:spMkLst>
            <pc:docMk/>
            <pc:sldMk cId="3445550528" sldId="406"/>
            <ac:spMk id="14" creationId="{C5BFC78F-ECE3-4E6D-96EE-07B78A93ADDB}"/>
          </ac:spMkLst>
        </pc:spChg>
        <pc:spChg chg="mod">
          <ac:chgData name="Syphax Ait oubelli" userId="ecf726b1934da71b" providerId="LiveId" clId="{6A633F21-98A5-46F1-AF5C-7D6517485588}" dt="2021-08-29T14:01:57.279" v="1147" actId="1076"/>
          <ac:spMkLst>
            <pc:docMk/>
            <pc:sldMk cId="3445550528" sldId="406"/>
            <ac:spMk id="15" creationId="{07E57E0E-2D2D-4B64-920A-EDFA4C0500C1}"/>
          </ac:spMkLst>
        </pc:spChg>
        <pc:spChg chg="add del mod">
          <ac:chgData name="Syphax Ait oubelli" userId="ecf726b1934da71b" providerId="LiveId" clId="{6A633F21-98A5-46F1-AF5C-7D6517485588}" dt="2021-08-29T14:01:24.569" v="1056"/>
          <ac:spMkLst>
            <pc:docMk/>
            <pc:sldMk cId="3445550528" sldId="406"/>
            <ac:spMk id="16" creationId="{B527B727-38AA-4ED6-A7C8-C145CB5B3630}"/>
          </ac:spMkLst>
        </pc:spChg>
        <pc:spChg chg="mod">
          <ac:chgData name="Syphax Ait oubelli" userId="ecf726b1934da71b" providerId="LiveId" clId="{6A633F21-98A5-46F1-AF5C-7D6517485588}" dt="2021-08-29T14:01:57.279" v="1147" actId="1076"/>
          <ac:spMkLst>
            <pc:docMk/>
            <pc:sldMk cId="3445550528" sldId="406"/>
            <ac:spMk id="17" creationId="{018A1542-18DE-4781-BB08-C769BD6917C8}"/>
          </ac:spMkLst>
        </pc:spChg>
        <pc:spChg chg="add del mod">
          <ac:chgData name="Syphax Ait oubelli" userId="ecf726b1934da71b" providerId="LiveId" clId="{6A633F21-98A5-46F1-AF5C-7D6517485588}" dt="2021-08-29T14:01:24.585" v="1067"/>
          <ac:spMkLst>
            <pc:docMk/>
            <pc:sldMk cId="3445550528" sldId="406"/>
            <ac:spMk id="18" creationId="{F360CDB0-F754-4A09-9137-1DF4C9FBA88B}"/>
          </ac:spMkLst>
        </pc:spChg>
        <pc:spChg chg="add del">
          <ac:chgData name="Syphax Ait oubelli" userId="ecf726b1934da71b" providerId="LiveId" clId="{6A633F21-98A5-46F1-AF5C-7D6517485588}" dt="2021-08-29T14:01:24.585" v="1067"/>
          <ac:spMkLst>
            <pc:docMk/>
            <pc:sldMk cId="3445550528" sldId="406"/>
            <ac:spMk id="19" creationId="{C09946FB-32D3-4BB5-95EE-17CA5138131C}"/>
          </ac:spMkLst>
        </pc:spChg>
        <pc:spChg chg="mod">
          <ac:chgData name="Syphax Ait oubelli" userId="ecf726b1934da71b" providerId="LiveId" clId="{6A633F21-98A5-46F1-AF5C-7D6517485588}" dt="2021-08-29T14:01:57.279" v="1147" actId="1076"/>
          <ac:spMkLst>
            <pc:docMk/>
            <pc:sldMk cId="3445550528" sldId="406"/>
            <ac:spMk id="20" creationId="{92F8CCA0-BB64-4A3C-ACDC-9B65A6C38D9B}"/>
          </ac:spMkLst>
        </pc:spChg>
        <pc:spChg chg="add del mod">
          <ac:chgData name="Syphax Ait oubelli" userId="ecf726b1934da71b" providerId="LiveId" clId="{6A633F21-98A5-46F1-AF5C-7D6517485588}" dt="2021-08-29T14:01:24.607" v="1078"/>
          <ac:spMkLst>
            <pc:docMk/>
            <pc:sldMk cId="3445550528" sldId="406"/>
            <ac:spMk id="21" creationId="{720AB59A-A07C-467D-B4A0-DDF674EFA270}"/>
          </ac:spMkLst>
        </pc:spChg>
        <pc:spChg chg="add del">
          <ac:chgData name="Syphax Ait oubelli" userId="ecf726b1934da71b" providerId="LiveId" clId="{6A633F21-98A5-46F1-AF5C-7D6517485588}" dt="2021-08-29T14:01:24.607" v="1078"/>
          <ac:spMkLst>
            <pc:docMk/>
            <pc:sldMk cId="3445550528" sldId="406"/>
            <ac:spMk id="22" creationId="{462F1B1A-2BF3-42BD-9337-C34F7B1A4781}"/>
          </ac:spMkLst>
        </pc:spChg>
        <pc:spChg chg="mod">
          <ac:chgData name="Syphax Ait oubelli" userId="ecf726b1934da71b" providerId="LiveId" clId="{6A633F21-98A5-46F1-AF5C-7D6517485588}" dt="2021-08-29T14:01:57.279" v="1147" actId="1076"/>
          <ac:spMkLst>
            <pc:docMk/>
            <pc:sldMk cId="3445550528" sldId="406"/>
            <ac:spMk id="23" creationId="{C113397C-4DD8-43FF-8A2C-85CE83166853}"/>
          </ac:spMkLst>
        </pc:spChg>
        <pc:spChg chg="add del mod">
          <ac:chgData name="Syphax Ait oubelli" userId="ecf726b1934da71b" providerId="LiveId" clId="{6A633F21-98A5-46F1-AF5C-7D6517485588}" dt="2021-08-29T14:01:24.626" v="1089"/>
          <ac:spMkLst>
            <pc:docMk/>
            <pc:sldMk cId="3445550528" sldId="406"/>
            <ac:spMk id="24" creationId="{AC1E6733-EC3F-40ED-919C-EEF26D462E3C}"/>
          </ac:spMkLst>
        </pc:spChg>
        <pc:spChg chg="add del">
          <ac:chgData name="Syphax Ait oubelli" userId="ecf726b1934da71b" providerId="LiveId" clId="{6A633F21-98A5-46F1-AF5C-7D6517485588}" dt="2021-08-29T14:01:24.626" v="1089"/>
          <ac:spMkLst>
            <pc:docMk/>
            <pc:sldMk cId="3445550528" sldId="406"/>
            <ac:spMk id="25" creationId="{D0BA4CA0-65DF-40EA-AB0C-60451EE14471}"/>
          </ac:spMkLst>
        </pc:spChg>
        <pc:spChg chg="mod">
          <ac:chgData name="Syphax Ait oubelli" userId="ecf726b1934da71b" providerId="LiveId" clId="{6A633F21-98A5-46F1-AF5C-7D6517485588}" dt="2021-08-29T14:01:57.279" v="1147" actId="1076"/>
          <ac:spMkLst>
            <pc:docMk/>
            <pc:sldMk cId="3445550528" sldId="406"/>
            <ac:spMk id="26" creationId="{DE547F88-648E-4FB1-97DD-CDBF205629CC}"/>
          </ac:spMkLst>
        </pc:spChg>
        <pc:spChg chg="add del mod">
          <ac:chgData name="Syphax Ait oubelli" userId="ecf726b1934da71b" providerId="LiveId" clId="{6A633F21-98A5-46F1-AF5C-7D6517485588}" dt="2021-08-29T14:01:24.634" v="1100"/>
          <ac:spMkLst>
            <pc:docMk/>
            <pc:sldMk cId="3445550528" sldId="406"/>
            <ac:spMk id="27" creationId="{2065EC98-EB32-48A8-B406-B02C4378F125}"/>
          </ac:spMkLst>
        </pc:spChg>
        <pc:spChg chg="add del">
          <ac:chgData name="Syphax Ait oubelli" userId="ecf726b1934da71b" providerId="LiveId" clId="{6A633F21-98A5-46F1-AF5C-7D6517485588}" dt="2021-08-29T14:01:24.634" v="1100"/>
          <ac:spMkLst>
            <pc:docMk/>
            <pc:sldMk cId="3445550528" sldId="406"/>
            <ac:spMk id="28" creationId="{04C0E5D5-4D28-47F3-A2E6-1F17DF799777}"/>
          </ac:spMkLst>
        </pc:spChg>
        <pc:spChg chg="mod">
          <ac:chgData name="Syphax Ait oubelli" userId="ecf726b1934da71b" providerId="LiveId" clId="{6A633F21-98A5-46F1-AF5C-7D6517485588}" dt="2021-08-29T14:01:57.279" v="1147" actId="1076"/>
          <ac:spMkLst>
            <pc:docMk/>
            <pc:sldMk cId="3445550528" sldId="406"/>
            <ac:spMk id="29" creationId="{73410D4B-F3B2-4B7F-9308-06B0A9CAAE0C}"/>
          </ac:spMkLst>
        </pc:spChg>
        <pc:spChg chg="add del mod">
          <ac:chgData name="Syphax Ait oubelli" userId="ecf726b1934da71b" providerId="LiveId" clId="{6A633F21-98A5-46F1-AF5C-7D6517485588}" dt="2021-08-29T14:01:24.649" v="1111"/>
          <ac:spMkLst>
            <pc:docMk/>
            <pc:sldMk cId="3445550528" sldId="406"/>
            <ac:spMk id="30" creationId="{2AE589ED-1D06-4F5B-A730-1D71ED42B6A0}"/>
          </ac:spMkLst>
        </pc:spChg>
        <pc:spChg chg="add del">
          <ac:chgData name="Syphax Ait oubelli" userId="ecf726b1934da71b" providerId="LiveId" clId="{6A633F21-98A5-46F1-AF5C-7D6517485588}" dt="2021-08-29T14:01:24.649" v="1111"/>
          <ac:spMkLst>
            <pc:docMk/>
            <pc:sldMk cId="3445550528" sldId="406"/>
            <ac:spMk id="31" creationId="{462444DF-851E-43C5-AE39-4ACC22C79BF3}"/>
          </ac:spMkLst>
        </pc:spChg>
        <pc:spChg chg="mod">
          <ac:chgData name="Syphax Ait oubelli" userId="ecf726b1934da71b" providerId="LiveId" clId="{6A633F21-98A5-46F1-AF5C-7D6517485588}" dt="2021-08-29T14:01:57.279" v="1147" actId="1076"/>
          <ac:spMkLst>
            <pc:docMk/>
            <pc:sldMk cId="3445550528" sldId="406"/>
            <ac:spMk id="32" creationId="{DA3605EF-BC6B-403C-B1F1-8A0A9CB12DFF}"/>
          </ac:spMkLst>
        </pc:spChg>
        <pc:spChg chg="add del mod">
          <ac:chgData name="Syphax Ait oubelli" userId="ecf726b1934da71b" providerId="LiveId" clId="{6A633F21-98A5-46F1-AF5C-7D6517485588}" dt="2021-08-29T14:01:24.663" v="1122"/>
          <ac:spMkLst>
            <pc:docMk/>
            <pc:sldMk cId="3445550528" sldId="406"/>
            <ac:spMk id="33" creationId="{E2416E96-E235-4FF6-8940-B400DE529D90}"/>
          </ac:spMkLst>
        </pc:spChg>
        <pc:spChg chg="add del">
          <ac:chgData name="Syphax Ait oubelli" userId="ecf726b1934da71b" providerId="LiveId" clId="{6A633F21-98A5-46F1-AF5C-7D6517485588}" dt="2021-08-29T14:01:24.663" v="1122"/>
          <ac:spMkLst>
            <pc:docMk/>
            <pc:sldMk cId="3445550528" sldId="406"/>
            <ac:spMk id="34" creationId="{F90498B1-E19A-4199-AE38-94FB27E81304}"/>
          </ac:spMkLst>
        </pc:spChg>
        <pc:spChg chg="mod">
          <ac:chgData name="Syphax Ait oubelli" userId="ecf726b1934da71b" providerId="LiveId" clId="{6A633F21-98A5-46F1-AF5C-7D6517485588}" dt="2021-08-29T14:01:57.279" v="1147" actId="1076"/>
          <ac:spMkLst>
            <pc:docMk/>
            <pc:sldMk cId="3445550528" sldId="406"/>
            <ac:spMk id="35" creationId="{67564B5F-9AC9-4825-BAE2-C45CAC17224A}"/>
          </ac:spMkLst>
        </pc:spChg>
        <pc:spChg chg="add del mod">
          <ac:chgData name="Syphax Ait oubelli" userId="ecf726b1934da71b" providerId="LiveId" clId="{6A633F21-98A5-46F1-AF5C-7D6517485588}" dt="2021-08-29T14:01:24.678" v="1133"/>
          <ac:spMkLst>
            <pc:docMk/>
            <pc:sldMk cId="3445550528" sldId="406"/>
            <ac:spMk id="36" creationId="{B8A45126-3388-4BFF-B263-A7B2261F9EFB}"/>
          </ac:spMkLst>
        </pc:spChg>
        <pc:spChg chg="add del">
          <ac:chgData name="Syphax Ait oubelli" userId="ecf726b1934da71b" providerId="LiveId" clId="{6A633F21-98A5-46F1-AF5C-7D6517485588}" dt="2021-08-29T14:01:24.678" v="1133"/>
          <ac:spMkLst>
            <pc:docMk/>
            <pc:sldMk cId="3445550528" sldId="406"/>
            <ac:spMk id="37" creationId="{A8C4F1E8-7B91-486D-B1C9-81BEEC4A19D9}"/>
          </ac:spMkLst>
        </pc:spChg>
        <pc:spChg chg="mod">
          <ac:chgData name="Syphax Ait oubelli" userId="ecf726b1934da71b" providerId="LiveId" clId="{6A633F21-98A5-46F1-AF5C-7D6517485588}" dt="2021-08-29T14:01:57.279" v="1147" actId="1076"/>
          <ac:spMkLst>
            <pc:docMk/>
            <pc:sldMk cId="3445550528" sldId="406"/>
            <ac:spMk id="38" creationId="{25594FFE-90F5-48BA-9376-20D79DE12EE5}"/>
          </ac:spMkLst>
        </pc:spChg>
        <pc:spChg chg="add mod">
          <ac:chgData name="Syphax Ait oubelli" userId="ecf726b1934da71b" providerId="LiveId" clId="{6A633F21-98A5-46F1-AF5C-7D6517485588}" dt="2021-08-29T14:01:57.279" v="1147" actId="1076"/>
          <ac:spMkLst>
            <pc:docMk/>
            <pc:sldMk cId="3445550528" sldId="406"/>
            <ac:spMk id="39" creationId="{7F0C498C-BBCE-420F-B6AD-AB0295F4A904}"/>
          </ac:spMkLst>
        </pc:spChg>
        <pc:spChg chg="add mod">
          <ac:chgData name="Syphax Ait oubelli" userId="ecf726b1934da71b" providerId="LiveId" clId="{6A633F21-98A5-46F1-AF5C-7D6517485588}" dt="2021-08-29T14:01:57.279" v="1147" actId="1076"/>
          <ac:spMkLst>
            <pc:docMk/>
            <pc:sldMk cId="3445550528" sldId="406"/>
            <ac:spMk id="40" creationId="{B3E027B1-2EC8-401F-A878-DAD160815CAF}"/>
          </ac:spMkLst>
        </pc:spChg>
        <pc:spChg chg="add mod">
          <ac:chgData name="Syphax Ait oubelli" userId="ecf726b1934da71b" providerId="LiveId" clId="{6A633F21-98A5-46F1-AF5C-7D6517485588}" dt="2021-08-29T14:01:57.279" v="1147" actId="1076"/>
          <ac:spMkLst>
            <pc:docMk/>
            <pc:sldMk cId="3445550528" sldId="406"/>
            <ac:spMk id="41" creationId="{DB0753FF-B680-477A-A3BB-C1453D33E7A4}"/>
          </ac:spMkLst>
        </pc:spChg>
      </pc:sldChg>
      <pc:sldChg chg="addSp delSp modSp add mod">
        <pc:chgData name="Syphax Ait oubelli" userId="ecf726b1934da71b" providerId="LiveId" clId="{6A633F21-98A5-46F1-AF5C-7D6517485588}" dt="2021-08-29T14:10:34.747" v="1225" actId="1076"/>
        <pc:sldMkLst>
          <pc:docMk/>
          <pc:sldMk cId="1304201268" sldId="407"/>
        </pc:sldMkLst>
        <pc:spChg chg="add mod">
          <ac:chgData name="Syphax Ait oubelli" userId="ecf726b1934da71b" providerId="LiveId" clId="{6A633F21-98A5-46F1-AF5C-7D6517485588}" dt="2021-08-29T14:10:34.747" v="1225" actId="1076"/>
          <ac:spMkLst>
            <pc:docMk/>
            <pc:sldMk cId="1304201268" sldId="407"/>
            <ac:spMk id="3" creationId="{C983ADE1-035F-4847-8B5E-8B2D0928EAFC}"/>
          </ac:spMkLst>
        </pc:spChg>
        <pc:spChg chg="mod">
          <ac:chgData name="Syphax Ait oubelli" userId="ecf726b1934da71b" providerId="LiveId" clId="{6A633F21-98A5-46F1-AF5C-7D6517485588}" dt="2021-08-29T14:10:34.747" v="1225" actId="1076"/>
          <ac:spMkLst>
            <pc:docMk/>
            <pc:sldMk cId="1304201268" sldId="407"/>
            <ac:spMk id="8" creationId="{83BF08F6-3C6E-49A9-8EA5-F11DDE0B156D}"/>
          </ac:spMkLst>
        </pc:spChg>
        <pc:spChg chg="mod">
          <ac:chgData name="Syphax Ait oubelli" userId="ecf726b1934da71b" providerId="LiveId" clId="{6A633F21-98A5-46F1-AF5C-7D6517485588}" dt="2021-08-29T14:10:34.747" v="1225" actId="1076"/>
          <ac:spMkLst>
            <pc:docMk/>
            <pc:sldMk cId="1304201268" sldId="407"/>
            <ac:spMk id="11" creationId="{1BF0A7D2-5A58-41EF-98B0-AF387DD668D7}"/>
          </ac:spMkLst>
        </pc:spChg>
        <pc:spChg chg="mod">
          <ac:chgData name="Syphax Ait oubelli" userId="ecf726b1934da71b" providerId="LiveId" clId="{6A633F21-98A5-46F1-AF5C-7D6517485588}" dt="2021-08-29T14:10:34.747" v="1225" actId="1076"/>
          <ac:spMkLst>
            <pc:docMk/>
            <pc:sldMk cId="1304201268" sldId="407"/>
            <ac:spMk id="15" creationId="{07E57E0E-2D2D-4B64-920A-EDFA4C0500C1}"/>
          </ac:spMkLst>
        </pc:spChg>
        <pc:spChg chg="mod">
          <ac:chgData name="Syphax Ait oubelli" userId="ecf726b1934da71b" providerId="LiveId" clId="{6A633F21-98A5-46F1-AF5C-7D6517485588}" dt="2021-08-29T14:10:34.747" v="1225" actId="1076"/>
          <ac:spMkLst>
            <pc:docMk/>
            <pc:sldMk cId="1304201268" sldId="407"/>
            <ac:spMk id="17" creationId="{018A1542-18DE-4781-BB08-C769BD6917C8}"/>
          </ac:spMkLst>
        </pc:spChg>
        <pc:spChg chg="mod">
          <ac:chgData name="Syphax Ait oubelli" userId="ecf726b1934da71b" providerId="LiveId" clId="{6A633F21-98A5-46F1-AF5C-7D6517485588}" dt="2021-08-29T14:10:34.747" v="1225" actId="1076"/>
          <ac:spMkLst>
            <pc:docMk/>
            <pc:sldMk cId="1304201268" sldId="407"/>
            <ac:spMk id="20" creationId="{92F8CCA0-BB64-4A3C-ACDC-9B65A6C38D9B}"/>
          </ac:spMkLst>
        </pc:spChg>
        <pc:spChg chg="add mod">
          <ac:chgData name="Syphax Ait oubelli" userId="ecf726b1934da71b" providerId="LiveId" clId="{6A633F21-98A5-46F1-AF5C-7D6517485588}" dt="2021-08-29T14:10:34.747" v="1225" actId="1076"/>
          <ac:spMkLst>
            <pc:docMk/>
            <pc:sldMk cId="1304201268" sldId="407"/>
            <ac:spMk id="21" creationId="{00B9EEF0-6ECD-4E69-920E-0FEED711F54B}"/>
          </ac:spMkLst>
        </pc:spChg>
        <pc:spChg chg="add mod">
          <ac:chgData name="Syphax Ait oubelli" userId="ecf726b1934da71b" providerId="LiveId" clId="{6A633F21-98A5-46F1-AF5C-7D6517485588}" dt="2021-08-29T14:10:34.747" v="1225" actId="1076"/>
          <ac:spMkLst>
            <pc:docMk/>
            <pc:sldMk cId="1304201268" sldId="407"/>
            <ac:spMk id="22" creationId="{F51534B1-6D9B-41B6-B63E-03DD883323E5}"/>
          </ac:spMkLst>
        </pc:spChg>
        <pc:spChg chg="mod">
          <ac:chgData name="Syphax Ait oubelli" userId="ecf726b1934da71b" providerId="LiveId" clId="{6A633F21-98A5-46F1-AF5C-7D6517485588}" dt="2021-08-29T14:10:34.747" v="1225" actId="1076"/>
          <ac:spMkLst>
            <pc:docMk/>
            <pc:sldMk cId="1304201268" sldId="407"/>
            <ac:spMk id="23" creationId="{C113397C-4DD8-43FF-8A2C-85CE83166853}"/>
          </ac:spMkLst>
        </pc:spChg>
        <pc:spChg chg="add mod">
          <ac:chgData name="Syphax Ait oubelli" userId="ecf726b1934da71b" providerId="LiveId" clId="{6A633F21-98A5-46F1-AF5C-7D6517485588}" dt="2021-08-29T14:10:34.747" v="1225" actId="1076"/>
          <ac:spMkLst>
            <pc:docMk/>
            <pc:sldMk cId="1304201268" sldId="407"/>
            <ac:spMk id="24" creationId="{19B09349-188D-4A4E-9335-6BF9EBBDE8C5}"/>
          </ac:spMkLst>
        </pc:spChg>
        <pc:spChg chg="add mod">
          <ac:chgData name="Syphax Ait oubelli" userId="ecf726b1934da71b" providerId="LiveId" clId="{6A633F21-98A5-46F1-AF5C-7D6517485588}" dt="2021-08-29T14:10:34.747" v="1225" actId="1076"/>
          <ac:spMkLst>
            <pc:docMk/>
            <pc:sldMk cId="1304201268" sldId="407"/>
            <ac:spMk id="25" creationId="{78A701AF-625E-43C5-A066-92BF66231AE8}"/>
          </ac:spMkLst>
        </pc:spChg>
        <pc:spChg chg="mod">
          <ac:chgData name="Syphax Ait oubelli" userId="ecf726b1934da71b" providerId="LiveId" clId="{6A633F21-98A5-46F1-AF5C-7D6517485588}" dt="2021-08-29T14:10:34.747" v="1225" actId="1076"/>
          <ac:spMkLst>
            <pc:docMk/>
            <pc:sldMk cId="1304201268" sldId="407"/>
            <ac:spMk id="26" creationId="{DE547F88-648E-4FB1-97DD-CDBF205629CC}"/>
          </ac:spMkLst>
        </pc:spChg>
        <pc:spChg chg="add mod">
          <ac:chgData name="Syphax Ait oubelli" userId="ecf726b1934da71b" providerId="LiveId" clId="{6A633F21-98A5-46F1-AF5C-7D6517485588}" dt="2021-08-29T14:10:34.747" v="1225" actId="1076"/>
          <ac:spMkLst>
            <pc:docMk/>
            <pc:sldMk cId="1304201268" sldId="407"/>
            <ac:spMk id="27" creationId="{4C2D7505-BAA8-446D-BF61-A028A86E8C72}"/>
          </ac:spMkLst>
        </pc:spChg>
        <pc:spChg chg="mod">
          <ac:chgData name="Syphax Ait oubelli" userId="ecf726b1934da71b" providerId="LiveId" clId="{6A633F21-98A5-46F1-AF5C-7D6517485588}" dt="2021-08-29T14:10:34.747" v="1225" actId="1076"/>
          <ac:spMkLst>
            <pc:docMk/>
            <pc:sldMk cId="1304201268" sldId="407"/>
            <ac:spMk id="29" creationId="{73410D4B-F3B2-4B7F-9308-06B0A9CAAE0C}"/>
          </ac:spMkLst>
        </pc:spChg>
        <pc:spChg chg="add mod">
          <ac:chgData name="Syphax Ait oubelli" userId="ecf726b1934da71b" providerId="LiveId" clId="{6A633F21-98A5-46F1-AF5C-7D6517485588}" dt="2021-08-29T14:10:34.747" v="1225" actId="1076"/>
          <ac:spMkLst>
            <pc:docMk/>
            <pc:sldMk cId="1304201268" sldId="407"/>
            <ac:spMk id="30" creationId="{8113254C-0355-4E86-8644-E25EA54FF605}"/>
          </ac:spMkLst>
        </pc:spChg>
        <pc:spChg chg="mod">
          <ac:chgData name="Syphax Ait oubelli" userId="ecf726b1934da71b" providerId="LiveId" clId="{6A633F21-98A5-46F1-AF5C-7D6517485588}" dt="2021-08-29T14:10:34.747" v="1225" actId="1076"/>
          <ac:spMkLst>
            <pc:docMk/>
            <pc:sldMk cId="1304201268" sldId="407"/>
            <ac:spMk id="32" creationId="{DA3605EF-BC6B-403C-B1F1-8A0A9CB12DFF}"/>
          </ac:spMkLst>
        </pc:spChg>
        <pc:spChg chg="mod">
          <ac:chgData name="Syphax Ait oubelli" userId="ecf726b1934da71b" providerId="LiveId" clId="{6A633F21-98A5-46F1-AF5C-7D6517485588}" dt="2021-08-29T14:10:34.747" v="1225" actId="1076"/>
          <ac:spMkLst>
            <pc:docMk/>
            <pc:sldMk cId="1304201268" sldId="407"/>
            <ac:spMk id="35" creationId="{67564B5F-9AC9-4825-BAE2-C45CAC17224A}"/>
          </ac:spMkLst>
        </pc:spChg>
        <pc:spChg chg="mod">
          <ac:chgData name="Syphax Ait oubelli" userId="ecf726b1934da71b" providerId="LiveId" clId="{6A633F21-98A5-46F1-AF5C-7D6517485588}" dt="2021-08-29T14:10:34.747" v="1225" actId="1076"/>
          <ac:spMkLst>
            <pc:docMk/>
            <pc:sldMk cId="1304201268" sldId="407"/>
            <ac:spMk id="38" creationId="{25594FFE-90F5-48BA-9376-20D79DE12EE5}"/>
          </ac:spMkLst>
        </pc:spChg>
        <pc:spChg chg="del mod">
          <ac:chgData name="Syphax Ait oubelli" userId="ecf726b1934da71b" providerId="LiveId" clId="{6A633F21-98A5-46F1-AF5C-7D6517485588}" dt="2021-08-29T14:05:47.800" v="1150" actId="478"/>
          <ac:spMkLst>
            <pc:docMk/>
            <pc:sldMk cId="1304201268" sldId="407"/>
            <ac:spMk id="39" creationId="{7F0C498C-BBCE-420F-B6AD-AB0295F4A904}"/>
          </ac:spMkLst>
        </pc:spChg>
        <pc:spChg chg="del mod">
          <ac:chgData name="Syphax Ait oubelli" userId="ecf726b1934da71b" providerId="LiveId" clId="{6A633F21-98A5-46F1-AF5C-7D6517485588}" dt="2021-08-29T14:05:47.800" v="1150" actId="478"/>
          <ac:spMkLst>
            <pc:docMk/>
            <pc:sldMk cId="1304201268" sldId="407"/>
            <ac:spMk id="40" creationId="{B3E027B1-2EC8-401F-A878-DAD160815CAF}"/>
          </ac:spMkLst>
        </pc:spChg>
        <pc:spChg chg="mod">
          <ac:chgData name="Syphax Ait oubelli" userId="ecf726b1934da71b" providerId="LiveId" clId="{6A633F21-98A5-46F1-AF5C-7D6517485588}" dt="2021-08-29T14:10:34.747" v="1225" actId="1076"/>
          <ac:spMkLst>
            <pc:docMk/>
            <pc:sldMk cId="1304201268" sldId="407"/>
            <ac:spMk id="41" creationId="{DB0753FF-B680-477A-A3BB-C1453D33E7A4}"/>
          </ac:spMkLst>
        </pc:spChg>
        <pc:cxnChg chg="add mod">
          <ac:chgData name="Syphax Ait oubelli" userId="ecf726b1934da71b" providerId="LiveId" clId="{6A633F21-98A5-46F1-AF5C-7D6517485588}" dt="2021-08-29T14:10:34.747" v="1225" actId="1076"/>
          <ac:cxnSpMkLst>
            <pc:docMk/>
            <pc:sldMk cId="1304201268" sldId="407"/>
            <ac:cxnSpMk id="5" creationId="{CF546501-9C29-42F4-9BEA-BFE54228943D}"/>
          </ac:cxnSpMkLst>
        </pc:cxnChg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1526091274" sldId="407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1484265339" sldId="408"/>
        </pc:sldMkLst>
      </pc:sldChg>
      <pc:sldChg chg="modSp add mod modTransition">
        <pc:chgData name="Syphax Ait oubelli" userId="ecf726b1934da71b" providerId="LiveId" clId="{6A633F21-98A5-46F1-AF5C-7D6517485588}" dt="2021-08-29T14:12:04.434" v="1233"/>
        <pc:sldMkLst>
          <pc:docMk/>
          <pc:sldMk cId="1511047704" sldId="408"/>
        </pc:sldMkLst>
        <pc:spChg chg="mod">
          <ac:chgData name="Syphax Ait oubelli" userId="ecf726b1934da71b" providerId="LiveId" clId="{6A633F21-98A5-46F1-AF5C-7D6517485588}" dt="2021-08-29T14:11:51.719" v="1228" actId="207"/>
          <ac:spMkLst>
            <pc:docMk/>
            <pc:sldMk cId="1511047704" sldId="408"/>
            <ac:spMk id="23" creationId="{C113397C-4DD8-43FF-8A2C-85CE83166853}"/>
          </ac:spMkLst>
        </pc:spChg>
        <pc:spChg chg="mod">
          <ac:chgData name="Syphax Ait oubelli" userId="ecf726b1934da71b" providerId="LiveId" clId="{6A633F21-98A5-46F1-AF5C-7D6517485588}" dt="2021-08-29T14:11:58.160" v="1230" actId="20577"/>
          <ac:spMkLst>
            <pc:docMk/>
            <pc:sldMk cId="1511047704" sldId="408"/>
            <ac:spMk id="30" creationId="{8113254C-0355-4E86-8644-E25EA54FF605}"/>
          </ac:spMkLst>
        </pc:spChg>
        <pc:spChg chg="mod">
          <ac:chgData name="Syphax Ait oubelli" userId="ecf726b1934da71b" providerId="LiveId" clId="{6A633F21-98A5-46F1-AF5C-7D6517485588}" dt="2021-08-29T14:11:48.924" v="1227" actId="207"/>
          <ac:spMkLst>
            <pc:docMk/>
            <pc:sldMk cId="1511047704" sldId="408"/>
            <ac:spMk id="38" creationId="{25594FFE-90F5-48BA-9376-20D79DE12EE5}"/>
          </ac:spMkLst>
        </pc:spChg>
        <pc:cxnChg chg="mod">
          <ac:chgData name="Syphax Ait oubelli" userId="ecf726b1934da71b" providerId="LiveId" clId="{6A633F21-98A5-46F1-AF5C-7D6517485588}" dt="2021-08-29T14:11:55.904" v="1229" actId="1076"/>
          <ac:cxnSpMkLst>
            <pc:docMk/>
            <pc:sldMk cId="1511047704" sldId="408"/>
            <ac:cxnSpMk id="5" creationId="{CF546501-9C29-42F4-9BEA-BFE54228943D}"/>
          </ac:cxnSpMkLst>
        </pc:cxnChg>
      </pc:sldChg>
      <pc:sldChg chg="addSp delSp modSp add mod">
        <pc:chgData name="Syphax Ait oubelli" userId="ecf726b1934da71b" providerId="LiveId" clId="{6A633F21-98A5-46F1-AF5C-7D6517485588}" dt="2021-08-29T14:14:03.242" v="1250" actId="207"/>
        <pc:sldMkLst>
          <pc:docMk/>
          <pc:sldMk cId="2457410665" sldId="409"/>
        </pc:sldMkLst>
        <pc:spChg chg="del">
          <ac:chgData name="Syphax Ait oubelli" userId="ecf726b1934da71b" providerId="LiveId" clId="{6A633F21-98A5-46F1-AF5C-7D6517485588}" dt="2021-08-29T14:13:27.352" v="1234" actId="478"/>
          <ac:spMkLst>
            <pc:docMk/>
            <pc:sldMk cId="2457410665" sldId="409"/>
            <ac:spMk id="2" creationId="{AC77D8F0-5433-4083-B512-DB142FE0160D}"/>
          </ac:spMkLst>
        </pc:spChg>
        <pc:spChg chg="del">
          <ac:chgData name="Syphax Ait oubelli" userId="ecf726b1934da71b" providerId="LiveId" clId="{6A633F21-98A5-46F1-AF5C-7D6517485588}" dt="2021-08-29T14:13:27.352" v="1234" actId="478"/>
          <ac:spMkLst>
            <pc:docMk/>
            <pc:sldMk cId="2457410665" sldId="409"/>
            <ac:spMk id="3" creationId="{C983ADE1-035F-4847-8B5E-8B2D0928EAFC}"/>
          </ac:spMkLst>
        </pc:spChg>
        <pc:spChg chg="add mod">
          <ac:chgData name="Syphax Ait oubelli" userId="ecf726b1934da71b" providerId="LiveId" clId="{6A633F21-98A5-46F1-AF5C-7D6517485588}" dt="2021-08-29T14:14:03.242" v="1250" actId="207"/>
          <ac:spMkLst>
            <pc:docMk/>
            <pc:sldMk cId="2457410665" sldId="409"/>
            <ac:spMk id="4" creationId="{27D3A6FB-3B42-4C74-B763-CE4A03B32AB8}"/>
          </ac:spMkLst>
        </pc:spChg>
        <pc:spChg chg="del">
          <ac:chgData name="Syphax Ait oubelli" userId="ecf726b1934da71b" providerId="LiveId" clId="{6A633F21-98A5-46F1-AF5C-7D6517485588}" dt="2021-08-29T14:13:27.352" v="1234" actId="478"/>
          <ac:spMkLst>
            <pc:docMk/>
            <pc:sldMk cId="2457410665" sldId="409"/>
            <ac:spMk id="8" creationId="{83BF08F6-3C6E-49A9-8EA5-F11DDE0B156D}"/>
          </ac:spMkLst>
        </pc:spChg>
        <pc:spChg chg="del">
          <ac:chgData name="Syphax Ait oubelli" userId="ecf726b1934da71b" providerId="LiveId" clId="{6A633F21-98A5-46F1-AF5C-7D6517485588}" dt="2021-08-29T14:13:27.352" v="1234" actId="478"/>
          <ac:spMkLst>
            <pc:docMk/>
            <pc:sldMk cId="2457410665" sldId="409"/>
            <ac:spMk id="11" creationId="{1BF0A7D2-5A58-41EF-98B0-AF387DD668D7}"/>
          </ac:spMkLst>
        </pc:spChg>
        <pc:spChg chg="del">
          <ac:chgData name="Syphax Ait oubelli" userId="ecf726b1934da71b" providerId="LiveId" clId="{6A633F21-98A5-46F1-AF5C-7D6517485588}" dt="2021-08-29T14:13:27.352" v="1234" actId="478"/>
          <ac:spMkLst>
            <pc:docMk/>
            <pc:sldMk cId="2457410665" sldId="409"/>
            <ac:spMk id="12" creationId="{F7F68FC0-0D36-4F2F-976B-1FF872BCCAF8}"/>
          </ac:spMkLst>
        </pc:spChg>
        <pc:spChg chg="del">
          <ac:chgData name="Syphax Ait oubelli" userId="ecf726b1934da71b" providerId="LiveId" clId="{6A633F21-98A5-46F1-AF5C-7D6517485588}" dt="2021-08-29T14:13:27.352" v="1234" actId="478"/>
          <ac:spMkLst>
            <pc:docMk/>
            <pc:sldMk cId="2457410665" sldId="409"/>
            <ac:spMk id="13" creationId="{446EB8D1-EFA9-45E3-A912-4B18A17462C8}"/>
          </ac:spMkLst>
        </pc:spChg>
        <pc:spChg chg="del">
          <ac:chgData name="Syphax Ait oubelli" userId="ecf726b1934da71b" providerId="LiveId" clId="{6A633F21-98A5-46F1-AF5C-7D6517485588}" dt="2021-08-29T14:13:27.352" v="1234" actId="478"/>
          <ac:spMkLst>
            <pc:docMk/>
            <pc:sldMk cId="2457410665" sldId="409"/>
            <ac:spMk id="15" creationId="{07E57E0E-2D2D-4B64-920A-EDFA4C0500C1}"/>
          </ac:spMkLst>
        </pc:spChg>
        <pc:spChg chg="del">
          <ac:chgData name="Syphax Ait oubelli" userId="ecf726b1934da71b" providerId="LiveId" clId="{6A633F21-98A5-46F1-AF5C-7D6517485588}" dt="2021-08-29T14:13:27.352" v="1234" actId="478"/>
          <ac:spMkLst>
            <pc:docMk/>
            <pc:sldMk cId="2457410665" sldId="409"/>
            <ac:spMk id="17" creationId="{018A1542-18DE-4781-BB08-C769BD6917C8}"/>
          </ac:spMkLst>
        </pc:spChg>
        <pc:spChg chg="del">
          <ac:chgData name="Syphax Ait oubelli" userId="ecf726b1934da71b" providerId="LiveId" clId="{6A633F21-98A5-46F1-AF5C-7D6517485588}" dt="2021-08-29T14:13:27.352" v="1234" actId="478"/>
          <ac:spMkLst>
            <pc:docMk/>
            <pc:sldMk cId="2457410665" sldId="409"/>
            <ac:spMk id="20" creationId="{92F8CCA0-BB64-4A3C-ACDC-9B65A6C38D9B}"/>
          </ac:spMkLst>
        </pc:spChg>
        <pc:spChg chg="del">
          <ac:chgData name="Syphax Ait oubelli" userId="ecf726b1934da71b" providerId="LiveId" clId="{6A633F21-98A5-46F1-AF5C-7D6517485588}" dt="2021-08-29T14:13:27.352" v="1234" actId="478"/>
          <ac:spMkLst>
            <pc:docMk/>
            <pc:sldMk cId="2457410665" sldId="409"/>
            <ac:spMk id="21" creationId="{00B9EEF0-6ECD-4E69-920E-0FEED711F54B}"/>
          </ac:spMkLst>
        </pc:spChg>
        <pc:spChg chg="del">
          <ac:chgData name="Syphax Ait oubelli" userId="ecf726b1934da71b" providerId="LiveId" clId="{6A633F21-98A5-46F1-AF5C-7D6517485588}" dt="2021-08-29T14:13:27.352" v="1234" actId="478"/>
          <ac:spMkLst>
            <pc:docMk/>
            <pc:sldMk cId="2457410665" sldId="409"/>
            <ac:spMk id="22" creationId="{F51534B1-6D9B-41B6-B63E-03DD883323E5}"/>
          </ac:spMkLst>
        </pc:spChg>
        <pc:spChg chg="del">
          <ac:chgData name="Syphax Ait oubelli" userId="ecf726b1934da71b" providerId="LiveId" clId="{6A633F21-98A5-46F1-AF5C-7D6517485588}" dt="2021-08-29T14:13:27.352" v="1234" actId="478"/>
          <ac:spMkLst>
            <pc:docMk/>
            <pc:sldMk cId="2457410665" sldId="409"/>
            <ac:spMk id="23" creationId="{C113397C-4DD8-43FF-8A2C-85CE83166853}"/>
          </ac:spMkLst>
        </pc:spChg>
        <pc:spChg chg="del">
          <ac:chgData name="Syphax Ait oubelli" userId="ecf726b1934da71b" providerId="LiveId" clId="{6A633F21-98A5-46F1-AF5C-7D6517485588}" dt="2021-08-29T14:13:27.352" v="1234" actId="478"/>
          <ac:spMkLst>
            <pc:docMk/>
            <pc:sldMk cId="2457410665" sldId="409"/>
            <ac:spMk id="24" creationId="{19B09349-188D-4A4E-9335-6BF9EBBDE8C5}"/>
          </ac:spMkLst>
        </pc:spChg>
        <pc:spChg chg="del">
          <ac:chgData name="Syphax Ait oubelli" userId="ecf726b1934da71b" providerId="LiveId" clId="{6A633F21-98A5-46F1-AF5C-7D6517485588}" dt="2021-08-29T14:13:27.352" v="1234" actId="478"/>
          <ac:spMkLst>
            <pc:docMk/>
            <pc:sldMk cId="2457410665" sldId="409"/>
            <ac:spMk id="25" creationId="{78A701AF-625E-43C5-A066-92BF66231AE8}"/>
          </ac:spMkLst>
        </pc:spChg>
        <pc:spChg chg="del">
          <ac:chgData name="Syphax Ait oubelli" userId="ecf726b1934da71b" providerId="LiveId" clId="{6A633F21-98A5-46F1-AF5C-7D6517485588}" dt="2021-08-29T14:13:27.352" v="1234" actId="478"/>
          <ac:spMkLst>
            <pc:docMk/>
            <pc:sldMk cId="2457410665" sldId="409"/>
            <ac:spMk id="26" creationId="{DE547F88-648E-4FB1-97DD-CDBF205629CC}"/>
          </ac:spMkLst>
        </pc:spChg>
        <pc:spChg chg="del">
          <ac:chgData name="Syphax Ait oubelli" userId="ecf726b1934da71b" providerId="LiveId" clId="{6A633F21-98A5-46F1-AF5C-7D6517485588}" dt="2021-08-29T14:13:27.352" v="1234" actId="478"/>
          <ac:spMkLst>
            <pc:docMk/>
            <pc:sldMk cId="2457410665" sldId="409"/>
            <ac:spMk id="27" creationId="{4C2D7505-BAA8-446D-BF61-A028A86E8C72}"/>
          </ac:spMkLst>
        </pc:spChg>
        <pc:spChg chg="del">
          <ac:chgData name="Syphax Ait oubelli" userId="ecf726b1934da71b" providerId="LiveId" clId="{6A633F21-98A5-46F1-AF5C-7D6517485588}" dt="2021-08-29T14:13:27.352" v="1234" actId="478"/>
          <ac:spMkLst>
            <pc:docMk/>
            <pc:sldMk cId="2457410665" sldId="409"/>
            <ac:spMk id="29" creationId="{73410D4B-F3B2-4B7F-9308-06B0A9CAAE0C}"/>
          </ac:spMkLst>
        </pc:spChg>
        <pc:spChg chg="del">
          <ac:chgData name="Syphax Ait oubelli" userId="ecf726b1934da71b" providerId="LiveId" clId="{6A633F21-98A5-46F1-AF5C-7D6517485588}" dt="2021-08-29T14:13:27.352" v="1234" actId="478"/>
          <ac:spMkLst>
            <pc:docMk/>
            <pc:sldMk cId="2457410665" sldId="409"/>
            <ac:spMk id="30" creationId="{8113254C-0355-4E86-8644-E25EA54FF605}"/>
          </ac:spMkLst>
        </pc:spChg>
        <pc:spChg chg="del">
          <ac:chgData name="Syphax Ait oubelli" userId="ecf726b1934da71b" providerId="LiveId" clId="{6A633F21-98A5-46F1-AF5C-7D6517485588}" dt="2021-08-29T14:13:27.352" v="1234" actId="478"/>
          <ac:spMkLst>
            <pc:docMk/>
            <pc:sldMk cId="2457410665" sldId="409"/>
            <ac:spMk id="32" creationId="{DA3605EF-BC6B-403C-B1F1-8A0A9CB12DFF}"/>
          </ac:spMkLst>
        </pc:spChg>
        <pc:spChg chg="del">
          <ac:chgData name="Syphax Ait oubelli" userId="ecf726b1934da71b" providerId="LiveId" clId="{6A633F21-98A5-46F1-AF5C-7D6517485588}" dt="2021-08-29T14:13:27.352" v="1234" actId="478"/>
          <ac:spMkLst>
            <pc:docMk/>
            <pc:sldMk cId="2457410665" sldId="409"/>
            <ac:spMk id="35" creationId="{67564B5F-9AC9-4825-BAE2-C45CAC17224A}"/>
          </ac:spMkLst>
        </pc:spChg>
        <pc:spChg chg="del">
          <ac:chgData name="Syphax Ait oubelli" userId="ecf726b1934da71b" providerId="LiveId" clId="{6A633F21-98A5-46F1-AF5C-7D6517485588}" dt="2021-08-29T14:13:27.352" v="1234" actId="478"/>
          <ac:spMkLst>
            <pc:docMk/>
            <pc:sldMk cId="2457410665" sldId="409"/>
            <ac:spMk id="38" creationId="{25594FFE-90F5-48BA-9376-20D79DE12EE5}"/>
          </ac:spMkLst>
        </pc:spChg>
        <pc:spChg chg="del">
          <ac:chgData name="Syphax Ait oubelli" userId="ecf726b1934da71b" providerId="LiveId" clId="{6A633F21-98A5-46F1-AF5C-7D6517485588}" dt="2021-08-29T14:13:27.352" v="1234" actId="478"/>
          <ac:spMkLst>
            <pc:docMk/>
            <pc:sldMk cId="2457410665" sldId="409"/>
            <ac:spMk id="41" creationId="{DB0753FF-B680-477A-A3BB-C1453D33E7A4}"/>
          </ac:spMkLst>
        </pc:spChg>
        <pc:cxnChg chg="del">
          <ac:chgData name="Syphax Ait oubelli" userId="ecf726b1934da71b" providerId="LiveId" clId="{6A633F21-98A5-46F1-AF5C-7D6517485588}" dt="2021-08-29T14:13:27.352" v="1234" actId="478"/>
          <ac:cxnSpMkLst>
            <pc:docMk/>
            <pc:sldMk cId="2457410665" sldId="409"/>
            <ac:cxnSpMk id="5" creationId="{CF546501-9C29-42F4-9BEA-BFE54228943D}"/>
          </ac:cxnSpMkLst>
        </pc:cxnChg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3270614928" sldId="409"/>
        </pc:sldMkLst>
      </pc:sldChg>
      <pc:sldChg chg="modSp add mod">
        <pc:chgData name="Syphax Ait oubelli" userId="ecf726b1934da71b" providerId="LiveId" clId="{6A633F21-98A5-46F1-AF5C-7D6517485588}" dt="2021-08-29T14:15:43.430" v="1257" actId="207"/>
        <pc:sldMkLst>
          <pc:docMk/>
          <pc:sldMk cId="693562201" sldId="410"/>
        </pc:sldMkLst>
        <pc:spChg chg="mod">
          <ac:chgData name="Syphax Ait oubelli" userId="ecf726b1934da71b" providerId="LiveId" clId="{6A633F21-98A5-46F1-AF5C-7D6517485588}" dt="2021-08-29T14:15:43.430" v="1257" actId="207"/>
          <ac:spMkLst>
            <pc:docMk/>
            <pc:sldMk cId="693562201" sldId="410"/>
            <ac:spMk id="4" creationId="{27D3A6FB-3B42-4C74-B763-CE4A03B32AB8}"/>
          </ac:spMkLst>
        </pc:spChg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3012212380" sldId="410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2305822495" sldId="411"/>
        </pc:sldMkLst>
      </pc:sldChg>
      <pc:sldChg chg="add">
        <pc:chgData name="Syphax Ait oubelli" userId="ecf726b1934da71b" providerId="LiveId" clId="{6A633F21-98A5-46F1-AF5C-7D6517485588}" dt="2021-08-29T14:15:20.301" v="1251" actId="2890"/>
        <pc:sldMkLst>
          <pc:docMk/>
          <pc:sldMk cId="3467037376" sldId="411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1690129706" sldId="412"/>
        </pc:sldMkLst>
      </pc:sldChg>
      <pc:sldChg chg="add del">
        <pc:chgData name="Syphax Ait oubelli" userId="ecf726b1934da71b" providerId="LiveId" clId="{6A633F21-98A5-46F1-AF5C-7D6517485588}" dt="2021-08-29T14:16:11.850" v="1259" actId="47"/>
        <pc:sldMkLst>
          <pc:docMk/>
          <pc:sldMk cId="2632470411" sldId="412"/>
        </pc:sldMkLst>
      </pc:sldChg>
      <pc:sldChg chg="add">
        <pc:chgData name="Syphax Ait oubelli" userId="ecf726b1934da71b" providerId="LiveId" clId="{6A633F21-98A5-46F1-AF5C-7D6517485588}" dt="2021-08-29T14:15:38.345" v="1254" actId="2890"/>
        <pc:sldMkLst>
          <pc:docMk/>
          <pc:sldMk cId="1409573526" sldId="413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1798959913" sldId="413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44324475" sldId="414"/>
        </pc:sldMkLst>
      </pc:sldChg>
      <pc:sldChg chg="addSp delSp modSp add mod">
        <pc:chgData name="Syphax Ait oubelli" userId="ecf726b1934da71b" providerId="LiveId" clId="{6A633F21-98A5-46F1-AF5C-7D6517485588}" dt="2021-08-29T14:40:16.793" v="1583"/>
        <pc:sldMkLst>
          <pc:docMk/>
          <pc:sldMk cId="3751920742" sldId="414"/>
        </pc:sldMkLst>
        <pc:spChg chg="add mod">
          <ac:chgData name="Syphax Ait oubelli" userId="ecf726b1934da71b" providerId="LiveId" clId="{6A633F21-98A5-46F1-AF5C-7D6517485588}" dt="2021-08-29T14:17:31.179" v="1280" actId="2085"/>
          <ac:spMkLst>
            <pc:docMk/>
            <pc:sldMk cId="3751920742" sldId="414"/>
            <ac:spMk id="2" creationId="{1DC2A277-8B28-488F-8219-2218F73E06BA}"/>
          </ac:spMkLst>
        </pc:spChg>
        <pc:spChg chg="add mod">
          <ac:chgData name="Syphax Ait oubelli" userId="ecf726b1934da71b" providerId="LiveId" clId="{6A633F21-98A5-46F1-AF5C-7D6517485588}" dt="2021-08-29T14:16:42.929" v="1273" actId="1076"/>
          <ac:spMkLst>
            <pc:docMk/>
            <pc:sldMk cId="3751920742" sldId="414"/>
            <ac:spMk id="3" creationId="{4B7A6036-A7DF-4695-827D-BBF8F6F5C250}"/>
          </ac:spMkLst>
        </pc:spChg>
        <pc:spChg chg="mod">
          <ac:chgData name="Syphax Ait oubelli" userId="ecf726b1934da71b" providerId="LiveId" clId="{6A633F21-98A5-46F1-AF5C-7D6517485588}" dt="2021-08-29T14:23:14.989" v="1322" actId="1076"/>
          <ac:spMkLst>
            <pc:docMk/>
            <pc:sldMk cId="3751920742" sldId="414"/>
            <ac:spMk id="4" creationId="{27D3A6FB-3B42-4C74-B763-CE4A03B32AB8}"/>
          </ac:spMkLst>
        </pc:spChg>
        <pc:spChg chg="add mod">
          <ac:chgData name="Syphax Ait oubelli" userId="ecf726b1934da71b" providerId="LiveId" clId="{6A633F21-98A5-46F1-AF5C-7D6517485588}" dt="2021-08-29T14:24:02.687" v="1341" actId="6549"/>
          <ac:spMkLst>
            <pc:docMk/>
            <pc:sldMk cId="3751920742" sldId="414"/>
            <ac:spMk id="5" creationId="{280285EE-9381-43C2-BC7C-39D3F37F97C4}"/>
          </ac:spMkLst>
        </pc:spChg>
        <pc:spChg chg="add mod">
          <ac:chgData name="Syphax Ait oubelli" userId="ecf726b1934da71b" providerId="LiveId" clId="{6A633F21-98A5-46F1-AF5C-7D6517485588}" dt="2021-08-29T14:23:57.858" v="1339" actId="403"/>
          <ac:spMkLst>
            <pc:docMk/>
            <pc:sldMk cId="3751920742" sldId="414"/>
            <ac:spMk id="6" creationId="{230BDE98-789C-4E42-A8B9-37EA8ADFCBC7}"/>
          </ac:spMkLst>
        </pc:spChg>
        <pc:spChg chg="add mod">
          <ac:chgData name="Syphax Ait oubelli" userId="ecf726b1934da71b" providerId="LiveId" clId="{6A633F21-98A5-46F1-AF5C-7D6517485588}" dt="2021-08-29T14:23:57.858" v="1339" actId="403"/>
          <ac:spMkLst>
            <pc:docMk/>
            <pc:sldMk cId="3751920742" sldId="414"/>
            <ac:spMk id="7" creationId="{9F8611D2-41B3-4BD5-83AF-8D3B21102F24}"/>
          </ac:spMkLst>
        </pc:spChg>
        <pc:spChg chg="add mod">
          <ac:chgData name="Syphax Ait oubelli" userId="ecf726b1934da71b" providerId="LiveId" clId="{6A633F21-98A5-46F1-AF5C-7D6517485588}" dt="2021-08-29T14:23:57.858" v="1339" actId="403"/>
          <ac:spMkLst>
            <pc:docMk/>
            <pc:sldMk cId="3751920742" sldId="414"/>
            <ac:spMk id="8" creationId="{1C1B91E0-7CE9-436F-86D7-15A06ACF8C3D}"/>
          </ac:spMkLst>
        </pc:spChg>
        <pc:spChg chg="add mod">
          <ac:chgData name="Syphax Ait oubelli" userId="ecf726b1934da71b" providerId="LiveId" clId="{6A633F21-98A5-46F1-AF5C-7D6517485588}" dt="2021-08-29T14:23:57.858" v="1339" actId="403"/>
          <ac:spMkLst>
            <pc:docMk/>
            <pc:sldMk cId="3751920742" sldId="414"/>
            <ac:spMk id="9" creationId="{0EEDA22B-36B2-4C9D-87D7-1F583DBD98E6}"/>
          </ac:spMkLst>
        </pc:spChg>
        <pc:spChg chg="add mod">
          <ac:chgData name="Syphax Ait oubelli" userId="ecf726b1934da71b" providerId="LiveId" clId="{6A633F21-98A5-46F1-AF5C-7D6517485588}" dt="2021-08-29T14:23:57.858" v="1339" actId="403"/>
          <ac:spMkLst>
            <pc:docMk/>
            <pc:sldMk cId="3751920742" sldId="414"/>
            <ac:spMk id="10" creationId="{0CBFE27B-7682-475A-85A9-82FC8BA2034A}"/>
          </ac:spMkLst>
        </pc:spChg>
        <pc:spChg chg="add mod">
          <ac:chgData name="Syphax Ait oubelli" userId="ecf726b1934da71b" providerId="LiveId" clId="{6A633F21-98A5-46F1-AF5C-7D6517485588}" dt="2021-08-29T14:23:57.858" v="1339" actId="403"/>
          <ac:spMkLst>
            <pc:docMk/>
            <pc:sldMk cId="3751920742" sldId="414"/>
            <ac:spMk id="11" creationId="{01BA48BF-D06F-44ED-8D6B-30FB170710CF}"/>
          </ac:spMkLst>
        </pc:spChg>
        <pc:spChg chg="add mod">
          <ac:chgData name="Syphax Ait oubelli" userId="ecf726b1934da71b" providerId="LiveId" clId="{6A633F21-98A5-46F1-AF5C-7D6517485588}" dt="2021-08-29T14:23:57.858" v="1339" actId="403"/>
          <ac:spMkLst>
            <pc:docMk/>
            <pc:sldMk cId="3751920742" sldId="414"/>
            <ac:spMk id="12" creationId="{2C526D84-5C38-43A1-879D-E39EFC416138}"/>
          </ac:spMkLst>
        </pc:spChg>
        <pc:spChg chg="add mod">
          <ac:chgData name="Syphax Ait oubelli" userId="ecf726b1934da71b" providerId="LiveId" clId="{6A633F21-98A5-46F1-AF5C-7D6517485588}" dt="2021-08-29T14:23:57.858" v="1339" actId="403"/>
          <ac:spMkLst>
            <pc:docMk/>
            <pc:sldMk cId="3751920742" sldId="414"/>
            <ac:spMk id="13" creationId="{E0CCD874-9E22-4052-A450-A49A488D8A7B}"/>
          </ac:spMkLst>
        </pc:spChg>
        <pc:spChg chg="add mod">
          <ac:chgData name="Syphax Ait oubelli" userId="ecf726b1934da71b" providerId="LiveId" clId="{6A633F21-98A5-46F1-AF5C-7D6517485588}" dt="2021-08-29T14:23:57.858" v="1339" actId="403"/>
          <ac:spMkLst>
            <pc:docMk/>
            <pc:sldMk cId="3751920742" sldId="414"/>
            <ac:spMk id="14" creationId="{A03A0647-7A32-43E4-A4B1-E00515E28E20}"/>
          </ac:spMkLst>
        </pc:spChg>
        <pc:spChg chg="add mod">
          <ac:chgData name="Syphax Ait oubelli" userId="ecf726b1934da71b" providerId="LiveId" clId="{6A633F21-98A5-46F1-AF5C-7D6517485588}" dt="2021-08-29T14:23:57.858" v="1339" actId="403"/>
          <ac:spMkLst>
            <pc:docMk/>
            <pc:sldMk cId="3751920742" sldId="414"/>
            <ac:spMk id="15" creationId="{DC79BCD2-B7F5-4E0F-99D3-731835EFFE81}"/>
          </ac:spMkLst>
        </pc:spChg>
        <pc:spChg chg="add del mod ord">
          <ac:chgData name="Syphax Ait oubelli" userId="ecf726b1934da71b" providerId="LiveId" clId="{6A633F21-98A5-46F1-AF5C-7D6517485588}" dt="2021-08-29T14:40:16.497" v="1582" actId="478"/>
          <ac:spMkLst>
            <pc:docMk/>
            <pc:sldMk cId="3751920742" sldId="414"/>
            <ac:spMk id="16" creationId="{A092BF3F-92E5-4471-858F-DEFF6F5AB488}"/>
          </ac:spMkLst>
        </pc:spChg>
        <pc:spChg chg="add mod">
          <ac:chgData name="Syphax Ait oubelli" userId="ecf726b1934da71b" providerId="LiveId" clId="{6A633F21-98A5-46F1-AF5C-7D6517485588}" dt="2021-08-29T14:19:59.696" v="1319" actId="1076"/>
          <ac:spMkLst>
            <pc:docMk/>
            <pc:sldMk cId="3751920742" sldId="414"/>
            <ac:spMk id="17" creationId="{EE3E6E4A-E597-4739-B45F-893B8C480B5F}"/>
          </ac:spMkLst>
        </pc:spChg>
        <pc:spChg chg="add mod">
          <ac:chgData name="Syphax Ait oubelli" userId="ecf726b1934da71b" providerId="LiveId" clId="{6A633F21-98A5-46F1-AF5C-7D6517485588}" dt="2021-08-29T14:19:59.696" v="1319" actId="1076"/>
          <ac:spMkLst>
            <pc:docMk/>
            <pc:sldMk cId="3751920742" sldId="414"/>
            <ac:spMk id="18" creationId="{0A4875E5-4E57-4C40-80F6-14A994C50D06}"/>
          </ac:spMkLst>
        </pc:spChg>
        <pc:spChg chg="add mod">
          <ac:chgData name="Syphax Ait oubelli" userId="ecf726b1934da71b" providerId="LiveId" clId="{6A633F21-98A5-46F1-AF5C-7D6517485588}" dt="2021-08-29T14:19:59.696" v="1319" actId="1076"/>
          <ac:spMkLst>
            <pc:docMk/>
            <pc:sldMk cId="3751920742" sldId="414"/>
            <ac:spMk id="19" creationId="{27D60355-8281-489D-8116-D5EEDF36AEB5}"/>
          </ac:spMkLst>
        </pc:spChg>
        <pc:spChg chg="add mod">
          <ac:chgData name="Syphax Ait oubelli" userId="ecf726b1934da71b" providerId="LiveId" clId="{6A633F21-98A5-46F1-AF5C-7D6517485588}" dt="2021-08-29T14:19:59.696" v="1319" actId="1076"/>
          <ac:spMkLst>
            <pc:docMk/>
            <pc:sldMk cId="3751920742" sldId="414"/>
            <ac:spMk id="20" creationId="{A2059588-50C2-4E4E-BE93-DEE95251C7A7}"/>
          </ac:spMkLst>
        </pc:spChg>
        <pc:spChg chg="add mod">
          <ac:chgData name="Syphax Ait oubelli" userId="ecf726b1934da71b" providerId="LiveId" clId="{6A633F21-98A5-46F1-AF5C-7D6517485588}" dt="2021-08-29T14:19:59.696" v="1319" actId="1076"/>
          <ac:spMkLst>
            <pc:docMk/>
            <pc:sldMk cId="3751920742" sldId="414"/>
            <ac:spMk id="21" creationId="{6BA10105-744E-42D1-9577-84F392AD41C6}"/>
          </ac:spMkLst>
        </pc:spChg>
        <pc:spChg chg="add mod">
          <ac:chgData name="Syphax Ait oubelli" userId="ecf726b1934da71b" providerId="LiveId" clId="{6A633F21-98A5-46F1-AF5C-7D6517485588}" dt="2021-08-29T14:19:59.696" v="1319" actId="1076"/>
          <ac:spMkLst>
            <pc:docMk/>
            <pc:sldMk cId="3751920742" sldId="414"/>
            <ac:spMk id="22" creationId="{ED4928B1-A6B4-4713-9A7D-E286932BF61D}"/>
          </ac:spMkLst>
        </pc:spChg>
        <pc:spChg chg="add mod">
          <ac:chgData name="Syphax Ait oubelli" userId="ecf726b1934da71b" providerId="LiveId" clId="{6A633F21-98A5-46F1-AF5C-7D6517485588}" dt="2021-08-29T14:19:59.696" v="1319" actId="1076"/>
          <ac:spMkLst>
            <pc:docMk/>
            <pc:sldMk cId="3751920742" sldId="414"/>
            <ac:spMk id="23" creationId="{88CE4E9B-5F36-4987-BA1F-5986861ADC18}"/>
          </ac:spMkLst>
        </pc:spChg>
        <pc:spChg chg="add mod">
          <ac:chgData name="Syphax Ait oubelli" userId="ecf726b1934da71b" providerId="LiveId" clId="{6A633F21-98A5-46F1-AF5C-7D6517485588}" dt="2021-08-29T14:19:59.696" v="1319" actId="1076"/>
          <ac:spMkLst>
            <pc:docMk/>
            <pc:sldMk cId="3751920742" sldId="414"/>
            <ac:spMk id="24" creationId="{3D7B697D-AD82-4221-B0BE-790E73515122}"/>
          </ac:spMkLst>
        </pc:spChg>
        <pc:spChg chg="add mod">
          <ac:chgData name="Syphax Ait oubelli" userId="ecf726b1934da71b" providerId="LiveId" clId="{6A633F21-98A5-46F1-AF5C-7D6517485588}" dt="2021-08-29T14:19:59.696" v="1319" actId="1076"/>
          <ac:spMkLst>
            <pc:docMk/>
            <pc:sldMk cId="3751920742" sldId="414"/>
            <ac:spMk id="25" creationId="{F63B00AF-93B3-4D5E-A9A1-47D68853EF01}"/>
          </ac:spMkLst>
        </pc:spChg>
        <pc:spChg chg="add mod">
          <ac:chgData name="Syphax Ait oubelli" userId="ecf726b1934da71b" providerId="LiveId" clId="{6A633F21-98A5-46F1-AF5C-7D6517485588}" dt="2021-08-29T14:19:59.696" v="1319" actId="1076"/>
          <ac:spMkLst>
            <pc:docMk/>
            <pc:sldMk cId="3751920742" sldId="414"/>
            <ac:spMk id="26" creationId="{D43D3449-B37E-4234-B6D5-D060323433F8}"/>
          </ac:spMkLst>
        </pc:spChg>
        <pc:spChg chg="add mod">
          <ac:chgData name="Syphax Ait oubelli" userId="ecf726b1934da71b" providerId="LiveId" clId="{6A633F21-98A5-46F1-AF5C-7D6517485588}" dt="2021-08-29T14:19:59.696" v="1319" actId="1076"/>
          <ac:spMkLst>
            <pc:docMk/>
            <pc:sldMk cId="3751920742" sldId="414"/>
            <ac:spMk id="27" creationId="{83B2EDC4-68DC-4E3E-89F8-01A29BD63FD4}"/>
          </ac:spMkLst>
        </pc:spChg>
        <pc:spChg chg="add mod">
          <ac:chgData name="Syphax Ait oubelli" userId="ecf726b1934da71b" providerId="LiveId" clId="{6A633F21-98A5-46F1-AF5C-7D6517485588}" dt="2021-08-29T14:40:16.793" v="1583"/>
          <ac:spMkLst>
            <pc:docMk/>
            <pc:sldMk cId="3751920742" sldId="414"/>
            <ac:spMk id="28" creationId="{A4DC8901-7E31-4513-B4C0-02CD32C725DB}"/>
          </ac:spMkLst>
        </pc:spChg>
      </pc:sldChg>
      <pc:sldChg chg="addSp delSp modSp add mod modTransition">
        <pc:chgData name="Syphax Ait oubelli" userId="ecf726b1934da71b" providerId="LiveId" clId="{6A633F21-98A5-46F1-AF5C-7D6517485588}" dt="2021-08-29T14:40:53.116" v="1585"/>
        <pc:sldMkLst>
          <pc:docMk/>
          <pc:sldMk cId="1480173466" sldId="415"/>
        </pc:sldMkLst>
        <pc:spChg chg="mod">
          <ac:chgData name="Syphax Ait oubelli" userId="ecf726b1934da71b" providerId="LiveId" clId="{6A633F21-98A5-46F1-AF5C-7D6517485588}" dt="2021-08-29T14:30:18.168" v="1390" actId="14100"/>
          <ac:spMkLst>
            <pc:docMk/>
            <pc:sldMk cId="1480173466" sldId="415"/>
            <ac:spMk id="2" creationId="{1DC2A277-8B28-488F-8219-2218F73E06BA}"/>
          </ac:spMkLst>
        </pc:spChg>
        <pc:spChg chg="mod">
          <ac:chgData name="Syphax Ait oubelli" userId="ecf726b1934da71b" providerId="LiveId" clId="{6A633F21-98A5-46F1-AF5C-7D6517485588}" dt="2021-08-29T14:24:07.521" v="1342" actId="20577"/>
          <ac:spMkLst>
            <pc:docMk/>
            <pc:sldMk cId="1480173466" sldId="415"/>
            <ac:spMk id="5" creationId="{280285EE-9381-43C2-BC7C-39D3F37F97C4}"/>
          </ac:spMkLst>
        </pc:spChg>
        <pc:spChg chg="del">
          <ac:chgData name="Syphax Ait oubelli" userId="ecf726b1934da71b" providerId="LiveId" clId="{6A633F21-98A5-46F1-AF5C-7D6517485588}" dt="2021-08-29T14:32:01.073" v="1408" actId="478"/>
          <ac:spMkLst>
            <pc:docMk/>
            <pc:sldMk cId="1480173466" sldId="415"/>
            <ac:spMk id="16" creationId="{A092BF3F-92E5-4471-858F-DEFF6F5AB488}"/>
          </ac:spMkLst>
        </pc:spChg>
        <pc:spChg chg="add mod">
          <ac:chgData name="Syphax Ait oubelli" userId="ecf726b1934da71b" providerId="LiveId" clId="{6A633F21-98A5-46F1-AF5C-7D6517485588}" dt="2021-08-29T14:32:01.360" v="1409"/>
          <ac:spMkLst>
            <pc:docMk/>
            <pc:sldMk cId="1480173466" sldId="415"/>
            <ac:spMk id="28" creationId="{0CA8AE19-C437-42B5-9AFA-5E72F87C7D6D}"/>
          </ac:spMkLst>
        </pc:spChg>
      </pc:sldChg>
      <pc:sldChg chg="modSp add del mod">
        <pc:chgData name="Syphax Ait oubelli" userId="ecf726b1934da71b" providerId="LiveId" clId="{6A633F21-98A5-46F1-AF5C-7D6517485588}" dt="2021-08-29T14:23:32.411" v="1326" actId="2890"/>
        <pc:sldMkLst>
          <pc:docMk/>
          <pc:sldMk cId="2731065713" sldId="415"/>
        </pc:sldMkLst>
        <pc:spChg chg="mod">
          <ac:chgData name="Syphax Ait oubelli" userId="ecf726b1934da71b" providerId="LiveId" clId="{6A633F21-98A5-46F1-AF5C-7D6517485588}" dt="2021-08-29T14:23:29.771" v="1325" actId="20577"/>
          <ac:spMkLst>
            <pc:docMk/>
            <pc:sldMk cId="2731065713" sldId="415"/>
            <ac:spMk id="5" creationId="{280285EE-9381-43C2-BC7C-39D3F37F97C4}"/>
          </ac:spMkLst>
        </pc:spChg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3123894886" sldId="415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231376921" sldId="416"/>
        </pc:sldMkLst>
      </pc:sldChg>
      <pc:sldChg chg="addSp delSp modSp add mod modTransition">
        <pc:chgData name="Syphax Ait oubelli" userId="ecf726b1934da71b" providerId="LiveId" clId="{6A633F21-98A5-46F1-AF5C-7D6517485588}" dt="2021-08-29T14:40:53.116" v="1585"/>
        <pc:sldMkLst>
          <pc:docMk/>
          <pc:sldMk cId="2889959393" sldId="416"/>
        </pc:sldMkLst>
        <pc:spChg chg="mod">
          <ac:chgData name="Syphax Ait oubelli" userId="ecf726b1934da71b" providerId="LiveId" clId="{6A633F21-98A5-46F1-AF5C-7D6517485588}" dt="2021-08-29T14:30:14.703" v="1389" actId="14100"/>
          <ac:spMkLst>
            <pc:docMk/>
            <pc:sldMk cId="2889959393" sldId="416"/>
            <ac:spMk id="2" creationId="{1DC2A277-8B28-488F-8219-2218F73E06BA}"/>
          </ac:spMkLst>
        </pc:spChg>
        <pc:spChg chg="mod">
          <ac:chgData name="Syphax Ait oubelli" userId="ecf726b1934da71b" providerId="LiveId" clId="{6A633F21-98A5-46F1-AF5C-7D6517485588}" dt="2021-08-29T14:38:51.429" v="1553" actId="207"/>
          <ac:spMkLst>
            <pc:docMk/>
            <pc:sldMk cId="2889959393" sldId="416"/>
            <ac:spMk id="6" creationId="{230BDE98-789C-4E42-A8B9-37EA8ADFCBC7}"/>
          </ac:spMkLst>
        </pc:spChg>
        <pc:spChg chg="del">
          <ac:chgData name="Syphax Ait oubelli" userId="ecf726b1934da71b" providerId="LiveId" clId="{6A633F21-98A5-46F1-AF5C-7D6517485588}" dt="2021-08-29T14:31:58.457" v="1406" actId="478"/>
          <ac:spMkLst>
            <pc:docMk/>
            <pc:sldMk cId="2889959393" sldId="416"/>
            <ac:spMk id="16" creationId="{A092BF3F-92E5-4471-858F-DEFF6F5AB488}"/>
          </ac:spMkLst>
        </pc:spChg>
        <pc:spChg chg="add del">
          <ac:chgData name="Syphax Ait oubelli" userId="ecf726b1934da71b" providerId="LiveId" clId="{6A633F21-98A5-46F1-AF5C-7D6517485588}" dt="2021-08-29T14:25:04.634" v="1349" actId="478"/>
          <ac:spMkLst>
            <pc:docMk/>
            <pc:sldMk cId="2889959393" sldId="416"/>
            <ac:spMk id="30" creationId="{DC44762F-9361-4C9C-9DCC-4897C331D6A8}"/>
          </ac:spMkLst>
        </pc:spChg>
        <pc:spChg chg="add mod">
          <ac:chgData name="Syphax Ait oubelli" userId="ecf726b1934da71b" providerId="LiveId" clId="{6A633F21-98A5-46F1-AF5C-7D6517485588}" dt="2021-08-29T14:31:58.854" v="1407"/>
          <ac:spMkLst>
            <pc:docMk/>
            <pc:sldMk cId="2889959393" sldId="416"/>
            <ac:spMk id="67" creationId="{4F557FCF-8B4C-438D-97E0-029D439341D5}"/>
          </ac:spMkLst>
        </pc:spChg>
        <pc:picChg chg="mod ord">
          <ac:chgData name="Syphax Ait oubelli" userId="ecf726b1934da71b" providerId="LiveId" clId="{6A633F21-98A5-46F1-AF5C-7D6517485588}" dt="2021-08-29T14:30:12.210" v="1388" actId="167"/>
          <ac:picMkLst>
            <pc:docMk/>
            <pc:sldMk cId="2889959393" sldId="416"/>
            <ac:picMk id="66" creationId="{6B707F77-4155-40A2-BF67-AE40F4D21A81}"/>
          </ac:picMkLst>
        </pc:picChg>
        <pc:cxnChg chg="add del">
          <ac:chgData name="Syphax Ait oubelli" userId="ecf726b1934da71b" providerId="LiveId" clId="{6A633F21-98A5-46F1-AF5C-7D6517485588}" dt="2021-08-29T14:24:37.032" v="1345" actId="478"/>
          <ac:cxnSpMkLst>
            <pc:docMk/>
            <pc:sldMk cId="2889959393" sldId="416"/>
            <ac:cxnSpMk id="29" creationId="{96F0AED4-DBB8-4B32-A49D-BA539536F39A}"/>
          </ac:cxnSpMkLst>
        </pc:cxnChg>
        <pc:cxnChg chg="add del mod">
          <ac:chgData name="Syphax Ait oubelli" userId="ecf726b1934da71b" providerId="LiveId" clId="{6A633F21-98A5-46F1-AF5C-7D6517485588}" dt="2021-08-29T14:25:03.993" v="1348" actId="478"/>
          <ac:cxnSpMkLst>
            <pc:docMk/>
            <pc:sldMk cId="2889959393" sldId="416"/>
            <ac:cxnSpMk id="32" creationId="{BD45C435-6DFA-4AF7-B217-53C606921DE8}"/>
          </ac:cxnSpMkLst>
        </pc:cxnChg>
        <pc:cxnChg chg="add del mod">
          <ac:chgData name="Syphax Ait oubelli" userId="ecf726b1934da71b" providerId="LiveId" clId="{6A633F21-98A5-46F1-AF5C-7D6517485588}" dt="2021-08-29T14:30:05.216" v="1386" actId="478"/>
          <ac:cxnSpMkLst>
            <pc:docMk/>
            <pc:sldMk cId="2889959393" sldId="416"/>
            <ac:cxnSpMk id="34" creationId="{38EA7678-284A-4550-B660-D8406100A9D4}"/>
          </ac:cxnSpMkLst>
        </pc:cxnChg>
        <pc:cxnChg chg="add del mod">
          <ac:chgData name="Syphax Ait oubelli" userId="ecf726b1934da71b" providerId="LiveId" clId="{6A633F21-98A5-46F1-AF5C-7D6517485588}" dt="2021-08-29T14:30:05.216" v="1386" actId="478"/>
          <ac:cxnSpMkLst>
            <pc:docMk/>
            <pc:sldMk cId="2889959393" sldId="416"/>
            <ac:cxnSpMk id="42" creationId="{1248E68E-8843-40DF-BCD5-048143CAB01C}"/>
          </ac:cxnSpMkLst>
        </pc:cxnChg>
        <pc:cxnChg chg="add del mod">
          <ac:chgData name="Syphax Ait oubelli" userId="ecf726b1934da71b" providerId="LiveId" clId="{6A633F21-98A5-46F1-AF5C-7D6517485588}" dt="2021-08-29T14:30:05.216" v="1386" actId="478"/>
          <ac:cxnSpMkLst>
            <pc:docMk/>
            <pc:sldMk cId="2889959393" sldId="416"/>
            <ac:cxnSpMk id="51" creationId="{1996C195-C80A-449A-AAE1-3EE48C0469C1}"/>
          </ac:cxnSpMkLst>
        </pc:cxnChg>
        <pc:cxnChg chg="add del mod">
          <ac:chgData name="Syphax Ait oubelli" userId="ecf726b1934da71b" providerId="LiveId" clId="{6A633F21-98A5-46F1-AF5C-7D6517485588}" dt="2021-08-29T14:30:05.216" v="1386" actId="478"/>
          <ac:cxnSpMkLst>
            <pc:docMk/>
            <pc:sldMk cId="2889959393" sldId="416"/>
            <ac:cxnSpMk id="57" creationId="{0A4D1801-3444-4E70-84B6-730BF552D905}"/>
          </ac:cxnSpMkLst>
        </pc:cxnChg>
      </pc:sldChg>
      <pc:sldChg chg="addSp delSp modSp add mod modTransition">
        <pc:chgData name="Syphax Ait oubelli" userId="ecf726b1934da71b" providerId="LiveId" clId="{6A633F21-98A5-46F1-AF5C-7D6517485588}" dt="2021-08-29T14:40:53.116" v="1585"/>
        <pc:sldMkLst>
          <pc:docMk/>
          <pc:sldMk cId="149938648" sldId="417"/>
        </pc:sldMkLst>
        <pc:spChg chg="mod">
          <ac:chgData name="Syphax Ait oubelli" userId="ecf726b1934da71b" providerId="LiveId" clId="{6A633F21-98A5-46F1-AF5C-7D6517485588}" dt="2021-08-29T14:38:47.120" v="1551" actId="207"/>
          <ac:spMkLst>
            <pc:docMk/>
            <pc:sldMk cId="149938648" sldId="417"/>
            <ac:spMk id="6" creationId="{230BDE98-789C-4E42-A8B9-37EA8ADFCBC7}"/>
          </ac:spMkLst>
        </pc:spChg>
        <pc:spChg chg="del">
          <ac:chgData name="Syphax Ait oubelli" userId="ecf726b1934da71b" providerId="LiveId" clId="{6A633F21-98A5-46F1-AF5C-7D6517485588}" dt="2021-08-29T14:31:55.016" v="1404" actId="478"/>
          <ac:spMkLst>
            <pc:docMk/>
            <pc:sldMk cId="149938648" sldId="417"/>
            <ac:spMk id="16" creationId="{A092BF3F-92E5-4471-858F-DEFF6F5AB488}"/>
          </ac:spMkLst>
        </pc:spChg>
        <pc:spChg chg="add mod">
          <ac:chgData name="Syphax Ait oubelli" userId="ecf726b1934da71b" providerId="LiveId" clId="{6A633F21-98A5-46F1-AF5C-7D6517485588}" dt="2021-08-29T14:31:55.328" v="1405"/>
          <ac:spMkLst>
            <pc:docMk/>
            <pc:sldMk cId="149938648" sldId="417"/>
            <ac:spMk id="29" creationId="{124E770F-CB38-43CE-A5EE-96124969C72A}"/>
          </ac:spMkLst>
        </pc:spChg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1247201580" sldId="417"/>
        </pc:sldMkLst>
      </pc:sldChg>
      <pc:sldChg chg="addSp delSp modSp add mod modTransition">
        <pc:chgData name="Syphax Ait oubelli" userId="ecf726b1934da71b" providerId="LiveId" clId="{6A633F21-98A5-46F1-AF5C-7D6517485588}" dt="2021-08-29T14:40:53.116" v="1585"/>
        <pc:sldMkLst>
          <pc:docMk/>
          <pc:sldMk cId="600174199" sldId="418"/>
        </pc:sldMkLst>
        <pc:spChg chg="mod">
          <ac:chgData name="Syphax Ait oubelli" userId="ecf726b1934da71b" providerId="LiveId" clId="{6A633F21-98A5-46F1-AF5C-7D6517485588}" dt="2021-08-29T14:38:44.018" v="1549" actId="207"/>
          <ac:spMkLst>
            <pc:docMk/>
            <pc:sldMk cId="600174199" sldId="418"/>
            <ac:spMk id="7" creationId="{9F8611D2-41B3-4BD5-83AF-8D3B21102F24}"/>
          </ac:spMkLst>
        </pc:spChg>
        <pc:spChg chg="del">
          <ac:chgData name="Syphax Ait oubelli" userId="ecf726b1934da71b" providerId="LiveId" clId="{6A633F21-98A5-46F1-AF5C-7D6517485588}" dt="2021-08-29T14:31:51.888" v="1402" actId="478"/>
          <ac:spMkLst>
            <pc:docMk/>
            <pc:sldMk cId="600174199" sldId="418"/>
            <ac:spMk id="16" creationId="{A092BF3F-92E5-4471-858F-DEFF6F5AB488}"/>
          </ac:spMkLst>
        </pc:spChg>
        <pc:spChg chg="add mod">
          <ac:chgData name="Syphax Ait oubelli" userId="ecf726b1934da71b" providerId="LiveId" clId="{6A633F21-98A5-46F1-AF5C-7D6517485588}" dt="2021-08-29T14:33:31.151" v="1451" actId="1076"/>
          <ac:spMkLst>
            <pc:docMk/>
            <pc:sldMk cId="600174199" sldId="418"/>
            <ac:spMk id="28" creationId="{2ACB859C-27C2-4597-B66D-5D4E56B4F0D3}"/>
          </ac:spMkLst>
        </pc:spChg>
        <pc:spChg chg="add mod">
          <ac:chgData name="Syphax Ait oubelli" userId="ecf726b1934da71b" providerId="LiveId" clId="{6A633F21-98A5-46F1-AF5C-7D6517485588}" dt="2021-08-29T14:31:52.516" v="1403"/>
          <ac:spMkLst>
            <pc:docMk/>
            <pc:sldMk cId="600174199" sldId="418"/>
            <ac:spMk id="29" creationId="{FDBD76FF-80DE-469E-8A64-978C02CF01EB}"/>
          </ac:spMkLst>
        </pc:spChg>
        <pc:spChg chg="add mod">
          <ac:chgData name="Syphax Ait oubelli" userId="ecf726b1934da71b" providerId="LiveId" clId="{6A633F21-98A5-46F1-AF5C-7D6517485588}" dt="2021-08-29T14:33:52.284" v="1460" actId="1076"/>
          <ac:spMkLst>
            <pc:docMk/>
            <pc:sldMk cId="600174199" sldId="418"/>
            <ac:spMk id="31" creationId="{2EF3BD9F-1A97-473A-ABD7-A0F9CD07856F}"/>
          </ac:spMkLst>
        </pc:spChg>
        <pc:spChg chg="add mod">
          <ac:chgData name="Syphax Ait oubelli" userId="ecf726b1934da71b" providerId="LiveId" clId="{6A633F21-98A5-46F1-AF5C-7D6517485588}" dt="2021-08-29T14:33:50.675" v="1459" actId="1076"/>
          <ac:spMkLst>
            <pc:docMk/>
            <pc:sldMk cId="600174199" sldId="418"/>
            <ac:spMk id="32" creationId="{3C5B8C94-E207-4236-B29C-FDBA020E1258}"/>
          </ac:spMkLst>
        </pc:spChg>
        <pc:spChg chg="add mod">
          <ac:chgData name="Syphax Ait oubelli" userId="ecf726b1934da71b" providerId="LiveId" clId="{6A633F21-98A5-46F1-AF5C-7D6517485588}" dt="2021-08-29T14:33:44.427" v="1458" actId="20577"/>
          <ac:spMkLst>
            <pc:docMk/>
            <pc:sldMk cId="600174199" sldId="418"/>
            <ac:spMk id="33" creationId="{3F801F41-2947-412C-A984-42DE3841A82C}"/>
          </ac:spMkLst>
        </pc:spChg>
        <pc:picChg chg="mod">
          <ac:chgData name="Syphax Ait oubelli" userId="ecf726b1934da71b" providerId="LiveId" clId="{6A633F21-98A5-46F1-AF5C-7D6517485588}" dt="2021-08-29T14:31:30.017" v="1400" actId="1038"/>
          <ac:picMkLst>
            <pc:docMk/>
            <pc:sldMk cId="600174199" sldId="418"/>
            <ac:picMk id="66" creationId="{6B707F77-4155-40A2-BF67-AE40F4D21A81}"/>
          </ac:picMkLst>
        </pc:picChg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3540045850" sldId="418"/>
        </pc:sldMkLst>
      </pc:sldChg>
      <pc:sldChg chg="addSp modSp add mod modTransition">
        <pc:chgData name="Syphax Ait oubelli" userId="ecf726b1934da71b" providerId="LiveId" clId="{6A633F21-98A5-46F1-AF5C-7D6517485588}" dt="2021-08-29T14:40:53.116" v="1585"/>
        <pc:sldMkLst>
          <pc:docMk/>
          <pc:sldMk cId="2874398083" sldId="419"/>
        </pc:sldMkLst>
        <pc:spChg chg="mod">
          <ac:chgData name="Syphax Ait oubelli" userId="ecf726b1934da71b" providerId="LiveId" clId="{6A633F21-98A5-46F1-AF5C-7D6517485588}" dt="2021-08-29T14:38:39.327" v="1548" actId="207"/>
          <ac:spMkLst>
            <pc:docMk/>
            <pc:sldMk cId="2874398083" sldId="419"/>
            <ac:spMk id="7" creationId="{9F8611D2-41B3-4BD5-83AF-8D3B21102F24}"/>
          </ac:spMkLst>
        </pc:spChg>
        <pc:spChg chg="mod">
          <ac:chgData name="Syphax Ait oubelli" userId="ecf726b1934da71b" providerId="LiveId" clId="{6A633F21-98A5-46F1-AF5C-7D6517485588}" dt="2021-08-29T14:31:49.166" v="1401" actId="1076"/>
          <ac:spMkLst>
            <pc:docMk/>
            <pc:sldMk cId="2874398083" sldId="419"/>
            <ac:spMk id="16" creationId="{A092BF3F-92E5-4471-858F-DEFF6F5AB488}"/>
          </ac:spMkLst>
        </pc:spChg>
        <pc:spChg chg="add mod">
          <ac:chgData name="Syphax Ait oubelli" userId="ecf726b1934da71b" providerId="LiveId" clId="{6A633F21-98A5-46F1-AF5C-7D6517485588}" dt="2021-08-29T14:34:02.153" v="1461"/>
          <ac:spMkLst>
            <pc:docMk/>
            <pc:sldMk cId="2874398083" sldId="419"/>
            <ac:spMk id="29" creationId="{D69BBB59-4EDC-40DE-BFE1-588EFB173B9F}"/>
          </ac:spMkLst>
        </pc:spChg>
        <pc:spChg chg="add mod">
          <ac:chgData name="Syphax Ait oubelli" userId="ecf726b1934da71b" providerId="LiveId" clId="{6A633F21-98A5-46F1-AF5C-7D6517485588}" dt="2021-08-29T14:34:02.153" v="1461"/>
          <ac:spMkLst>
            <pc:docMk/>
            <pc:sldMk cId="2874398083" sldId="419"/>
            <ac:spMk id="30" creationId="{25BF6A89-A14E-4D2D-8BED-6053B6839245}"/>
          </ac:spMkLst>
        </pc:spChg>
        <pc:spChg chg="add mod">
          <ac:chgData name="Syphax Ait oubelli" userId="ecf726b1934da71b" providerId="LiveId" clId="{6A633F21-98A5-46F1-AF5C-7D6517485588}" dt="2021-08-29T14:34:02.153" v="1461"/>
          <ac:spMkLst>
            <pc:docMk/>
            <pc:sldMk cId="2874398083" sldId="419"/>
            <ac:spMk id="31" creationId="{9726F814-649E-4D53-B6F4-36BC62361E10}"/>
          </ac:spMkLst>
        </pc:spChg>
        <pc:spChg chg="add mod">
          <ac:chgData name="Syphax Ait oubelli" userId="ecf726b1934da71b" providerId="LiveId" clId="{6A633F21-98A5-46F1-AF5C-7D6517485588}" dt="2021-08-29T14:34:02.153" v="1461"/>
          <ac:spMkLst>
            <pc:docMk/>
            <pc:sldMk cId="2874398083" sldId="419"/>
            <ac:spMk id="32" creationId="{4F32A7A4-E186-4FFA-8DCE-1B4C7FBA9293}"/>
          </ac:spMkLst>
        </pc:spChg>
        <pc:picChg chg="mod">
          <ac:chgData name="Syphax Ait oubelli" userId="ecf726b1934da71b" providerId="LiveId" clId="{6A633F21-98A5-46F1-AF5C-7D6517485588}" dt="2021-08-29T14:31:26.393" v="1398" actId="1038"/>
          <ac:picMkLst>
            <pc:docMk/>
            <pc:sldMk cId="2874398083" sldId="419"/>
            <ac:picMk id="66" creationId="{6B707F77-4155-40A2-BF67-AE40F4D21A81}"/>
          </ac:picMkLst>
        </pc:picChg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3279025273" sldId="419"/>
        </pc:sldMkLst>
      </pc:sldChg>
      <pc:sldChg chg="addSp delSp modSp add mod modTransition">
        <pc:chgData name="Syphax Ait oubelli" userId="ecf726b1934da71b" providerId="LiveId" clId="{6A633F21-98A5-46F1-AF5C-7D6517485588}" dt="2021-08-29T14:40:53.116" v="1585"/>
        <pc:sldMkLst>
          <pc:docMk/>
          <pc:sldMk cId="194129227" sldId="420"/>
        </pc:sldMkLst>
        <pc:spChg chg="mod">
          <ac:chgData name="Syphax Ait oubelli" userId="ecf726b1934da71b" providerId="LiveId" clId="{6A633F21-98A5-46F1-AF5C-7D6517485588}" dt="2021-08-29T14:38:57.339" v="1555" actId="207"/>
          <ac:spMkLst>
            <pc:docMk/>
            <pc:sldMk cId="194129227" sldId="420"/>
            <ac:spMk id="6" creationId="{230BDE98-789C-4E42-A8B9-37EA8ADFCBC7}"/>
          </ac:spMkLst>
        </pc:spChg>
        <pc:spChg chg="mod">
          <ac:chgData name="Syphax Ait oubelli" userId="ecf726b1934da71b" providerId="LiveId" clId="{6A633F21-98A5-46F1-AF5C-7D6517485588}" dt="2021-08-29T14:38:26.932" v="1546" actId="207"/>
          <ac:spMkLst>
            <pc:docMk/>
            <pc:sldMk cId="194129227" sldId="420"/>
            <ac:spMk id="8" creationId="{1C1B91E0-7CE9-436F-86D7-15A06ACF8C3D}"/>
          </ac:spMkLst>
        </pc:spChg>
        <pc:spChg chg="add del mod">
          <ac:chgData name="Syphax Ait oubelli" userId="ecf726b1934da71b" providerId="LiveId" clId="{6A633F21-98A5-46F1-AF5C-7D6517485588}" dt="2021-08-29T14:34:14.651" v="1471" actId="1076"/>
          <ac:spMkLst>
            <pc:docMk/>
            <pc:sldMk cId="194129227" sldId="420"/>
            <ac:spMk id="29" creationId="{C755AD8E-71DD-4C52-AB85-D7F1FAFA1E23}"/>
          </ac:spMkLst>
        </pc:spChg>
        <pc:spChg chg="add del mod">
          <ac:chgData name="Syphax Ait oubelli" userId="ecf726b1934da71b" providerId="LiveId" clId="{6A633F21-98A5-46F1-AF5C-7D6517485588}" dt="2021-08-29T14:34:14.651" v="1471" actId="1076"/>
          <ac:spMkLst>
            <pc:docMk/>
            <pc:sldMk cId="194129227" sldId="420"/>
            <ac:spMk id="30" creationId="{B5E14FB4-294D-4759-A8AB-79C2E1A94778}"/>
          </ac:spMkLst>
        </pc:spChg>
        <pc:spChg chg="add del mod">
          <ac:chgData name="Syphax Ait oubelli" userId="ecf726b1934da71b" providerId="LiveId" clId="{6A633F21-98A5-46F1-AF5C-7D6517485588}" dt="2021-08-29T14:34:14.651" v="1471" actId="1076"/>
          <ac:spMkLst>
            <pc:docMk/>
            <pc:sldMk cId="194129227" sldId="420"/>
            <ac:spMk id="31" creationId="{6CC9A5F3-8957-43FF-B198-46F7C71C41B8}"/>
          </ac:spMkLst>
        </pc:spChg>
        <pc:spChg chg="add del mod">
          <ac:chgData name="Syphax Ait oubelli" userId="ecf726b1934da71b" providerId="LiveId" clId="{6A633F21-98A5-46F1-AF5C-7D6517485588}" dt="2021-08-29T14:34:14.651" v="1471" actId="1076"/>
          <ac:spMkLst>
            <pc:docMk/>
            <pc:sldMk cId="194129227" sldId="420"/>
            <ac:spMk id="32" creationId="{1096DE39-2044-4DB8-81E8-2E31C477C992}"/>
          </ac:spMkLst>
        </pc:spChg>
        <pc:picChg chg="mod">
          <ac:chgData name="Syphax Ait oubelli" userId="ecf726b1934da71b" providerId="LiveId" clId="{6A633F21-98A5-46F1-AF5C-7D6517485588}" dt="2021-08-29T14:32:16.381" v="1411" actId="1076"/>
          <ac:picMkLst>
            <pc:docMk/>
            <pc:sldMk cId="194129227" sldId="420"/>
            <ac:picMk id="66" creationId="{6B707F77-4155-40A2-BF67-AE40F4D21A81}"/>
          </ac:picMkLst>
        </pc:picChg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2574113005" sldId="420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605135605" sldId="421"/>
        </pc:sldMkLst>
      </pc:sldChg>
      <pc:sldChg chg="addSp delSp modSp add mod modTransition">
        <pc:chgData name="Syphax Ait oubelli" userId="ecf726b1934da71b" providerId="LiveId" clId="{6A633F21-98A5-46F1-AF5C-7D6517485588}" dt="2021-08-29T14:40:53.116" v="1585"/>
        <pc:sldMkLst>
          <pc:docMk/>
          <pc:sldMk cId="2682395658" sldId="421"/>
        </pc:sldMkLst>
        <pc:spChg chg="mod">
          <ac:chgData name="Syphax Ait oubelli" userId="ecf726b1934da71b" providerId="LiveId" clId="{6A633F21-98A5-46F1-AF5C-7D6517485588}" dt="2021-08-29T14:39:00.849" v="1557" actId="207"/>
          <ac:spMkLst>
            <pc:docMk/>
            <pc:sldMk cId="2682395658" sldId="421"/>
            <ac:spMk id="6" creationId="{230BDE98-789C-4E42-A8B9-37EA8ADFCBC7}"/>
          </ac:spMkLst>
        </pc:spChg>
        <pc:spChg chg="mod">
          <ac:chgData name="Syphax Ait oubelli" userId="ecf726b1934da71b" providerId="LiveId" clId="{6A633F21-98A5-46F1-AF5C-7D6517485588}" dt="2021-08-29T14:38:21.129" v="1545" actId="207"/>
          <ac:spMkLst>
            <pc:docMk/>
            <pc:sldMk cId="2682395658" sldId="421"/>
            <ac:spMk id="8" creationId="{1C1B91E0-7CE9-436F-86D7-15A06ACF8C3D}"/>
          </ac:spMkLst>
        </pc:spChg>
        <pc:spChg chg="add del mod">
          <ac:chgData name="Syphax Ait oubelli" userId="ecf726b1934da71b" providerId="LiveId" clId="{6A633F21-98A5-46F1-AF5C-7D6517485588}" dt="2021-08-29T14:34:10.476" v="1467"/>
          <ac:spMkLst>
            <pc:docMk/>
            <pc:sldMk cId="2682395658" sldId="421"/>
            <ac:spMk id="29" creationId="{F3619EAA-EFBD-482E-B896-EEF30A3EB7D0}"/>
          </ac:spMkLst>
        </pc:spChg>
        <pc:spChg chg="add del mod">
          <ac:chgData name="Syphax Ait oubelli" userId="ecf726b1934da71b" providerId="LiveId" clId="{6A633F21-98A5-46F1-AF5C-7D6517485588}" dt="2021-08-29T14:34:10.476" v="1467"/>
          <ac:spMkLst>
            <pc:docMk/>
            <pc:sldMk cId="2682395658" sldId="421"/>
            <ac:spMk id="30" creationId="{011958F4-5F4F-4EC6-BE91-CD5F486FEDC9}"/>
          </ac:spMkLst>
        </pc:spChg>
        <pc:spChg chg="add del mod">
          <ac:chgData name="Syphax Ait oubelli" userId="ecf726b1934da71b" providerId="LiveId" clId="{6A633F21-98A5-46F1-AF5C-7D6517485588}" dt="2021-08-29T14:34:10.476" v="1467"/>
          <ac:spMkLst>
            <pc:docMk/>
            <pc:sldMk cId="2682395658" sldId="421"/>
            <ac:spMk id="31" creationId="{548B143B-AB86-479B-8951-7AB298ECB73B}"/>
          </ac:spMkLst>
        </pc:spChg>
        <pc:spChg chg="add del mod">
          <ac:chgData name="Syphax Ait oubelli" userId="ecf726b1934da71b" providerId="LiveId" clId="{6A633F21-98A5-46F1-AF5C-7D6517485588}" dt="2021-08-29T14:34:10.476" v="1467"/>
          <ac:spMkLst>
            <pc:docMk/>
            <pc:sldMk cId="2682395658" sldId="421"/>
            <ac:spMk id="32" creationId="{845537F3-BFC7-43C7-9058-F91349B1D7C8}"/>
          </ac:spMkLst>
        </pc:spChg>
        <pc:spChg chg="add mod">
          <ac:chgData name="Syphax Ait oubelli" userId="ecf726b1934da71b" providerId="LiveId" clId="{6A633F21-98A5-46F1-AF5C-7D6517485588}" dt="2021-08-29T14:34:18.146" v="1472"/>
          <ac:spMkLst>
            <pc:docMk/>
            <pc:sldMk cId="2682395658" sldId="421"/>
            <ac:spMk id="33" creationId="{A8D70525-B6BC-468C-8F4C-31F7A2305178}"/>
          </ac:spMkLst>
        </pc:spChg>
        <pc:spChg chg="add mod">
          <ac:chgData name="Syphax Ait oubelli" userId="ecf726b1934da71b" providerId="LiveId" clId="{6A633F21-98A5-46F1-AF5C-7D6517485588}" dt="2021-08-29T14:34:18.146" v="1472"/>
          <ac:spMkLst>
            <pc:docMk/>
            <pc:sldMk cId="2682395658" sldId="421"/>
            <ac:spMk id="34" creationId="{C703D471-6B75-4362-A1EA-2F16EA82E23D}"/>
          </ac:spMkLst>
        </pc:spChg>
        <pc:spChg chg="add mod">
          <ac:chgData name="Syphax Ait oubelli" userId="ecf726b1934da71b" providerId="LiveId" clId="{6A633F21-98A5-46F1-AF5C-7D6517485588}" dt="2021-08-29T14:34:18.146" v="1472"/>
          <ac:spMkLst>
            <pc:docMk/>
            <pc:sldMk cId="2682395658" sldId="421"/>
            <ac:spMk id="35" creationId="{BA6AEA90-C458-457A-AFFC-47F54BA4251D}"/>
          </ac:spMkLst>
        </pc:spChg>
        <pc:spChg chg="add mod">
          <ac:chgData name="Syphax Ait oubelli" userId="ecf726b1934da71b" providerId="LiveId" clId="{6A633F21-98A5-46F1-AF5C-7D6517485588}" dt="2021-08-29T14:34:18.146" v="1472"/>
          <ac:spMkLst>
            <pc:docMk/>
            <pc:sldMk cId="2682395658" sldId="421"/>
            <ac:spMk id="36" creationId="{D4B239D4-62DA-4527-972A-96E9606E06A4}"/>
          </ac:spMkLst>
        </pc:spChg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3425913478" sldId="422"/>
        </pc:sldMkLst>
      </pc:sldChg>
      <pc:sldChg chg="addSp modSp add mod modTransition">
        <pc:chgData name="Syphax Ait oubelli" userId="ecf726b1934da71b" providerId="LiveId" clId="{6A633F21-98A5-46F1-AF5C-7D6517485588}" dt="2021-08-29T14:40:53.116" v="1585"/>
        <pc:sldMkLst>
          <pc:docMk/>
          <pc:sldMk cId="3755712460" sldId="422"/>
        </pc:sldMkLst>
        <pc:spChg chg="mod">
          <ac:chgData name="Syphax Ait oubelli" userId="ecf726b1934da71b" providerId="LiveId" clId="{6A633F21-98A5-46F1-AF5C-7D6517485588}" dt="2021-08-29T14:39:04.640" v="1559" actId="207"/>
          <ac:spMkLst>
            <pc:docMk/>
            <pc:sldMk cId="3755712460" sldId="422"/>
            <ac:spMk id="5" creationId="{280285EE-9381-43C2-BC7C-39D3F37F97C4}"/>
          </ac:spMkLst>
        </pc:spChg>
        <pc:spChg chg="mod">
          <ac:chgData name="Syphax Ait oubelli" userId="ecf726b1934da71b" providerId="LiveId" clId="{6A633F21-98A5-46F1-AF5C-7D6517485588}" dt="2021-08-29T14:39:04.640" v="1559" actId="207"/>
          <ac:spMkLst>
            <pc:docMk/>
            <pc:sldMk cId="3755712460" sldId="422"/>
            <ac:spMk id="7" creationId="{9F8611D2-41B3-4BD5-83AF-8D3B21102F24}"/>
          </ac:spMkLst>
        </pc:spChg>
        <pc:spChg chg="mod">
          <ac:chgData name="Syphax Ait oubelli" userId="ecf726b1934da71b" providerId="LiveId" clId="{6A633F21-98A5-46F1-AF5C-7D6517485588}" dt="2021-08-29T14:38:18.077" v="1543" actId="207"/>
          <ac:spMkLst>
            <pc:docMk/>
            <pc:sldMk cId="3755712460" sldId="422"/>
            <ac:spMk id="9" creationId="{0EEDA22B-36B2-4C9D-87D7-1F583DBD98E6}"/>
          </ac:spMkLst>
        </pc:spChg>
        <pc:spChg chg="add mod">
          <ac:chgData name="Syphax Ait oubelli" userId="ecf726b1934da71b" providerId="LiveId" clId="{6A633F21-98A5-46F1-AF5C-7D6517485588}" dt="2021-08-29T14:34:25.177" v="1476" actId="1038"/>
          <ac:spMkLst>
            <pc:docMk/>
            <pc:sldMk cId="3755712460" sldId="422"/>
            <ac:spMk id="29" creationId="{842D9BD8-6BFF-47FF-B5D4-2D7D15473265}"/>
          </ac:spMkLst>
        </pc:spChg>
        <pc:spChg chg="add mod">
          <ac:chgData name="Syphax Ait oubelli" userId="ecf726b1934da71b" providerId="LiveId" clId="{6A633F21-98A5-46F1-AF5C-7D6517485588}" dt="2021-08-29T14:34:25.177" v="1476" actId="1038"/>
          <ac:spMkLst>
            <pc:docMk/>
            <pc:sldMk cId="3755712460" sldId="422"/>
            <ac:spMk id="30" creationId="{A3D42AC1-7341-49BC-BB47-AB57C7235245}"/>
          </ac:spMkLst>
        </pc:spChg>
        <pc:spChg chg="add mod">
          <ac:chgData name="Syphax Ait oubelli" userId="ecf726b1934da71b" providerId="LiveId" clId="{6A633F21-98A5-46F1-AF5C-7D6517485588}" dt="2021-08-29T14:34:25.177" v="1476" actId="1038"/>
          <ac:spMkLst>
            <pc:docMk/>
            <pc:sldMk cId="3755712460" sldId="422"/>
            <ac:spMk id="31" creationId="{F7689937-4648-4C0F-9F62-8EAAE9EADE1D}"/>
          </ac:spMkLst>
        </pc:spChg>
        <pc:spChg chg="add mod">
          <ac:chgData name="Syphax Ait oubelli" userId="ecf726b1934da71b" providerId="LiveId" clId="{6A633F21-98A5-46F1-AF5C-7D6517485588}" dt="2021-08-29T14:34:25.177" v="1476" actId="1038"/>
          <ac:spMkLst>
            <pc:docMk/>
            <pc:sldMk cId="3755712460" sldId="422"/>
            <ac:spMk id="32" creationId="{E6D1B683-9407-4566-8821-3DFF4DE46C4E}"/>
          </ac:spMkLst>
        </pc:spChg>
        <pc:picChg chg="mod">
          <ac:chgData name="Syphax Ait oubelli" userId="ecf726b1934da71b" providerId="LiveId" clId="{6A633F21-98A5-46F1-AF5C-7D6517485588}" dt="2021-08-29T14:32:27.106" v="1415" actId="1076"/>
          <ac:picMkLst>
            <pc:docMk/>
            <pc:sldMk cId="3755712460" sldId="422"/>
            <ac:picMk id="66" creationId="{6B707F77-4155-40A2-BF67-AE40F4D21A81}"/>
          </ac:picMkLst>
        </pc:picChg>
      </pc:sldChg>
      <pc:sldChg chg="addSp modSp add mod modTransition">
        <pc:chgData name="Syphax Ait oubelli" userId="ecf726b1934da71b" providerId="LiveId" clId="{6A633F21-98A5-46F1-AF5C-7D6517485588}" dt="2021-08-29T14:40:53.116" v="1585"/>
        <pc:sldMkLst>
          <pc:docMk/>
          <pc:sldMk cId="2393858946" sldId="423"/>
        </pc:sldMkLst>
        <pc:spChg chg="mod">
          <ac:chgData name="Syphax Ait oubelli" userId="ecf726b1934da71b" providerId="LiveId" clId="{6A633F21-98A5-46F1-AF5C-7D6517485588}" dt="2021-08-29T14:39:09.438" v="1561" actId="207"/>
          <ac:spMkLst>
            <pc:docMk/>
            <pc:sldMk cId="2393858946" sldId="423"/>
            <ac:spMk id="5" creationId="{280285EE-9381-43C2-BC7C-39D3F37F97C4}"/>
          </ac:spMkLst>
        </pc:spChg>
        <pc:spChg chg="mod">
          <ac:chgData name="Syphax Ait oubelli" userId="ecf726b1934da71b" providerId="LiveId" clId="{6A633F21-98A5-46F1-AF5C-7D6517485588}" dt="2021-08-29T14:39:09.438" v="1561" actId="207"/>
          <ac:spMkLst>
            <pc:docMk/>
            <pc:sldMk cId="2393858946" sldId="423"/>
            <ac:spMk id="7" creationId="{9F8611D2-41B3-4BD5-83AF-8D3B21102F24}"/>
          </ac:spMkLst>
        </pc:spChg>
        <pc:spChg chg="mod">
          <ac:chgData name="Syphax Ait oubelli" userId="ecf726b1934da71b" providerId="LiveId" clId="{6A633F21-98A5-46F1-AF5C-7D6517485588}" dt="2021-08-29T14:38:16.024" v="1542" actId="207"/>
          <ac:spMkLst>
            <pc:docMk/>
            <pc:sldMk cId="2393858946" sldId="423"/>
            <ac:spMk id="9" creationId="{0EEDA22B-36B2-4C9D-87D7-1F583DBD98E6}"/>
          </ac:spMkLst>
        </pc:spChg>
        <pc:spChg chg="add mod">
          <ac:chgData name="Syphax Ait oubelli" userId="ecf726b1934da71b" providerId="LiveId" clId="{6A633F21-98A5-46F1-AF5C-7D6517485588}" dt="2021-08-29T14:34:26.775" v="1477"/>
          <ac:spMkLst>
            <pc:docMk/>
            <pc:sldMk cId="2393858946" sldId="423"/>
            <ac:spMk id="29" creationId="{173C7E0D-6D21-4810-B47E-B3F82C9FABE0}"/>
          </ac:spMkLst>
        </pc:spChg>
        <pc:spChg chg="add mod">
          <ac:chgData name="Syphax Ait oubelli" userId="ecf726b1934da71b" providerId="LiveId" clId="{6A633F21-98A5-46F1-AF5C-7D6517485588}" dt="2021-08-29T14:34:26.775" v="1477"/>
          <ac:spMkLst>
            <pc:docMk/>
            <pc:sldMk cId="2393858946" sldId="423"/>
            <ac:spMk id="30" creationId="{422B7B23-C16D-4E05-9817-9D15C2AAB8CE}"/>
          </ac:spMkLst>
        </pc:spChg>
        <pc:spChg chg="add mod">
          <ac:chgData name="Syphax Ait oubelli" userId="ecf726b1934da71b" providerId="LiveId" clId="{6A633F21-98A5-46F1-AF5C-7D6517485588}" dt="2021-08-29T14:34:26.775" v="1477"/>
          <ac:spMkLst>
            <pc:docMk/>
            <pc:sldMk cId="2393858946" sldId="423"/>
            <ac:spMk id="31" creationId="{B58938C2-40E3-410B-9446-646229D8A93B}"/>
          </ac:spMkLst>
        </pc:spChg>
        <pc:spChg chg="add mod">
          <ac:chgData name="Syphax Ait oubelli" userId="ecf726b1934da71b" providerId="LiveId" clId="{6A633F21-98A5-46F1-AF5C-7D6517485588}" dt="2021-08-29T14:34:26.775" v="1477"/>
          <ac:spMkLst>
            <pc:docMk/>
            <pc:sldMk cId="2393858946" sldId="423"/>
            <ac:spMk id="32" creationId="{C1BB9464-5AF7-410C-B27E-FA6651FEF3EA}"/>
          </ac:spMkLst>
        </pc:spChg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3803653455" sldId="423"/>
        </pc:sldMkLst>
      </pc:sldChg>
      <pc:sldChg chg="modSp add mod modTransition">
        <pc:chgData name="Syphax Ait oubelli" userId="ecf726b1934da71b" providerId="LiveId" clId="{6A633F21-98A5-46F1-AF5C-7D6517485588}" dt="2021-08-29T14:40:53.116" v="1585"/>
        <pc:sldMkLst>
          <pc:docMk/>
          <pc:sldMk cId="2409310973" sldId="424"/>
        </pc:sldMkLst>
        <pc:spChg chg="mod">
          <ac:chgData name="Syphax Ait oubelli" userId="ecf726b1934da71b" providerId="LiveId" clId="{6A633F21-98A5-46F1-AF5C-7D6517485588}" dt="2021-08-29T14:39:13.306" v="1563" actId="207"/>
          <ac:spMkLst>
            <pc:docMk/>
            <pc:sldMk cId="2409310973" sldId="424"/>
            <ac:spMk id="5" creationId="{280285EE-9381-43C2-BC7C-39D3F37F97C4}"/>
          </ac:spMkLst>
        </pc:spChg>
        <pc:spChg chg="mod">
          <ac:chgData name="Syphax Ait oubelli" userId="ecf726b1934da71b" providerId="LiveId" clId="{6A633F21-98A5-46F1-AF5C-7D6517485588}" dt="2021-08-29T14:39:13.306" v="1563" actId="207"/>
          <ac:spMkLst>
            <pc:docMk/>
            <pc:sldMk cId="2409310973" sldId="424"/>
            <ac:spMk id="6" creationId="{230BDE98-789C-4E42-A8B9-37EA8ADFCBC7}"/>
          </ac:spMkLst>
        </pc:spChg>
        <pc:spChg chg="mod">
          <ac:chgData name="Syphax Ait oubelli" userId="ecf726b1934da71b" providerId="LiveId" clId="{6A633F21-98A5-46F1-AF5C-7D6517485588}" dt="2021-08-29T14:39:13.306" v="1563" actId="207"/>
          <ac:spMkLst>
            <pc:docMk/>
            <pc:sldMk cId="2409310973" sldId="424"/>
            <ac:spMk id="8" creationId="{1C1B91E0-7CE9-436F-86D7-15A06ACF8C3D}"/>
          </ac:spMkLst>
        </pc:spChg>
        <pc:spChg chg="mod">
          <ac:chgData name="Syphax Ait oubelli" userId="ecf726b1934da71b" providerId="LiveId" clId="{6A633F21-98A5-46F1-AF5C-7D6517485588}" dt="2021-08-29T14:38:11.165" v="1540" actId="207"/>
          <ac:spMkLst>
            <pc:docMk/>
            <pc:sldMk cId="2409310973" sldId="424"/>
            <ac:spMk id="10" creationId="{0CBFE27B-7682-475A-85A9-82FC8BA2034A}"/>
          </ac:spMkLst>
        </pc:spChg>
        <pc:spChg chg="mod">
          <ac:chgData name="Syphax Ait oubelli" userId="ecf726b1934da71b" providerId="LiveId" clId="{6A633F21-98A5-46F1-AF5C-7D6517485588}" dt="2021-08-29T14:34:48.257" v="1480" actId="1037"/>
          <ac:spMkLst>
            <pc:docMk/>
            <pc:sldMk cId="2409310973" sldId="424"/>
            <ac:spMk id="29" creationId="{173C7E0D-6D21-4810-B47E-B3F82C9FABE0}"/>
          </ac:spMkLst>
        </pc:spChg>
        <pc:spChg chg="mod">
          <ac:chgData name="Syphax Ait oubelli" userId="ecf726b1934da71b" providerId="LiveId" clId="{6A633F21-98A5-46F1-AF5C-7D6517485588}" dt="2021-08-29T14:34:48.257" v="1480" actId="1037"/>
          <ac:spMkLst>
            <pc:docMk/>
            <pc:sldMk cId="2409310973" sldId="424"/>
            <ac:spMk id="30" creationId="{422B7B23-C16D-4E05-9817-9D15C2AAB8CE}"/>
          </ac:spMkLst>
        </pc:spChg>
        <pc:spChg chg="mod">
          <ac:chgData name="Syphax Ait oubelli" userId="ecf726b1934da71b" providerId="LiveId" clId="{6A633F21-98A5-46F1-AF5C-7D6517485588}" dt="2021-08-29T14:34:48.257" v="1480" actId="1037"/>
          <ac:spMkLst>
            <pc:docMk/>
            <pc:sldMk cId="2409310973" sldId="424"/>
            <ac:spMk id="31" creationId="{B58938C2-40E3-410B-9446-646229D8A93B}"/>
          </ac:spMkLst>
        </pc:spChg>
        <pc:spChg chg="mod">
          <ac:chgData name="Syphax Ait oubelli" userId="ecf726b1934da71b" providerId="LiveId" clId="{6A633F21-98A5-46F1-AF5C-7D6517485588}" dt="2021-08-29T14:34:48.257" v="1480" actId="1037"/>
          <ac:spMkLst>
            <pc:docMk/>
            <pc:sldMk cId="2409310973" sldId="424"/>
            <ac:spMk id="32" creationId="{C1BB9464-5AF7-410C-B27E-FA6651FEF3EA}"/>
          </ac:spMkLst>
        </pc:spChg>
        <pc:picChg chg="mod">
          <ac:chgData name="Syphax Ait oubelli" userId="ecf726b1934da71b" providerId="LiveId" clId="{6A633F21-98A5-46F1-AF5C-7D6517485588}" dt="2021-08-29T14:34:48.257" v="1480" actId="1037"/>
          <ac:picMkLst>
            <pc:docMk/>
            <pc:sldMk cId="2409310973" sldId="424"/>
            <ac:picMk id="66" creationId="{6B707F77-4155-40A2-BF67-AE40F4D21A81}"/>
          </ac:picMkLst>
        </pc:picChg>
      </pc:sldChg>
      <pc:sldChg chg="add del">
        <pc:chgData name="Syphax Ait oubelli" userId="ecf726b1934da71b" providerId="LiveId" clId="{6A633F21-98A5-46F1-AF5C-7D6517485588}" dt="2021-08-29T14:32:39.761" v="1419" actId="2890"/>
        <pc:sldMkLst>
          <pc:docMk/>
          <pc:sldMk cId="3006566866" sldId="424"/>
        </pc:sldMkLst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3924319485" sldId="424"/>
        </pc:sldMkLst>
      </pc:sldChg>
      <pc:sldChg chg="modSp add mod modTransition">
        <pc:chgData name="Syphax Ait oubelli" userId="ecf726b1934da71b" providerId="LiveId" clId="{6A633F21-98A5-46F1-AF5C-7D6517485588}" dt="2021-08-29T14:40:53.116" v="1585"/>
        <pc:sldMkLst>
          <pc:docMk/>
          <pc:sldMk cId="882580850" sldId="425"/>
        </pc:sldMkLst>
        <pc:spChg chg="mod">
          <ac:chgData name="Syphax Ait oubelli" userId="ecf726b1934da71b" providerId="LiveId" clId="{6A633F21-98A5-46F1-AF5C-7D6517485588}" dt="2021-08-29T14:39:17.356" v="1565" actId="207"/>
          <ac:spMkLst>
            <pc:docMk/>
            <pc:sldMk cId="882580850" sldId="425"/>
            <ac:spMk id="5" creationId="{280285EE-9381-43C2-BC7C-39D3F37F97C4}"/>
          </ac:spMkLst>
        </pc:spChg>
        <pc:spChg chg="mod">
          <ac:chgData name="Syphax Ait oubelli" userId="ecf726b1934da71b" providerId="LiveId" clId="{6A633F21-98A5-46F1-AF5C-7D6517485588}" dt="2021-08-29T14:39:17.356" v="1565" actId="207"/>
          <ac:spMkLst>
            <pc:docMk/>
            <pc:sldMk cId="882580850" sldId="425"/>
            <ac:spMk id="6" creationId="{230BDE98-789C-4E42-A8B9-37EA8ADFCBC7}"/>
          </ac:spMkLst>
        </pc:spChg>
        <pc:spChg chg="mod">
          <ac:chgData name="Syphax Ait oubelli" userId="ecf726b1934da71b" providerId="LiveId" clId="{6A633F21-98A5-46F1-AF5C-7D6517485588}" dt="2021-08-29T14:39:17.356" v="1565" actId="207"/>
          <ac:spMkLst>
            <pc:docMk/>
            <pc:sldMk cId="882580850" sldId="425"/>
            <ac:spMk id="8" creationId="{1C1B91E0-7CE9-436F-86D7-15A06ACF8C3D}"/>
          </ac:spMkLst>
        </pc:spChg>
        <pc:spChg chg="mod">
          <ac:chgData name="Syphax Ait oubelli" userId="ecf726b1934da71b" providerId="LiveId" clId="{6A633F21-98A5-46F1-AF5C-7D6517485588}" dt="2021-08-29T14:38:08.081" v="1539" actId="207"/>
          <ac:spMkLst>
            <pc:docMk/>
            <pc:sldMk cId="882580850" sldId="425"/>
            <ac:spMk id="10" creationId="{0CBFE27B-7682-475A-85A9-82FC8BA2034A}"/>
          </ac:spMkLst>
        </pc:spChg>
      </pc:sldChg>
      <pc:sldChg chg="del">
        <pc:chgData name="Syphax Ait oubelli" userId="ecf726b1934da71b" providerId="LiveId" clId="{6A633F21-98A5-46F1-AF5C-7D6517485588}" dt="2021-08-29T13:08:15.750" v="0" actId="47"/>
        <pc:sldMkLst>
          <pc:docMk/>
          <pc:sldMk cId="1821069065" sldId="425"/>
        </pc:sldMkLst>
      </pc:sldChg>
      <pc:sldChg chg="modSp add mod modTransition">
        <pc:chgData name="Syphax Ait oubelli" userId="ecf726b1934da71b" providerId="LiveId" clId="{6A633F21-98A5-46F1-AF5C-7D6517485588}" dt="2021-08-29T14:40:53.116" v="1585"/>
        <pc:sldMkLst>
          <pc:docMk/>
          <pc:sldMk cId="1669725834" sldId="426"/>
        </pc:sldMkLst>
        <pc:spChg chg="mod">
          <ac:chgData name="Syphax Ait oubelli" userId="ecf726b1934da71b" providerId="LiveId" clId="{6A633F21-98A5-46F1-AF5C-7D6517485588}" dt="2021-08-29T14:39:23.783" v="1567" actId="207"/>
          <ac:spMkLst>
            <pc:docMk/>
            <pc:sldMk cId="1669725834" sldId="426"/>
            <ac:spMk id="6" creationId="{230BDE98-789C-4E42-A8B9-37EA8ADFCBC7}"/>
          </ac:spMkLst>
        </pc:spChg>
        <pc:spChg chg="mod">
          <ac:chgData name="Syphax Ait oubelli" userId="ecf726b1934da71b" providerId="LiveId" clId="{6A633F21-98A5-46F1-AF5C-7D6517485588}" dt="2021-08-29T14:39:23.783" v="1567" actId="207"/>
          <ac:spMkLst>
            <pc:docMk/>
            <pc:sldMk cId="1669725834" sldId="426"/>
            <ac:spMk id="7" creationId="{9F8611D2-41B3-4BD5-83AF-8D3B21102F24}"/>
          </ac:spMkLst>
        </pc:spChg>
        <pc:spChg chg="mod">
          <ac:chgData name="Syphax Ait oubelli" userId="ecf726b1934da71b" providerId="LiveId" clId="{6A633F21-98A5-46F1-AF5C-7D6517485588}" dt="2021-08-29T14:39:23.783" v="1567" actId="207"/>
          <ac:spMkLst>
            <pc:docMk/>
            <pc:sldMk cId="1669725834" sldId="426"/>
            <ac:spMk id="9" creationId="{0EEDA22B-36B2-4C9D-87D7-1F583DBD98E6}"/>
          </ac:spMkLst>
        </pc:spChg>
        <pc:spChg chg="mod">
          <ac:chgData name="Syphax Ait oubelli" userId="ecf726b1934da71b" providerId="LiveId" clId="{6A633F21-98A5-46F1-AF5C-7D6517485588}" dt="2021-08-29T14:38:05.418" v="1537" actId="207"/>
          <ac:spMkLst>
            <pc:docMk/>
            <pc:sldMk cId="1669725834" sldId="426"/>
            <ac:spMk id="11" creationId="{01BA48BF-D06F-44ED-8D6B-30FB170710CF}"/>
          </ac:spMkLst>
        </pc:spChg>
        <pc:spChg chg="mod">
          <ac:chgData name="Syphax Ait oubelli" userId="ecf726b1934da71b" providerId="LiveId" clId="{6A633F21-98A5-46F1-AF5C-7D6517485588}" dt="2021-08-29T14:35:37.729" v="1486" actId="1037"/>
          <ac:spMkLst>
            <pc:docMk/>
            <pc:sldMk cId="1669725834" sldId="426"/>
            <ac:spMk id="29" creationId="{173C7E0D-6D21-4810-B47E-B3F82C9FABE0}"/>
          </ac:spMkLst>
        </pc:spChg>
        <pc:spChg chg="mod">
          <ac:chgData name="Syphax Ait oubelli" userId="ecf726b1934da71b" providerId="LiveId" clId="{6A633F21-98A5-46F1-AF5C-7D6517485588}" dt="2021-08-29T14:35:37.729" v="1486" actId="1037"/>
          <ac:spMkLst>
            <pc:docMk/>
            <pc:sldMk cId="1669725834" sldId="426"/>
            <ac:spMk id="30" creationId="{422B7B23-C16D-4E05-9817-9D15C2AAB8CE}"/>
          </ac:spMkLst>
        </pc:spChg>
        <pc:spChg chg="mod">
          <ac:chgData name="Syphax Ait oubelli" userId="ecf726b1934da71b" providerId="LiveId" clId="{6A633F21-98A5-46F1-AF5C-7D6517485588}" dt="2021-08-29T14:35:37.729" v="1486" actId="1037"/>
          <ac:spMkLst>
            <pc:docMk/>
            <pc:sldMk cId="1669725834" sldId="426"/>
            <ac:spMk id="31" creationId="{B58938C2-40E3-410B-9446-646229D8A93B}"/>
          </ac:spMkLst>
        </pc:spChg>
        <pc:spChg chg="mod">
          <ac:chgData name="Syphax Ait oubelli" userId="ecf726b1934da71b" providerId="LiveId" clId="{6A633F21-98A5-46F1-AF5C-7D6517485588}" dt="2021-08-29T14:35:37.729" v="1486" actId="1037"/>
          <ac:spMkLst>
            <pc:docMk/>
            <pc:sldMk cId="1669725834" sldId="426"/>
            <ac:spMk id="32" creationId="{C1BB9464-5AF7-410C-B27E-FA6651FEF3EA}"/>
          </ac:spMkLst>
        </pc:spChg>
        <pc:picChg chg="mod">
          <ac:chgData name="Syphax Ait oubelli" userId="ecf726b1934da71b" providerId="LiveId" clId="{6A633F21-98A5-46F1-AF5C-7D6517485588}" dt="2021-08-29T14:35:37.729" v="1486" actId="1037"/>
          <ac:picMkLst>
            <pc:docMk/>
            <pc:sldMk cId="1669725834" sldId="426"/>
            <ac:picMk id="66" creationId="{6B707F77-4155-40A2-BF67-AE40F4D21A81}"/>
          </ac:picMkLst>
        </pc:picChg>
      </pc:sldChg>
      <pc:sldChg chg="modSp add mod modTransition">
        <pc:chgData name="Syphax Ait oubelli" userId="ecf726b1934da71b" providerId="LiveId" clId="{6A633F21-98A5-46F1-AF5C-7D6517485588}" dt="2021-08-29T14:40:53.116" v="1585"/>
        <pc:sldMkLst>
          <pc:docMk/>
          <pc:sldMk cId="3582955372" sldId="427"/>
        </pc:sldMkLst>
        <pc:spChg chg="mod">
          <ac:chgData name="Syphax Ait oubelli" userId="ecf726b1934da71b" providerId="LiveId" clId="{6A633F21-98A5-46F1-AF5C-7D6517485588}" dt="2021-08-29T14:39:34.523" v="1569" actId="207"/>
          <ac:spMkLst>
            <pc:docMk/>
            <pc:sldMk cId="3582955372" sldId="427"/>
            <ac:spMk id="6" creationId="{230BDE98-789C-4E42-A8B9-37EA8ADFCBC7}"/>
          </ac:spMkLst>
        </pc:spChg>
        <pc:spChg chg="mod">
          <ac:chgData name="Syphax Ait oubelli" userId="ecf726b1934da71b" providerId="LiveId" clId="{6A633F21-98A5-46F1-AF5C-7D6517485588}" dt="2021-08-29T14:39:34.523" v="1569" actId="207"/>
          <ac:spMkLst>
            <pc:docMk/>
            <pc:sldMk cId="3582955372" sldId="427"/>
            <ac:spMk id="7" creationId="{9F8611D2-41B3-4BD5-83AF-8D3B21102F24}"/>
          </ac:spMkLst>
        </pc:spChg>
        <pc:spChg chg="mod">
          <ac:chgData name="Syphax Ait oubelli" userId="ecf726b1934da71b" providerId="LiveId" clId="{6A633F21-98A5-46F1-AF5C-7D6517485588}" dt="2021-08-29T14:39:34.523" v="1569" actId="207"/>
          <ac:spMkLst>
            <pc:docMk/>
            <pc:sldMk cId="3582955372" sldId="427"/>
            <ac:spMk id="9" creationId="{0EEDA22B-36B2-4C9D-87D7-1F583DBD98E6}"/>
          </ac:spMkLst>
        </pc:spChg>
        <pc:spChg chg="mod">
          <ac:chgData name="Syphax Ait oubelli" userId="ecf726b1934da71b" providerId="LiveId" clId="{6A633F21-98A5-46F1-AF5C-7D6517485588}" dt="2021-08-29T14:38:03.194" v="1536" actId="207"/>
          <ac:spMkLst>
            <pc:docMk/>
            <pc:sldMk cId="3582955372" sldId="427"/>
            <ac:spMk id="11" creationId="{01BA48BF-D06F-44ED-8D6B-30FB170710CF}"/>
          </ac:spMkLst>
        </pc:spChg>
      </pc:sldChg>
      <pc:sldChg chg="modSp add mod modTransition">
        <pc:chgData name="Syphax Ait oubelli" userId="ecf726b1934da71b" providerId="LiveId" clId="{6A633F21-98A5-46F1-AF5C-7D6517485588}" dt="2021-08-29T14:40:53.116" v="1585"/>
        <pc:sldMkLst>
          <pc:docMk/>
          <pc:sldMk cId="683972794" sldId="428"/>
        </pc:sldMkLst>
        <pc:spChg chg="mod">
          <ac:chgData name="Syphax Ait oubelli" userId="ecf726b1934da71b" providerId="LiveId" clId="{6A633F21-98A5-46F1-AF5C-7D6517485588}" dt="2021-08-29T14:39:39.114" v="1571" actId="207"/>
          <ac:spMkLst>
            <pc:docMk/>
            <pc:sldMk cId="683972794" sldId="428"/>
            <ac:spMk id="7" creationId="{9F8611D2-41B3-4BD5-83AF-8D3B21102F24}"/>
          </ac:spMkLst>
        </pc:spChg>
        <pc:spChg chg="mod">
          <ac:chgData name="Syphax Ait oubelli" userId="ecf726b1934da71b" providerId="LiveId" clId="{6A633F21-98A5-46F1-AF5C-7D6517485588}" dt="2021-08-29T14:39:39.114" v="1571" actId="207"/>
          <ac:spMkLst>
            <pc:docMk/>
            <pc:sldMk cId="683972794" sldId="428"/>
            <ac:spMk id="8" creationId="{1C1B91E0-7CE9-436F-86D7-15A06ACF8C3D}"/>
          </ac:spMkLst>
        </pc:spChg>
        <pc:spChg chg="mod">
          <ac:chgData name="Syphax Ait oubelli" userId="ecf726b1934da71b" providerId="LiveId" clId="{6A633F21-98A5-46F1-AF5C-7D6517485588}" dt="2021-08-29T14:39:39.114" v="1571" actId="207"/>
          <ac:spMkLst>
            <pc:docMk/>
            <pc:sldMk cId="683972794" sldId="428"/>
            <ac:spMk id="10" creationId="{0CBFE27B-7682-475A-85A9-82FC8BA2034A}"/>
          </ac:spMkLst>
        </pc:spChg>
        <pc:spChg chg="mod">
          <ac:chgData name="Syphax Ait oubelli" userId="ecf726b1934da71b" providerId="LiveId" clId="{6A633F21-98A5-46F1-AF5C-7D6517485588}" dt="2021-08-29T14:37:58.528" v="1534" actId="207"/>
          <ac:spMkLst>
            <pc:docMk/>
            <pc:sldMk cId="683972794" sldId="428"/>
            <ac:spMk id="12" creationId="{2C526D84-5C38-43A1-879D-E39EFC416138}"/>
          </ac:spMkLst>
        </pc:spChg>
        <pc:spChg chg="mod">
          <ac:chgData name="Syphax Ait oubelli" userId="ecf726b1934da71b" providerId="LiveId" clId="{6A633F21-98A5-46F1-AF5C-7D6517485588}" dt="2021-08-29T14:35:50.337" v="1492" actId="1038"/>
          <ac:spMkLst>
            <pc:docMk/>
            <pc:sldMk cId="683972794" sldId="428"/>
            <ac:spMk id="29" creationId="{173C7E0D-6D21-4810-B47E-B3F82C9FABE0}"/>
          </ac:spMkLst>
        </pc:spChg>
        <pc:spChg chg="mod">
          <ac:chgData name="Syphax Ait oubelli" userId="ecf726b1934da71b" providerId="LiveId" clId="{6A633F21-98A5-46F1-AF5C-7D6517485588}" dt="2021-08-29T14:35:50.337" v="1492" actId="1038"/>
          <ac:spMkLst>
            <pc:docMk/>
            <pc:sldMk cId="683972794" sldId="428"/>
            <ac:spMk id="30" creationId="{422B7B23-C16D-4E05-9817-9D15C2AAB8CE}"/>
          </ac:spMkLst>
        </pc:spChg>
        <pc:spChg chg="mod">
          <ac:chgData name="Syphax Ait oubelli" userId="ecf726b1934da71b" providerId="LiveId" clId="{6A633F21-98A5-46F1-AF5C-7D6517485588}" dt="2021-08-29T14:35:50.337" v="1492" actId="1038"/>
          <ac:spMkLst>
            <pc:docMk/>
            <pc:sldMk cId="683972794" sldId="428"/>
            <ac:spMk id="31" creationId="{B58938C2-40E3-410B-9446-646229D8A93B}"/>
          </ac:spMkLst>
        </pc:spChg>
        <pc:spChg chg="mod">
          <ac:chgData name="Syphax Ait oubelli" userId="ecf726b1934da71b" providerId="LiveId" clId="{6A633F21-98A5-46F1-AF5C-7D6517485588}" dt="2021-08-29T14:35:50.337" v="1492" actId="1038"/>
          <ac:spMkLst>
            <pc:docMk/>
            <pc:sldMk cId="683972794" sldId="428"/>
            <ac:spMk id="32" creationId="{C1BB9464-5AF7-410C-B27E-FA6651FEF3EA}"/>
          </ac:spMkLst>
        </pc:spChg>
        <pc:picChg chg="mod">
          <ac:chgData name="Syphax Ait oubelli" userId="ecf726b1934da71b" providerId="LiveId" clId="{6A633F21-98A5-46F1-AF5C-7D6517485588}" dt="2021-08-29T14:35:50.337" v="1492" actId="1038"/>
          <ac:picMkLst>
            <pc:docMk/>
            <pc:sldMk cId="683972794" sldId="428"/>
            <ac:picMk id="66" creationId="{6B707F77-4155-40A2-BF67-AE40F4D21A81}"/>
          </ac:picMkLst>
        </pc:picChg>
      </pc:sldChg>
      <pc:sldChg chg="modSp add mod modTransition">
        <pc:chgData name="Syphax Ait oubelli" userId="ecf726b1934da71b" providerId="LiveId" clId="{6A633F21-98A5-46F1-AF5C-7D6517485588}" dt="2021-08-29T14:40:53.116" v="1585"/>
        <pc:sldMkLst>
          <pc:docMk/>
          <pc:sldMk cId="1720513002" sldId="429"/>
        </pc:sldMkLst>
        <pc:spChg chg="mod">
          <ac:chgData name="Syphax Ait oubelli" userId="ecf726b1934da71b" providerId="LiveId" clId="{6A633F21-98A5-46F1-AF5C-7D6517485588}" dt="2021-08-29T14:39:42.770" v="1573" actId="207"/>
          <ac:spMkLst>
            <pc:docMk/>
            <pc:sldMk cId="1720513002" sldId="429"/>
            <ac:spMk id="7" creationId="{9F8611D2-41B3-4BD5-83AF-8D3B21102F24}"/>
          </ac:spMkLst>
        </pc:spChg>
        <pc:spChg chg="mod">
          <ac:chgData name="Syphax Ait oubelli" userId="ecf726b1934da71b" providerId="LiveId" clId="{6A633F21-98A5-46F1-AF5C-7D6517485588}" dt="2021-08-29T14:39:42.770" v="1573" actId="207"/>
          <ac:spMkLst>
            <pc:docMk/>
            <pc:sldMk cId="1720513002" sldId="429"/>
            <ac:spMk id="8" creationId="{1C1B91E0-7CE9-436F-86D7-15A06ACF8C3D}"/>
          </ac:spMkLst>
        </pc:spChg>
        <pc:spChg chg="mod">
          <ac:chgData name="Syphax Ait oubelli" userId="ecf726b1934da71b" providerId="LiveId" clId="{6A633F21-98A5-46F1-AF5C-7D6517485588}" dt="2021-08-29T14:39:42.770" v="1573" actId="207"/>
          <ac:spMkLst>
            <pc:docMk/>
            <pc:sldMk cId="1720513002" sldId="429"/>
            <ac:spMk id="10" creationId="{0CBFE27B-7682-475A-85A9-82FC8BA2034A}"/>
          </ac:spMkLst>
        </pc:spChg>
        <pc:spChg chg="mod">
          <ac:chgData name="Syphax Ait oubelli" userId="ecf726b1934da71b" providerId="LiveId" clId="{6A633F21-98A5-46F1-AF5C-7D6517485588}" dt="2021-08-29T14:37:54.497" v="1532" actId="207"/>
          <ac:spMkLst>
            <pc:docMk/>
            <pc:sldMk cId="1720513002" sldId="429"/>
            <ac:spMk id="12" creationId="{2C526D84-5C38-43A1-879D-E39EFC416138}"/>
          </ac:spMkLst>
        </pc:spChg>
      </pc:sldChg>
      <pc:sldChg chg="modSp add mod modTransition">
        <pc:chgData name="Syphax Ait oubelli" userId="ecf726b1934da71b" providerId="LiveId" clId="{6A633F21-98A5-46F1-AF5C-7D6517485588}" dt="2021-08-29T14:40:53.116" v="1585"/>
        <pc:sldMkLst>
          <pc:docMk/>
          <pc:sldMk cId="370873950" sldId="430"/>
        </pc:sldMkLst>
        <pc:spChg chg="mod">
          <ac:chgData name="Syphax Ait oubelli" userId="ecf726b1934da71b" providerId="LiveId" clId="{6A633F21-98A5-46F1-AF5C-7D6517485588}" dt="2021-08-29T14:39:46.945" v="1575" actId="207"/>
          <ac:spMkLst>
            <pc:docMk/>
            <pc:sldMk cId="370873950" sldId="430"/>
            <ac:spMk id="5" creationId="{280285EE-9381-43C2-BC7C-39D3F37F97C4}"/>
          </ac:spMkLst>
        </pc:spChg>
        <pc:spChg chg="mod">
          <ac:chgData name="Syphax Ait oubelli" userId="ecf726b1934da71b" providerId="LiveId" clId="{6A633F21-98A5-46F1-AF5C-7D6517485588}" dt="2021-08-29T14:39:46.945" v="1575" actId="207"/>
          <ac:spMkLst>
            <pc:docMk/>
            <pc:sldMk cId="370873950" sldId="430"/>
            <ac:spMk id="8" creationId="{1C1B91E0-7CE9-436F-86D7-15A06ACF8C3D}"/>
          </ac:spMkLst>
        </pc:spChg>
        <pc:spChg chg="mod">
          <ac:chgData name="Syphax Ait oubelli" userId="ecf726b1934da71b" providerId="LiveId" clId="{6A633F21-98A5-46F1-AF5C-7D6517485588}" dt="2021-08-29T14:39:46.945" v="1575" actId="207"/>
          <ac:spMkLst>
            <pc:docMk/>
            <pc:sldMk cId="370873950" sldId="430"/>
            <ac:spMk id="9" creationId="{0EEDA22B-36B2-4C9D-87D7-1F583DBD98E6}"/>
          </ac:spMkLst>
        </pc:spChg>
        <pc:spChg chg="mod">
          <ac:chgData name="Syphax Ait oubelli" userId="ecf726b1934da71b" providerId="LiveId" clId="{6A633F21-98A5-46F1-AF5C-7D6517485588}" dt="2021-08-29T14:39:46.945" v="1575" actId="207"/>
          <ac:spMkLst>
            <pc:docMk/>
            <pc:sldMk cId="370873950" sldId="430"/>
            <ac:spMk id="11" creationId="{01BA48BF-D06F-44ED-8D6B-30FB170710CF}"/>
          </ac:spMkLst>
        </pc:spChg>
        <pc:spChg chg="mod">
          <ac:chgData name="Syphax Ait oubelli" userId="ecf726b1934da71b" providerId="LiveId" clId="{6A633F21-98A5-46F1-AF5C-7D6517485588}" dt="2021-08-29T14:37:51.128" v="1530" actId="207"/>
          <ac:spMkLst>
            <pc:docMk/>
            <pc:sldMk cId="370873950" sldId="430"/>
            <ac:spMk id="13" creationId="{E0CCD874-9E22-4052-A450-A49A488D8A7B}"/>
          </ac:spMkLst>
        </pc:spChg>
        <pc:spChg chg="mod">
          <ac:chgData name="Syphax Ait oubelli" userId="ecf726b1934da71b" providerId="LiveId" clId="{6A633F21-98A5-46F1-AF5C-7D6517485588}" dt="2021-08-29T14:36:05.154" v="1497" actId="1037"/>
          <ac:spMkLst>
            <pc:docMk/>
            <pc:sldMk cId="370873950" sldId="430"/>
            <ac:spMk id="29" creationId="{173C7E0D-6D21-4810-B47E-B3F82C9FABE0}"/>
          </ac:spMkLst>
        </pc:spChg>
        <pc:spChg chg="mod">
          <ac:chgData name="Syphax Ait oubelli" userId="ecf726b1934da71b" providerId="LiveId" clId="{6A633F21-98A5-46F1-AF5C-7D6517485588}" dt="2021-08-29T14:36:05.154" v="1497" actId="1037"/>
          <ac:spMkLst>
            <pc:docMk/>
            <pc:sldMk cId="370873950" sldId="430"/>
            <ac:spMk id="30" creationId="{422B7B23-C16D-4E05-9817-9D15C2AAB8CE}"/>
          </ac:spMkLst>
        </pc:spChg>
        <pc:spChg chg="mod">
          <ac:chgData name="Syphax Ait oubelli" userId="ecf726b1934da71b" providerId="LiveId" clId="{6A633F21-98A5-46F1-AF5C-7D6517485588}" dt="2021-08-29T14:36:05.154" v="1497" actId="1037"/>
          <ac:spMkLst>
            <pc:docMk/>
            <pc:sldMk cId="370873950" sldId="430"/>
            <ac:spMk id="31" creationId="{B58938C2-40E3-410B-9446-646229D8A93B}"/>
          </ac:spMkLst>
        </pc:spChg>
        <pc:spChg chg="mod">
          <ac:chgData name="Syphax Ait oubelli" userId="ecf726b1934da71b" providerId="LiveId" clId="{6A633F21-98A5-46F1-AF5C-7D6517485588}" dt="2021-08-29T14:36:05.154" v="1497" actId="1037"/>
          <ac:spMkLst>
            <pc:docMk/>
            <pc:sldMk cId="370873950" sldId="430"/>
            <ac:spMk id="32" creationId="{C1BB9464-5AF7-410C-B27E-FA6651FEF3EA}"/>
          </ac:spMkLst>
        </pc:spChg>
        <pc:picChg chg="mod">
          <ac:chgData name="Syphax Ait oubelli" userId="ecf726b1934da71b" providerId="LiveId" clId="{6A633F21-98A5-46F1-AF5C-7D6517485588}" dt="2021-08-29T14:36:05.154" v="1497" actId="1037"/>
          <ac:picMkLst>
            <pc:docMk/>
            <pc:sldMk cId="370873950" sldId="430"/>
            <ac:picMk id="66" creationId="{6B707F77-4155-40A2-BF67-AE40F4D21A81}"/>
          </ac:picMkLst>
        </pc:picChg>
      </pc:sldChg>
      <pc:sldChg chg="modSp add mod modTransition">
        <pc:chgData name="Syphax Ait oubelli" userId="ecf726b1934da71b" providerId="LiveId" clId="{6A633F21-98A5-46F1-AF5C-7D6517485588}" dt="2021-08-29T14:40:53.116" v="1585"/>
        <pc:sldMkLst>
          <pc:docMk/>
          <pc:sldMk cId="2393221034" sldId="431"/>
        </pc:sldMkLst>
        <pc:spChg chg="mod">
          <ac:chgData name="Syphax Ait oubelli" userId="ecf726b1934da71b" providerId="LiveId" clId="{6A633F21-98A5-46F1-AF5C-7D6517485588}" dt="2021-08-29T14:39:53.041" v="1577" actId="207"/>
          <ac:spMkLst>
            <pc:docMk/>
            <pc:sldMk cId="2393221034" sldId="431"/>
            <ac:spMk id="5" creationId="{280285EE-9381-43C2-BC7C-39D3F37F97C4}"/>
          </ac:spMkLst>
        </pc:spChg>
        <pc:spChg chg="mod">
          <ac:chgData name="Syphax Ait oubelli" userId="ecf726b1934da71b" providerId="LiveId" clId="{6A633F21-98A5-46F1-AF5C-7D6517485588}" dt="2021-08-29T14:39:53.041" v="1577" actId="207"/>
          <ac:spMkLst>
            <pc:docMk/>
            <pc:sldMk cId="2393221034" sldId="431"/>
            <ac:spMk id="8" creationId="{1C1B91E0-7CE9-436F-86D7-15A06ACF8C3D}"/>
          </ac:spMkLst>
        </pc:spChg>
        <pc:spChg chg="mod">
          <ac:chgData name="Syphax Ait oubelli" userId="ecf726b1934da71b" providerId="LiveId" clId="{6A633F21-98A5-46F1-AF5C-7D6517485588}" dt="2021-08-29T14:39:53.041" v="1577" actId="207"/>
          <ac:spMkLst>
            <pc:docMk/>
            <pc:sldMk cId="2393221034" sldId="431"/>
            <ac:spMk id="9" creationId="{0EEDA22B-36B2-4C9D-87D7-1F583DBD98E6}"/>
          </ac:spMkLst>
        </pc:spChg>
        <pc:spChg chg="mod">
          <ac:chgData name="Syphax Ait oubelli" userId="ecf726b1934da71b" providerId="LiveId" clId="{6A633F21-98A5-46F1-AF5C-7D6517485588}" dt="2021-08-29T14:39:53.041" v="1577" actId="207"/>
          <ac:spMkLst>
            <pc:docMk/>
            <pc:sldMk cId="2393221034" sldId="431"/>
            <ac:spMk id="11" creationId="{01BA48BF-D06F-44ED-8D6B-30FB170710CF}"/>
          </ac:spMkLst>
        </pc:spChg>
        <pc:spChg chg="mod">
          <ac:chgData name="Syphax Ait oubelli" userId="ecf726b1934da71b" providerId="LiveId" clId="{6A633F21-98A5-46F1-AF5C-7D6517485588}" dt="2021-08-29T14:37:49.219" v="1529" actId="207"/>
          <ac:spMkLst>
            <pc:docMk/>
            <pc:sldMk cId="2393221034" sldId="431"/>
            <ac:spMk id="13" creationId="{E0CCD874-9E22-4052-A450-A49A488D8A7B}"/>
          </ac:spMkLst>
        </pc:spChg>
      </pc:sldChg>
      <pc:sldChg chg="modSp add mod modTransition">
        <pc:chgData name="Syphax Ait oubelli" userId="ecf726b1934da71b" providerId="LiveId" clId="{6A633F21-98A5-46F1-AF5C-7D6517485588}" dt="2021-08-29T14:40:53.116" v="1585"/>
        <pc:sldMkLst>
          <pc:docMk/>
          <pc:sldMk cId="3310818522" sldId="432"/>
        </pc:sldMkLst>
        <pc:spChg chg="mod">
          <ac:chgData name="Syphax Ait oubelli" userId="ecf726b1934da71b" providerId="LiveId" clId="{6A633F21-98A5-46F1-AF5C-7D6517485588}" dt="2021-08-29T14:39:57.479" v="1579" actId="207"/>
          <ac:spMkLst>
            <pc:docMk/>
            <pc:sldMk cId="3310818522" sldId="432"/>
            <ac:spMk id="6" creationId="{230BDE98-789C-4E42-A8B9-37EA8ADFCBC7}"/>
          </ac:spMkLst>
        </pc:spChg>
        <pc:spChg chg="mod">
          <ac:chgData name="Syphax Ait oubelli" userId="ecf726b1934da71b" providerId="LiveId" clId="{6A633F21-98A5-46F1-AF5C-7D6517485588}" dt="2021-08-29T14:39:57.479" v="1579" actId="207"/>
          <ac:spMkLst>
            <pc:docMk/>
            <pc:sldMk cId="3310818522" sldId="432"/>
            <ac:spMk id="9" creationId="{0EEDA22B-36B2-4C9D-87D7-1F583DBD98E6}"/>
          </ac:spMkLst>
        </pc:spChg>
        <pc:spChg chg="mod">
          <ac:chgData name="Syphax Ait oubelli" userId="ecf726b1934da71b" providerId="LiveId" clId="{6A633F21-98A5-46F1-AF5C-7D6517485588}" dt="2021-08-29T14:39:57.479" v="1579" actId="207"/>
          <ac:spMkLst>
            <pc:docMk/>
            <pc:sldMk cId="3310818522" sldId="432"/>
            <ac:spMk id="10" creationId="{0CBFE27B-7682-475A-85A9-82FC8BA2034A}"/>
          </ac:spMkLst>
        </pc:spChg>
        <pc:spChg chg="mod">
          <ac:chgData name="Syphax Ait oubelli" userId="ecf726b1934da71b" providerId="LiveId" clId="{6A633F21-98A5-46F1-AF5C-7D6517485588}" dt="2021-08-29T14:39:57.479" v="1579" actId="207"/>
          <ac:spMkLst>
            <pc:docMk/>
            <pc:sldMk cId="3310818522" sldId="432"/>
            <ac:spMk id="12" creationId="{2C526D84-5C38-43A1-879D-E39EFC416138}"/>
          </ac:spMkLst>
        </pc:spChg>
        <pc:spChg chg="mod">
          <ac:chgData name="Syphax Ait oubelli" userId="ecf726b1934da71b" providerId="LiveId" clId="{6A633F21-98A5-46F1-AF5C-7D6517485588}" dt="2021-08-29T14:37:45.760" v="1527" actId="207"/>
          <ac:spMkLst>
            <pc:docMk/>
            <pc:sldMk cId="3310818522" sldId="432"/>
            <ac:spMk id="14" creationId="{A03A0647-7A32-43E4-A4B1-E00515E28E20}"/>
          </ac:spMkLst>
        </pc:spChg>
        <pc:spChg chg="mod">
          <ac:chgData name="Syphax Ait oubelli" userId="ecf726b1934da71b" providerId="LiveId" clId="{6A633F21-98A5-46F1-AF5C-7D6517485588}" dt="2021-08-29T14:36:17.914" v="1504" actId="1038"/>
          <ac:spMkLst>
            <pc:docMk/>
            <pc:sldMk cId="3310818522" sldId="432"/>
            <ac:spMk id="29" creationId="{173C7E0D-6D21-4810-B47E-B3F82C9FABE0}"/>
          </ac:spMkLst>
        </pc:spChg>
        <pc:spChg chg="mod">
          <ac:chgData name="Syphax Ait oubelli" userId="ecf726b1934da71b" providerId="LiveId" clId="{6A633F21-98A5-46F1-AF5C-7D6517485588}" dt="2021-08-29T14:36:17.914" v="1504" actId="1038"/>
          <ac:spMkLst>
            <pc:docMk/>
            <pc:sldMk cId="3310818522" sldId="432"/>
            <ac:spMk id="30" creationId="{422B7B23-C16D-4E05-9817-9D15C2AAB8CE}"/>
          </ac:spMkLst>
        </pc:spChg>
        <pc:spChg chg="mod">
          <ac:chgData name="Syphax Ait oubelli" userId="ecf726b1934da71b" providerId="LiveId" clId="{6A633F21-98A5-46F1-AF5C-7D6517485588}" dt="2021-08-29T14:36:17.914" v="1504" actId="1038"/>
          <ac:spMkLst>
            <pc:docMk/>
            <pc:sldMk cId="3310818522" sldId="432"/>
            <ac:spMk id="31" creationId="{B58938C2-40E3-410B-9446-646229D8A93B}"/>
          </ac:spMkLst>
        </pc:spChg>
        <pc:spChg chg="mod">
          <ac:chgData name="Syphax Ait oubelli" userId="ecf726b1934da71b" providerId="LiveId" clId="{6A633F21-98A5-46F1-AF5C-7D6517485588}" dt="2021-08-29T14:36:17.914" v="1504" actId="1038"/>
          <ac:spMkLst>
            <pc:docMk/>
            <pc:sldMk cId="3310818522" sldId="432"/>
            <ac:spMk id="32" creationId="{C1BB9464-5AF7-410C-B27E-FA6651FEF3EA}"/>
          </ac:spMkLst>
        </pc:spChg>
        <pc:picChg chg="mod">
          <ac:chgData name="Syphax Ait oubelli" userId="ecf726b1934da71b" providerId="LiveId" clId="{6A633F21-98A5-46F1-AF5C-7D6517485588}" dt="2021-08-29T14:36:17.914" v="1504" actId="1038"/>
          <ac:picMkLst>
            <pc:docMk/>
            <pc:sldMk cId="3310818522" sldId="432"/>
            <ac:picMk id="66" creationId="{6B707F77-4155-40A2-BF67-AE40F4D21A81}"/>
          </ac:picMkLst>
        </pc:picChg>
      </pc:sldChg>
      <pc:sldChg chg="modSp add mod modTransition">
        <pc:chgData name="Syphax Ait oubelli" userId="ecf726b1934da71b" providerId="LiveId" clId="{6A633F21-98A5-46F1-AF5C-7D6517485588}" dt="2021-08-29T14:40:53.116" v="1585"/>
        <pc:sldMkLst>
          <pc:docMk/>
          <pc:sldMk cId="755072810" sldId="433"/>
        </pc:sldMkLst>
        <pc:spChg chg="mod">
          <ac:chgData name="Syphax Ait oubelli" userId="ecf726b1934da71b" providerId="LiveId" clId="{6A633F21-98A5-46F1-AF5C-7D6517485588}" dt="2021-08-29T14:40:03.299" v="1581" actId="207"/>
          <ac:spMkLst>
            <pc:docMk/>
            <pc:sldMk cId="755072810" sldId="433"/>
            <ac:spMk id="6" creationId="{230BDE98-789C-4E42-A8B9-37EA8ADFCBC7}"/>
          </ac:spMkLst>
        </pc:spChg>
        <pc:spChg chg="mod">
          <ac:chgData name="Syphax Ait oubelli" userId="ecf726b1934da71b" providerId="LiveId" clId="{6A633F21-98A5-46F1-AF5C-7D6517485588}" dt="2021-08-29T14:40:03.299" v="1581" actId="207"/>
          <ac:spMkLst>
            <pc:docMk/>
            <pc:sldMk cId="755072810" sldId="433"/>
            <ac:spMk id="9" creationId="{0EEDA22B-36B2-4C9D-87D7-1F583DBD98E6}"/>
          </ac:spMkLst>
        </pc:spChg>
        <pc:spChg chg="mod">
          <ac:chgData name="Syphax Ait oubelli" userId="ecf726b1934da71b" providerId="LiveId" clId="{6A633F21-98A5-46F1-AF5C-7D6517485588}" dt="2021-08-29T14:40:03.299" v="1581" actId="207"/>
          <ac:spMkLst>
            <pc:docMk/>
            <pc:sldMk cId="755072810" sldId="433"/>
            <ac:spMk id="10" creationId="{0CBFE27B-7682-475A-85A9-82FC8BA2034A}"/>
          </ac:spMkLst>
        </pc:spChg>
        <pc:spChg chg="mod">
          <ac:chgData name="Syphax Ait oubelli" userId="ecf726b1934da71b" providerId="LiveId" clId="{6A633F21-98A5-46F1-AF5C-7D6517485588}" dt="2021-08-29T14:40:03.299" v="1581" actId="207"/>
          <ac:spMkLst>
            <pc:docMk/>
            <pc:sldMk cId="755072810" sldId="433"/>
            <ac:spMk id="12" creationId="{2C526D84-5C38-43A1-879D-E39EFC416138}"/>
          </ac:spMkLst>
        </pc:spChg>
        <pc:spChg chg="mod">
          <ac:chgData name="Syphax Ait oubelli" userId="ecf726b1934da71b" providerId="LiveId" clId="{6A633F21-98A5-46F1-AF5C-7D6517485588}" dt="2021-08-29T14:37:43.877" v="1526" actId="207"/>
          <ac:spMkLst>
            <pc:docMk/>
            <pc:sldMk cId="755072810" sldId="433"/>
            <ac:spMk id="14" creationId="{A03A0647-7A32-43E4-A4B1-E00515E28E20}"/>
          </ac:spMkLst>
        </pc:spChg>
      </pc:sldChg>
      <pc:sldChg chg="modSp add mod modTransition">
        <pc:chgData name="Syphax Ait oubelli" userId="ecf726b1934da71b" providerId="LiveId" clId="{6A633F21-98A5-46F1-AF5C-7D6517485588}" dt="2021-08-29T14:40:53.116" v="1585"/>
        <pc:sldMkLst>
          <pc:docMk/>
          <pc:sldMk cId="1767237477" sldId="434"/>
        </pc:sldMkLst>
        <pc:spChg chg="mod">
          <ac:chgData name="Syphax Ait oubelli" userId="ecf726b1934da71b" providerId="LiveId" clId="{6A633F21-98A5-46F1-AF5C-7D6517485588}" dt="2021-08-29T14:37:39.638" v="1523" actId="207"/>
          <ac:spMkLst>
            <pc:docMk/>
            <pc:sldMk cId="1767237477" sldId="434"/>
            <ac:spMk id="7" creationId="{9F8611D2-41B3-4BD5-83AF-8D3B21102F24}"/>
          </ac:spMkLst>
        </pc:spChg>
        <pc:spChg chg="mod">
          <ac:chgData name="Syphax Ait oubelli" userId="ecf726b1934da71b" providerId="LiveId" clId="{6A633F21-98A5-46F1-AF5C-7D6517485588}" dt="2021-08-29T14:37:39.638" v="1523" actId="207"/>
          <ac:spMkLst>
            <pc:docMk/>
            <pc:sldMk cId="1767237477" sldId="434"/>
            <ac:spMk id="10" creationId="{0CBFE27B-7682-475A-85A9-82FC8BA2034A}"/>
          </ac:spMkLst>
        </pc:spChg>
        <pc:spChg chg="mod">
          <ac:chgData name="Syphax Ait oubelli" userId="ecf726b1934da71b" providerId="LiveId" clId="{6A633F21-98A5-46F1-AF5C-7D6517485588}" dt="2021-08-29T14:37:39.638" v="1523" actId="207"/>
          <ac:spMkLst>
            <pc:docMk/>
            <pc:sldMk cId="1767237477" sldId="434"/>
            <ac:spMk id="11" creationId="{01BA48BF-D06F-44ED-8D6B-30FB170710CF}"/>
          </ac:spMkLst>
        </pc:spChg>
        <pc:spChg chg="mod">
          <ac:chgData name="Syphax Ait oubelli" userId="ecf726b1934da71b" providerId="LiveId" clId="{6A633F21-98A5-46F1-AF5C-7D6517485588}" dt="2021-08-29T14:37:39.638" v="1523" actId="207"/>
          <ac:spMkLst>
            <pc:docMk/>
            <pc:sldMk cId="1767237477" sldId="434"/>
            <ac:spMk id="13" creationId="{E0CCD874-9E22-4052-A450-A49A488D8A7B}"/>
          </ac:spMkLst>
        </pc:spChg>
        <pc:spChg chg="mod">
          <ac:chgData name="Syphax Ait oubelli" userId="ecf726b1934da71b" providerId="LiveId" clId="{6A633F21-98A5-46F1-AF5C-7D6517485588}" dt="2021-08-29T14:37:34.079" v="1521" actId="207"/>
          <ac:spMkLst>
            <pc:docMk/>
            <pc:sldMk cId="1767237477" sldId="434"/>
            <ac:spMk id="15" creationId="{DC79BCD2-B7F5-4E0F-99D3-731835EFFE81}"/>
          </ac:spMkLst>
        </pc:spChg>
        <pc:spChg chg="mod">
          <ac:chgData name="Syphax Ait oubelli" userId="ecf726b1934da71b" providerId="LiveId" clId="{6A633F21-98A5-46F1-AF5C-7D6517485588}" dt="2021-08-29T14:36:34.856" v="1509" actId="1076"/>
          <ac:spMkLst>
            <pc:docMk/>
            <pc:sldMk cId="1767237477" sldId="434"/>
            <ac:spMk id="29" creationId="{173C7E0D-6D21-4810-B47E-B3F82C9FABE0}"/>
          </ac:spMkLst>
        </pc:spChg>
        <pc:spChg chg="mod">
          <ac:chgData name="Syphax Ait oubelli" userId="ecf726b1934da71b" providerId="LiveId" clId="{6A633F21-98A5-46F1-AF5C-7D6517485588}" dt="2021-08-29T14:36:34.856" v="1509" actId="1076"/>
          <ac:spMkLst>
            <pc:docMk/>
            <pc:sldMk cId="1767237477" sldId="434"/>
            <ac:spMk id="30" creationId="{422B7B23-C16D-4E05-9817-9D15C2AAB8CE}"/>
          </ac:spMkLst>
        </pc:spChg>
        <pc:spChg chg="mod">
          <ac:chgData name="Syphax Ait oubelli" userId="ecf726b1934da71b" providerId="LiveId" clId="{6A633F21-98A5-46F1-AF5C-7D6517485588}" dt="2021-08-29T14:36:34.856" v="1509" actId="1076"/>
          <ac:spMkLst>
            <pc:docMk/>
            <pc:sldMk cId="1767237477" sldId="434"/>
            <ac:spMk id="31" creationId="{B58938C2-40E3-410B-9446-646229D8A93B}"/>
          </ac:spMkLst>
        </pc:spChg>
        <pc:spChg chg="mod">
          <ac:chgData name="Syphax Ait oubelli" userId="ecf726b1934da71b" providerId="LiveId" clId="{6A633F21-98A5-46F1-AF5C-7D6517485588}" dt="2021-08-29T14:36:34.856" v="1509" actId="1076"/>
          <ac:spMkLst>
            <pc:docMk/>
            <pc:sldMk cId="1767237477" sldId="434"/>
            <ac:spMk id="32" creationId="{C1BB9464-5AF7-410C-B27E-FA6651FEF3EA}"/>
          </ac:spMkLst>
        </pc:spChg>
        <pc:picChg chg="mod">
          <ac:chgData name="Syphax Ait oubelli" userId="ecf726b1934da71b" providerId="LiveId" clId="{6A633F21-98A5-46F1-AF5C-7D6517485588}" dt="2021-08-29T14:36:34.856" v="1509" actId="1076"/>
          <ac:picMkLst>
            <pc:docMk/>
            <pc:sldMk cId="1767237477" sldId="434"/>
            <ac:picMk id="66" creationId="{6B707F77-4155-40A2-BF67-AE40F4D21A81}"/>
          </ac:picMkLst>
        </pc:picChg>
      </pc:sldChg>
      <pc:sldChg chg="modSp add mod modTransition">
        <pc:chgData name="Syphax Ait oubelli" userId="ecf726b1934da71b" providerId="LiveId" clId="{6A633F21-98A5-46F1-AF5C-7D6517485588}" dt="2021-08-29T14:40:53.116" v="1585"/>
        <pc:sldMkLst>
          <pc:docMk/>
          <pc:sldMk cId="2867637553" sldId="435"/>
        </pc:sldMkLst>
        <pc:spChg chg="mod">
          <ac:chgData name="Syphax Ait oubelli" userId="ecf726b1934da71b" providerId="LiveId" clId="{6A633F21-98A5-46F1-AF5C-7D6517485588}" dt="2021-08-29T14:37:29.442" v="1520" actId="207"/>
          <ac:spMkLst>
            <pc:docMk/>
            <pc:sldMk cId="2867637553" sldId="435"/>
            <ac:spMk id="7" creationId="{9F8611D2-41B3-4BD5-83AF-8D3B21102F24}"/>
          </ac:spMkLst>
        </pc:spChg>
        <pc:spChg chg="mod">
          <ac:chgData name="Syphax Ait oubelli" userId="ecf726b1934da71b" providerId="LiveId" clId="{6A633F21-98A5-46F1-AF5C-7D6517485588}" dt="2021-08-29T14:37:29.442" v="1520" actId="207"/>
          <ac:spMkLst>
            <pc:docMk/>
            <pc:sldMk cId="2867637553" sldId="435"/>
            <ac:spMk id="10" creationId="{0CBFE27B-7682-475A-85A9-82FC8BA2034A}"/>
          </ac:spMkLst>
        </pc:spChg>
        <pc:spChg chg="mod">
          <ac:chgData name="Syphax Ait oubelli" userId="ecf726b1934da71b" providerId="LiveId" clId="{6A633F21-98A5-46F1-AF5C-7D6517485588}" dt="2021-08-29T14:37:29.442" v="1520" actId="207"/>
          <ac:spMkLst>
            <pc:docMk/>
            <pc:sldMk cId="2867637553" sldId="435"/>
            <ac:spMk id="11" creationId="{01BA48BF-D06F-44ED-8D6B-30FB170710CF}"/>
          </ac:spMkLst>
        </pc:spChg>
        <pc:spChg chg="mod">
          <ac:chgData name="Syphax Ait oubelli" userId="ecf726b1934da71b" providerId="LiveId" clId="{6A633F21-98A5-46F1-AF5C-7D6517485588}" dt="2021-08-29T14:37:29.442" v="1520" actId="207"/>
          <ac:spMkLst>
            <pc:docMk/>
            <pc:sldMk cId="2867637553" sldId="435"/>
            <ac:spMk id="13" creationId="{E0CCD874-9E22-4052-A450-A49A488D8A7B}"/>
          </ac:spMkLst>
        </pc:spChg>
        <pc:spChg chg="mod">
          <ac:chgData name="Syphax Ait oubelli" userId="ecf726b1934da71b" providerId="LiveId" clId="{6A633F21-98A5-46F1-AF5C-7D6517485588}" dt="2021-08-29T14:37:23.337" v="1518" actId="207"/>
          <ac:spMkLst>
            <pc:docMk/>
            <pc:sldMk cId="2867637553" sldId="435"/>
            <ac:spMk id="15" creationId="{DC79BCD2-B7F5-4E0F-99D3-731835EFFE81}"/>
          </ac:spMkLst>
        </pc:spChg>
      </pc:sldChg>
      <pc:sldChg chg="delSp modSp add mod">
        <pc:chgData name="Syphax Ait oubelli" userId="ecf726b1934da71b" providerId="LiveId" clId="{6A633F21-98A5-46F1-AF5C-7D6517485588}" dt="2021-08-29T14:36:47.673" v="1516" actId="207"/>
        <pc:sldMkLst>
          <pc:docMk/>
          <pc:sldMk cId="51586877" sldId="436"/>
        </pc:sldMkLst>
        <pc:spChg chg="mod">
          <ac:chgData name="Syphax Ait oubelli" userId="ecf726b1934da71b" providerId="LiveId" clId="{6A633F21-98A5-46F1-AF5C-7D6517485588}" dt="2021-08-29T14:36:47.673" v="1516" actId="207"/>
          <ac:spMkLst>
            <pc:docMk/>
            <pc:sldMk cId="51586877" sldId="436"/>
            <ac:spMk id="15" creationId="{DC79BCD2-B7F5-4E0F-99D3-731835EFFE81}"/>
          </ac:spMkLst>
        </pc:spChg>
        <pc:spChg chg="del">
          <ac:chgData name="Syphax Ait oubelli" userId="ecf726b1934da71b" providerId="LiveId" clId="{6A633F21-98A5-46F1-AF5C-7D6517485588}" dt="2021-08-29T14:36:42.681" v="1514" actId="478"/>
          <ac:spMkLst>
            <pc:docMk/>
            <pc:sldMk cId="51586877" sldId="436"/>
            <ac:spMk id="29" creationId="{173C7E0D-6D21-4810-B47E-B3F82C9FABE0}"/>
          </ac:spMkLst>
        </pc:spChg>
        <pc:spChg chg="del">
          <ac:chgData name="Syphax Ait oubelli" userId="ecf726b1934da71b" providerId="LiveId" clId="{6A633F21-98A5-46F1-AF5C-7D6517485588}" dt="2021-08-29T14:36:42.681" v="1514" actId="478"/>
          <ac:spMkLst>
            <pc:docMk/>
            <pc:sldMk cId="51586877" sldId="436"/>
            <ac:spMk id="30" creationId="{422B7B23-C16D-4E05-9817-9D15C2AAB8CE}"/>
          </ac:spMkLst>
        </pc:spChg>
        <pc:spChg chg="del">
          <ac:chgData name="Syphax Ait oubelli" userId="ecf726b1934da71b" providerId="LiveId" clId="{6A633F21-98A5-46F1-AF5C-7D6517485588}" dt="2021-08-29T14:36:42.681" v="1514" actId="478"/>
          <ac:spMkLst>
            <pc:docMk/>
            <pc:sldMk cId="51586877" sldId="436"/>
            <ac:spMk id="31" creationId="{B58938C2-40E3-410B-9446-646229D8A93B}"/>
          </ac:spMkLst>
        </pc:spChg>
        <pc:spChg chg="del">
          <ac:chgData name="Syphax Ait oubelli" userId="ecf726b1934da71b" providerId="LiveId" clId="{6A633F21-98A5-46F1-AF5C-7D6517485588}" dt="2021-08-29T14:36:42.681" v="1514" actId="478"/>
          <ac:spMkLst>
            <pc:docMk/>
            <pc:sldMk cId="51586877" sldId="436"/>
            <ac:spMk id="32" creationId="{C1BB9464-5AF7-410C-B27E-FA6651FEF3EA}"/>
          </ac:spMkLst>
        </pc:spChg>
        <pc:picChg chg="del">
          <ac:chgData name="Syphax Ait oubelli" userId="ecf726b1934da71b" providerId="LiveId" clId="{6A633F21-98A5-46F1-AF5C-7D6517485588}" dt="2021-08-29T14:36:42.681" v="1514" actId="478"/>
          <ac:picMkLst>
            <pc:docMk/>
            <pc:sldMk cId="51586877" sldId="436"/>
            <ac:picMk id="66" creationId="{6B707F77-4155-40A2-BF67-AE40F4D21A81}"/>
          </ac:picMkLst>
        </pc:picChg>
      </pc:sldChg>
      <pc:sldChg chg="addSp delSp modSp add mod">
        <pc:chgData name="Syphax Ait oubelli" userId="ecf726b1934da71b" providerId="LiveId" clId="{6A633F21-98A5-46F1-AF5C-7D6517485588}" dt="2021-08-29T14:42:36.505" v="1593" actId="478"/>
        <pc:sldMkLst>
          <pc:docMk/>
          <pc:sldMk cId="2500839100" sldId="437"/>
        </pc:sldMkLst>
        <pc:spChg chg="add del mod">
          <ac:chgData name="Syphax Ait oubelli" userId="ecf726b1934da71b" providerId="LiveId" clId="{6A633F21-98A5-46F1-AF5C-7D6517485588}" dt="2021-08-29T14:42:36.505" v="1593" actId="478"/>
          <ac:spMkLst>
            <pc:docMk/>
            <pc:sldMk cId="2500839100" sldId="437"/>
            <ac:spMk id="3" creationId="{6255B3C1-54AB-4AA5-AD10-2B04C2E23058}"/>
          </ac:spMkLst>
        </pc:spChg>
        <pc:spChg chg="mod">
          <ac:chgData name="Syphax Ait oubelli" userId="ecf726b1934da71b" providerId="LiveId" clId="{6A633F21-98A5-46F1-AF5C-7D6517485588}" dt="2021-08-29T14:42:08.662" v="1590" actId="1076"/>
          <ac:spMkLst>
            <pc:docMk/>
            <pc:sldMk cId="2500839100" sldId="437"/>
            <ac:spMk id="4" creationId="{27D3A6FB-3B42-4C74-B763-CE4A03B32AB8}"/>
          </ac:spMkLst>
        </pc:spChg>
      </pc:sldChg>
      <pc:sldChg chg="addSp delSp modSp add mod">
        <pc:chgData name="Syphax Ait oubelli" userId="ecf726b1934da71b" providerId="LiveId" clId="{6A633F21-98A5-46F1-AF5C-7D6517485588}" dt="2021-08-29T14:44:35.282" v="1668" actId="478"/>
        <pc:sldMkLst>
          <pc:docMk/>
          <pc:sldMk cId="2484638930" sldId="438"/>
        </pc:sldMkLst>
        <pc:spChg chg="add del mod">
          <ac:chgData name="Syphax Ait oubelli" userId="ecf726b1934da71b" providerId="LiveId" clId="{6A633F21-98A5-46F1-AF5C-7D6517485588}" dt="2021-08-29T14:44:35.282" v="1668" actId="478"/>
          <ac:spMkLst>
            <pc:docMk/>
            <pc:sldMk cId="2484638930" sldId="438"/>
            <ac:spMk id="2" creationId="{3665B35D-5741-4D74-97E1-7FE0121589C1}"/>
          </ac:spMkLst>
        </pc:spChg>
        <pc:spChg chg="mod">
          <ac:chgData name="Syphax Ait oubelli" userId="ecf726b1934da71b" providerId="LiveId" clId="{6A633F21-98A5-46F1-AF5C-7D6517485588}" dt="2021-08-29T14:43:01.948" v="1607" actId="404"/>
          <ac:spMkLst>
            <pc:docMk/>
            <pc:sldMk cId="2484638930" sldId="438"/>
            <ac:spMk id="3" creationId="{6255B3C1-54AB-4AA5-AD10-2B04C2E23058}"/>
          </ac:spMkLst>
        </pc:spChg>
        <pc:spChg chg="mod">
          <ac:chgData name="Syphax Ait oubelli" userId="ecf726b1934da71b" providerId="LiveId" clId="{6A633F21-98A5-46F1-AF5C-7D6517485588}" dt="2021-08-29T14:43:14.945" v="1612" actId="167"/>
          <ac:spMkLst>
            <pc:docMk/>
            <pc:sldMk cId="2484638930" sldId="438"/>
            <ac:spMk id="4" creationId="{27D3A6FB-3B42-4C74-B763-CE4A03B32AB8}"/>
          </ac:spMkLst>
        </pc:spChg>
        <pc:spChg chg="add mod">
          <ac:chgData name="Syphax Ait oubelli" userId="ecf726b1934da71b" providerId="LiveId" clId="{6A633F21-98A5-46F1-AF5C-7D6517485588}" dt="2021-08-29T14:42:45.180" v="1598" actId="14100"/>
          <ac:spMkLst>
            <pc:docMk/>
            <pc:sldMk cId="2484638930" sldId="438"/>
            <ac:spMk id="5" creationId="{6ABBF5FC-AB85-4485-A812-97926F1E01F6}"/>
          </ac:spMkLst>
        </pc:spChg>
        <pc:spChg chg="add mod">
          <ac:chgData name="Syphax Ait oubelli" userId="ecf726b1934da71b" providerId="LiveId" clId="{6A633F21-98A5-46F1-AF5C-7D6517485588}" dt="2021-08-29T14:42:53.593" v="1601" actId="571"/>
          <ac:spMkLst>
            <pc:docMk/>
            <pc:sldMk cId="2484638930" sldId="438"/>
            <ac:spMk id="6" creationId="{4763E633-42DB-4BD0-85F3-04A0583A95B3}"/>
          </ac:spMkLst>
        </pc:spChg>
        <pc:spChg chg="add mod ord">
          <ac:chgData name="Syphax Ait oubelli" userId="ecf726b1934da71b" providerId="LiveId" clId="{6A633F21-98A5-46F1-AF5C-7D6517485588}" dt="2021-08-29T14:43:12.990" v="1611" actId="167"/>
          <ac:spMkLst>
            <pc:docMk/>
            <pc:sldMk cId="2484638930" sldId="438"/>
            <ac:spMk id="7" creationId="{CB281D53-2111-4DC2-88E7-73BAA186AF4B}"/>
          </ac:spMkLst>
        </pc:spChg>
        <pc:spChg chg="add del mod">
          <ac:chgData name="Syphax Ait oubelli" userId="ecf726b1934da71b" providerId="LiveId" clId="{6A633F21-98A5-46F1-AF5C-7D6517485588}" dt="2021-08-29T14:43:25.317" v="1618" actId="22"/>
          <ac:spMkLst>
            <pc:docMk/>
            <pc:sldMk cId="2484638930" sldId="438"/>
            <ac:spMk id="9" creationId="{33D2958E-FA68-4C0D-A02F-B9D2FD303718}"/>
          </ac:spMkLst>
        </pc:spChg>
        <pc:spChg chg="add mod">
          <ac:chgData name="Syphax Ait oubelli" userId="ecf726b1934da71b" providerId="LiveId" clId="{6A633F21-98A5-46F1-AF5C-7D6517485588}" dt="2021-08-29T14:43:45.350" v="1648" actId="207"/>
          <ac:spMkLst>
            <pc:docMk/>
            <pc:sldMk cId="2484638930" sldId="438"/>
            <ac:spMk id="10" creationId="{4B93756E-C7AE-4DD6-84A2-9A837F08B920}"/>
          </ac:spMkLst>
        </pc:spChg>
      </pc:sldChg>
      <pc:sldChg chg="delSp modSp add mod">
        <pc:chgData name="Syphax Ait oubelli" userId="ecf726b1934da71b" providerId="LiveId" clId="{6A633F21-98A5-46F1-AF5C-7D6517485588}" dt="2021-08-29T14:44:40.784" v="1669" actId="478"/>
        <pc:sldMkLst>
          <pc:docMk/>
          <pc:sldMk cId="3575949580" sldId="439"/>
        </pc:sldMkLst>
        <pc:spChg chg="del">
          <ac:chgData name="Syphax Ait oubelli" userId="ecf726b1934da71b" providerId="LiveId" clId="{6A633F21-98A5-46F1-AF5C-7D6517485588}" dt="2021-08-29T14:44:40.784" v="1669" actId="478"/>
          <ac:spMkLst>
            <pc:docMk/>
            <pc:sldMk cId="3575949580" sldId="439"/>
            <ac:spMk id="2" creationId="{3665B35D-5741-4D74-97E1-7FE0121589C1}"/>
          </ac:spMkLst>
        </pc:spChg>
        <pc:spChg chg="del">
          <ac:chgData name="Syphax Ait oubelli" userId="ecf726b1934da71b" providerId="LiveId" clId="{6A633F21-98A5-46F1-AF5C-7D6517485588}" dt="2021-08-29T14:43:51.792" v="1650" actId="478"/>
          <ac:spMkLst>
            <pc:docMk/>
            <pc:sldMk cId="3575949580" sldId="439"/>
            <ac:spMk id="3" creationId="{6255B3C1-54AB-4AA5-AD10-2B04C2E23058}"/>
          </ac:spMkLst>
        </pc:spChg>
        <pc:spChg chg="mod">
          <ac:chgData name="Syphax Ait oubelli" userId="ecf726b1934da71b" providerId="LiveId" clId="{6A633F21-98A5-46F1-AF5C-7D6517485588}" dt="2021-08-29T14:44:25.425" v="1667" actId="1036"/>
          <ac:spMkLst>
            <pc:docMk/>
            <pc:sldMk cId="3575949580" sldId="439"/>
            <ac:spMk id="5" creationId="{6ABBF5FC-AB85-4485-A812-97926F1E01F6}"/>
          </ac:spMkLst>
        </pc:spChg>
        <pc:spChg chg="del">
          <ac:chgData name="Syphax Ait oubelli" userId="ecf726b1934da71b" providerId="LiveId" clId="{6A633F21-98A5-46F1-AF5C-7D6517485588}" dt="2021-08-29T14:43:51.792" v="1650" actId="478"/>
          <ac:spMkLst>
            <pc:docMk/>
            <pc:sldMk cId="3575949580" sldId="439"/>
            <ac:spMk id="7" creationId="{CB281D53-2111-4DC2-88E7-73BAA186AF4B}"/>
          </ac:spMkLst>
        </pc:spChg>
        <pc:spChg chg="mod">
          <ac:chgData name="Syphax Ait oubelli" userId="ecf726b1934da71b" providerId="LiveId" clId="{6A633F21-98A5-46F1-AF5C-7D6517485588}" dt="2021-08-29T14:44:13.492" v="1662" actId="20577"/>
          <ac:spMkLst>
            <pc:docMk/>
            <pc:sldMk cId="3575949580" sldId="439"/>
            <ac:spMk id="10" creationId="{4B93756E-C7AE-4DD6-84A2-9A837F08B920}"/>
          </ac:spMkLst>
        </pc:spChg>
      </pc:sldChg>
      <pc:sldChg chg="add">
        <pc:chgData name="Syphax Ait oubelli" userId="ecf726b1934da71b" providerId="LiveId" clId="{6A633F21-98A5-46F1-AF5C-7D6517485588}" dt="2021-08-29T14:45:09.733" v="1670"/>
        <pc:sldMkLst>
          <pc:docMk/>
          <pc:sldMk cId="1070080625" sldId="440"/>
        </pc:sldMkLst>
      </pc:sldChg>
      <pc:sldChg chg="addSp delSp modSp add mod">
        <pc:chgData name="Syphax Ait oubelli" userId="ecf726b1934da71b" providerId="LiveId" clId="{6A633F21-98A5-46F1-AF5C-7D6517485588}" dt="2021-08-29T14:46:10.514" v="1691" actId="948"/>
        <pc:sldMkLst>
          <pc:docMk/>
          <pc:sldMk cId="3062616009" sldId="441"/>
        </pc:sldMkLst>
        <pc:spChg chg="add del">
          <ac:chgData name="Syphax Ait oubelli" userId="ecf726b1934da71b" providerId="LiveId" clId="{6A633F21-98A5-46F1-AF5C-7D6517485588}" dt="2021-08-29T14:45:36.329" v="1674" actId="478"/>
          <ac:spMkLst>
            <pc:docMk/>
            <pc:sldMk cId="3062616009" sldId="441"/>
            <ac:spMk id="5" creationId="{280285EE-9381-43C2-BC7C-39D3F37F97C4}"/>
          </ac:spMkLst>
        </pc:spChg>
        <pc:spChg chg="add del">
          <ac:chgData name="Syphax Ait oubelli" userId="ecf726b1934da71b" providerId="LiveId" clId="{6A633F21-98A5-46F1-AF5C-7D6517485588}" dt="2021-08-29T14:45:36.329" v="1674" actId="478"/>
          <ac:spMkLst>
            <pc:docMk/>
            <pc:sldMk cId="3062616009" sldId="441"/>
            <ac:spMk id="6" creationId="{230BDE98-789C-4E42-A8B9-37EA8ADFCBC7}"/>
          </ac:spMkLst>
        </pc:spChg>
        <pc:spChg chg="add del">
          <ac:chgData name="Syphax Ait oubelli" userId="ecf726b1934da71b" providerId="LiveId" clId="{6A633F21-98A5-46F1-AF5C-7D6517485588}" dt="2021-08-29T14:45:36.329" v="1674" actId="478"/>
          <ac:spMkLst>
            <pc:docMk/>
            <pc:sldMk cId="3062616009" sldId="441"/>
            <ac:spMk id="7" creationId="{9F8611D2-41B3-4BD5-83AF-8D3B21102F24}"/>
          </ac:spMkLst>
        </pc:spChg>
        <pc:spChg chg="add del">
          <ac:chgData name="Syphax Ait oubelli" userId="ecf726b1934da71b" providerId="LiveId" clId="{6A633F21-98A5-46F1-AF5C-7D6517485588}" dt="2021-08-29T14:45:36.329" v="1674" actId="478"/>
          <ac:spMkLst>
            <pc:docMk/>
            <pc:sldMk cId="3062616009" sldId="441"/>
            <ac:spMk id="8" creationId="{1C1B91E0-7CE9-436F-86D7-15A06ACF8C3D}"/>
          </ac:spMkLst>
        </pc:spChg>
        <pc:spChg chg="add del">
          <ac:chgData name="Syphax Ait oubelli" userId="ecf726b1934da71b" providerId="LiveId" clId="{6A633F21-98A5-46F1-AF5C-7D6517485588}" dt="2021-08-29T14:45:36.329" v="1674" actId="478"/>
          <ac:spMkLst>
            <pc:docMk/>
            <pc:sldMk cId="3062616009" sldId="441"/>
            <ac:spMk id="9" creationId="{0EEDA22B-36B2-4C9D-87D7-1F583DBD98E6}"/>
          </ac:spMkLst>
        </pc:spChg>
        <pc:spChg chg="add del">
          <ac:chgData name="Syphax Ait oubelli" userId="ecf726b1934da71b" providerId="LiveId" clId="{6A633F21-98A5-46F1-AF5C-7D6517485588}" dt="2021-08-29T14:45:36.329" v="1674" actId="478"/>
          <ac:spMkLst>
            <pc:docMk/>
            <pc:sldMk cId="3062616009" sldId="441"/>
            <ac:spMk id="10" creationId="{0CBFE27B-7682-475A-85A9-82FC8BA2034A}"/>
          </ac:spMkLst>
        </pc:spChg>
        <pc:spChg chg="add del">
          <ac:chgData name="Syphax Ait oubelli" userId="ecf726b1934da71b" providerId="LiveId" clId="{6A633F21-98A5-46F1-AF5C-7D6517485588}" dt="2021-08-29T14:45:36.329" v="1674" actId="478"/>
          <ac:spMkLst>
            <pc:docMk/>
            <pc:sldMk cId="3062616009" sldId="441"/>
            <ac:spMk id="11" creationId="{01BA48BF-D06F-44ED-8D6B-30FB170710CF}"/>
          </ac:spMkLst>
        </pc:spChg>
        <pc:spChg chg="add del">
          <ac:chgData name="Syphax Ait oubelli" userId="ecf726b1934da71b" providerId="LiveId" clId="{6A633F21-98A5-46F1-AF5C-7D6517485588}" dt="2021-08-29T14:45:36.329" v="1674" actId="478"/>
          <ac:spMkLst>
            <pc:docMk/>
            <pc:sldMk cId="3062616009" sldId="441"/>
            <ac:spMk id="12" creationId="{2C526D84-5C38-43A1-879D-E39EFC416138}"/>
          </ac:spMkLst>
        </pc:spChg>
        <pc:spChg chg="add del">
          <ac:chgData name="Syphax Ait oubelli" userId="ecf726b1934da71b" providerId="LiveId" clId="{6A633F21-98A5-46F1-AF5C-7D6517485588}" dt="2021-08-29T14:45:33.700" v="1673" actId="478"/>
          <ac:spMkLst>
            <pc:docMk/>
            <pc:sldMk cId="3062616009" sldId="441"/>
            <ac:spMk id="13" creationId="{E0CCD874-9E22-4052-A450-A49A488D8A7B}"/>
          </ac:spMkLst>
        </pc:spChg>
        <pc:spChg chg="add del">
          <ac:chgData name="Syphax Ait oubelli" userId="ecf726b1934da71b" providerId="LiveId" clId="{6A633F21-98A5-46F1-AF5C-7D6517485588}" dt="2021-08-29T14:45:36.329" v="1674" actId="478"/>
          <ac:spMkLst>
            <pc:docMk/>
            <pc:sldMk cId="3062616009" sldId="441"/>
            <ac:spMk id="17" creationId="{EE3E6E4A-E597-4739-B45F-893B8C480B5F}"/>
          </ac:spMkLst>
        </pc:spChg>
        <pc:spChg chg="add del">
          <ac:chgData name="Syphax Ait oubelli" userId="ecf726b1934da71b" providerId="LiveId" clId="{6A633F21-98A5-46F1-AF5C-7D6517485588}" dt="2021-08-29T14:45:36.329" v="1674" actId="478"/>
          <ac:spMkLst>
            <pc:docMk/>
            <pc:sldMk cId="3062616009" sldId="441"/>
            <ac:spMk id="18" creationId="{0A4875E5-4E57-4C40-80F6-14A994C50D06}"/>
          </ac:spMkLst>
        </pc:spChg>
        <pc:spChg chg="add del">
          <ac:chgData name="Syphax Ait oubelli" userId="ecf726b1934da71b" providerId="LiveId" clId="{6A633F21-98A5-46F1-AF5C-7D6517485588}" dt="2021-08-29T14:45:36.329" v="1674" actId="478"/>
          <ac:spMkLst>
            <pc:docMk/>
            <pc:sldMk cId="3062616009" sldId="441"/>
            <ac:spMk id="19" creationId="{27D60355-8281-489D-8116-D5EEDF36AEB5}"/>
          </ac:spMkLst>
        </pc:spChg>
        <pc:spChg chg="add del">
          <ac:chgData name="Syphax Ait oubelli" userId="ecf726b1934da71b" providerId="LiveId" clId="{6A633F21-98A5-46F1-AF5C-7D6517485588}" dt="2021-08-29T14:45:36.329" v="1674" actId="478"/>
          <ac:spMkLst>
            <pc:docMk/>
            <pc:sldMk cId="3062616009" sldId="441"/>
            <ac:spMk id="20" creationId="{A2059588-50C2-4E4E-BE93-DEE95251C7A7}"/>
          </ac:spMkLst>
        </pc:spChg>
        <pc:spChg chg="add del">
          <ac:chgData name="Syphax Ait oubelli" userId="ecf726b1934da71b" providerId="LiveId" clId="{6A633F21-98A5-46F1-AF5C-7D6517485588}" dt="2021-08-29T14:45:36.329" v="1674" actId="478"/>
          <ac:spMkLst>
            <pc:docMk/>
            <pc:sldMk cId="3062616009" sldId="441"/>
            <ac:spMk id="21" creationId="{6BA10105-744E-42D1-9577-84F392AD41C6}"/>
          </ac:spMkLst>
        </pc:spChg>
        <pc:spChg chg="add del">
          <ac:chgData name="Syphax Ait oubelli" userId="ecf726b1934da71b" providerId="LiveId" clId="{6A633F21-98A5-46F1-AF5C-7D6517485588}" dt="2021-08-29T14:45:36.329" v="1674" actId="478"/>
          <ac:spMkLst>
            <pc:docMk/>
            <pc:sldMk cId="3062616009" sldId="441"/>
            <ac:spMk id="22" creationId="{ED4928B1-A6B4-4713-9A7D-E286932BF61D}"/>
          </ac:spMkLst>
        </pc:spChg>
        <pc:spChg chg="add del">
          <ac:chgData name="Syphax Ait oubelli" userId="ecf726b1934da71b" providerId="LiveId" clId="{6A633F21-98A5-46F1-AF5C-7D6517485588}" dt="2021-08-29T14:45:36.329" v="1674" actId="478"/>
          <ac:spMkLst>
            <pc:docMk/>
            <pc:sldMk cId="3062616009" sldId="441"/>
            <ac:spMk id="23" creationId="{88CE4E9B-5F36-4987-BA1F-5986861ADC18}"/>
          </ac:spMkLst>
        </pc:spChg>
        <pc:spChg chg="add del">
          <ac:chgData name="Syphax Ait oubelli" userId="ecf726b1934da71b" providerId="LiveId" clId="{6A633F21-98A5-46F1-AF5C-7D6517485588}" dt="2021-08-29T14:45:36.329" v="1674" actId="478"/>
          <ac:spMkLst>
            <pc:docMk/>
            <pc:sldMk cId="3062616009" sldId="441"/>
            <ac:spMk id="24" creationId="{3D7B697D-AD82-4221-B0BE-790E73515122}"/>
          </ac:spMkLst>
        </pc:spChg>
        <pc:spChg chg="add del">
          <ac:chgData name="Syphax Ait oubelli" userId="ecf726b1934da71b" providerId="LiveId" clId="{6A633F21-98A5-46F1-AF5C-7D6517485588}" dt="2021-08-29T14:45:33.700" v="1673" actId="478"/>
          <ac:spMkLst>
            <pc:docMk/>
            <pc:sldMk cId="3062616009" sldId="441"/>
            <ac:spMk id="25" creationId="{F63B00AF-93B3-4D5E-A9A1-47D68853EF01}"/>
          </ac:spMkLst>
        </pc:spChg>
        <pc:spChg chg="add mod">
          <ac:chgData name="Syphax Ait oubelli" userId="ecf726b1934da71b" providerId="LiveId" clId="{6A633F21-98A5-46F1-AF5C-7D6517485588}" dt="2021-08-29T14:46:03.168" v="1687" actId="1076"/>
          <ac:spMkLst>
            <pc:docMk/>
            <pc:sldMk cId="3062616009" sldId="441"/>
            <ac:spMk id="28" creationId="{58AA98D1-8728-4B5C-BD13-F92B16F15FAE}"/>
          </ac:spMkLst>
        </pc:spChg>
        <pc:spChg chg="add mod">
          <ac:chgData name="Syphax Ait oubelli" userId="ecf726b1934da71b" providerId="LiveId" clId="{6A633F21-98A5-46F1-AF5C-7D6517485588}" dt="2021-08-29T14:46:05.978" v="1688" actId="571"/>
          <ac:spMkLst>
            <pc:docMk/>
            <pc:sldMk cId="3062616009" sldId="441"/>
            <ac:spMk id="34" creationId="{34864996-D7D4-498C-ACE6-EE7996320AF0}"/>
          </ac:spMkLst>
        </pc:spChg>
        <pc:spChg chg="add mod">
          <ac:chgData name="Syphax Ait oubelli" userId="ecf726b1934da71b" providerId="LiveId" clId="{6A633F21-98A5-46F1-AF5C-7D6517485588}" dt="2021-08-29T14:46:08.039" v="1689" actId="571"/>
          <ac:spMkLst>
            <pc:docMk/>
            <pc:sldMk cId="3062616009" sldId="441"/>
            <ac:spMk id="35" creationId="{02AA9B03-C3EB-4C00-B9B4-685584F58D6D}"/>
          </ac:spMkLst>
        </pc:spChg>
        <pc:spChg chg="add mod">
          <ac:chgData name="Syphax Ait oubelli" userId="ecf726b1934da71b" providerId="LiveId" clId="{6A633F21-98A5-46F1-AF5C-7D6517485588}" dt="2021-08-29T14:46:10.514" v="1691" actId="948"/>
          <ac:spMkLst>
            <pc:docMk/>
            <pc:sldMk cId="3062616009" sldId="441"/>
            <ac:spMk id="36" creationId="{D83CDAF5-A8AE-43C2-B716-7EA6FB9EF31F}"/>
          </ac:spMkLst>
        </pc:spChg>
      </pc:sldChg>
      <pc:sldChg chg="add">
        <pc:chgData name="Syphax Ait oubelli" userId="ecf726b1934da71b" providerId="LiveId" clId="{6A633F21-98A5-46F1-AF5C-7D6517485588}" dt="2021-08-29T14:46:28.596" v="1692"/>
        <pc:sldMkLst>
          <pc:docMk/>
          <pc:sldMk cId="862331919" sldId="442"/>
        </pc:sldMkLst>
      </pc:sldChg>
    </pc:docChg>
  </pc:docChgLst>
  <pc:docChgLst>
    <pc:chgData name="Syphax Ait oubelli" userId="ecf726b1934da71b" providerId="LiveId" clId="{DBF02EF2-5AE0-440D-B6AD-B5ACDEE03AC8}"/>
    <pc:docChg chg="undo redo custSel addSld delSld modSld sldOrd addSection modSection">
      <pc:chgData name="Syphax Ait oubelli" userId="ecf726b1934da71b" providerId="LiveId" clId="{DBF02EF2-5AE0-440D-B6AD-B5ACDEE03AC8}" dt="2021-08-27T23:48:39.463" v="6157"/>
      <pc:docMkLst>
        <pc:docMk/>
      </pc:docMkLst>
      <pc:sldChg chg="addSp delSp modSp mod">
        <pc:chgData name="Syphax Ait oubelli" userId="ecf726b1934da71b" providerId="LiveId" clId="{DBF02EF2-5AE0-440D-B6AD-B5ACDEE03AC8}" dt="2021-08-10T11:02:45.286" v="499" actId="14100"/>
        <pc:sldMkLst>
          <pc:docMk/>
          <pc:sldMk cId="14798839" sldId="332"/>
        </pc:sldMkLst>
        <pc:spChg chg="add mod">
          <ac:chgData name="Syphax Ait oubelli" userId="ecf726b1934da71b" providerId="LiveId" clId="{DBF02EF2-5AE0-440D-B6AD-B5ACDEE03AC8}" dt="2021-08-08T16:29:58.586" v="50" actId="1076"/>
          <ac:spMkLst>
            <pc:docMk/>
            <pc:sldMk cId="14798839" sldId="332"/>
            <ac:spMk id="2" creationId="{3B058406-6079-4C6C-B29B-FFE8036C3DA8}"/>
          </ac:spMkLst>
        </pc:spChg>
        <pc:spChg chg="add del">
          <ac:chgData name="Syphax Ait oubelli" userId="ecf726b1934da71b" providerId="LiveId" clId="{DBF02EF2-5AE0-440D-B6AD-B5ACDEE03AC8}" dt="2021-08-08T16:42:15.394" v="52"/>
          <ac:spMkLst>
            <pc:docMk/>
            <pc:sldMk cId="14798839" sldId="332"/>
            <ac:spMk id="3" creationId="{D5DB4A3A-C5E9-4AA9-BBA7-93B07DE103FB}"/>
          </ac:spMkLst>
        </pc:spChg>
        <pc:spChg chg="add del mod">
          <ac:chgData name="Syphax Ait oubelli" userId="ecf726b1934da71b" providerId="LiveId" clId="{DBF02EF2-5AE0-440D-B6AD-B5ACDEE03AC8}" dt="2021-08-10T11:02:32.836" v="496"/>
          <ac:spMkLst>
            <pc:docMk/>
            <pc:sldMk cId="14798839" sldId="332"/>
            <ac:spMk id="3" creationId="{FE6DA07D-D09F-4017-B1FC-7E82E2A3B47D}"/>
          </ac:spMkLst>
        </pc:spChg>
        <pc:spChg chg="add del mod">
          <ac:chgData name="Syphax Ait oubelli" userId="ecf726b1934da71b" providerId="LiveId" clId="{DBF02EF2-5AE0-440D-B6AD-B5ACDEE03AC8}" dt="2021-08-10T11:02:32.836" v="496"/>
          <ac:spMkLst>
            <pc:docMk/>
            <pc:sldMk cId="14798839" sldId="332"/>
            <ac:spMk id="4" creationId="{4B85CA22-7883-405D-986A-68C6C3548F5A}"/>
          </ac:spMkLst>
        </pc:spChg>
        <pc:spChg chg="add del mod">
          <ac:chgData name="Syphax Ait oubelli" userId="ecf726b1934da71b" providerId="LiveId" clId="{DBF02EF2-5AE0-440D-B6AD-B5ACDEE03AC8}" dt="2021-08-10T11:02:32.836" v="496"/>
          <ac:spMkLst>
            <pc:docMk/>
            <pc:sldMk cId="14798839" sldId="332"/>
            <ac:spMk id="5" creationId="{E52052C7-51EF-42BE-A51C-68B17643E025}"/>
          </ac:spMkLst>
        </pc:spChg>
        <pc:spChg chg="add del mod">
          <ac:chgData name="Syphax Ait oubelli" userId="ecf726b1934da71b" providerId="LiveId" clId="{DBF02EF2-5AE0-440D-B6AD-B5ACDEE03AC8}" dt="2021-08-10T11:02:32.836" v="496"/>
          <ac:spMkLst>
            <pc:docMk/>
            <pc:sldMk cId="14798839" sldId="332"/>
            <ac:spMk id="6" creationId="{FEE7B910-6F1E-480F-8CE8-213B95E9F34D}"/>
          </ac:spMkLst>
        </pc:spChg>
        <pc:spChg chg="add del mod">
          <ac:chgData name="Syphax Ait oubelli" userId="ecf726b1934da71b" providerId="LiveId" clId="{DBF02EF2-5AE0-440D-B6AD-B5ACDEE03AC8}" dt="2021-08-10T11:02:32.836" v="496"/>
          <ac:spMkLst>
            <pc:docMk/>
            <pc:sldMk cId="14798839" sldId="332"/>
            <ac:spMk id="7" creationId="{D6307C6D-0DEA-4563-BD4A-978303123E06}"/>
          </ac:spMkLst>
        </pc:spChg>
        <pc:spChg chg="add del mod">
          <ac:chgData name="Syphax Ait oubelli" userId="ecf726b1934da71b" providerId="LiveId" clId="{DBF02EF2-5AE0-440D-B6AD-B5ACDEE03AC8}" dt="2021-08-10T11:02:32.836" v="496"/>
          <ac:spMkLst>
            <pc:docMk/>
            <pc:sldMk cId="14798839" sldId="332"/>
            <ac:spMk id="8" creationId="{06B2FA02-918E-438A-9CB6-6360841E8983}"/>
          </ac:spMkLst>
        </pc:spChg>
        <pc:spChg chg="add del mod">
          <ac:chgData name="Syphax Ait oubelli" userId="ecf726b1934da71b" providerId="LiveId" clId="{DBF02EF2-5AE0-440D-B6AD-B5ACDEE03AC8}" dt="2021-08-10T11:02:32.836" v="496"/>
          <ac:spMkLst>
            <pc:docMk/>
            <pc:sldMk cId="14798839" sldId="332"/>
            <ac:spMk id="9" creationId="{E19DB0D8-EABC-4A1C-A120-E71D4EB53C89}"/>
          </ac:spMkLst>
        </pc:spChg>
        <pc:spChg chg="add del mod">
          <ac:chgData name="Syphax Ait oubelli" userId="ecf726b1934da71b" providerId="LiveId" clId="{DBF02EF2-5AE0-440D-B6AD-B5ACDEE03AC8}" dt="2021-08-10T11:02:32.836" v="496"/>
          <ac:spMkLst>
            <pc:docMk/>
            <pc:sldMk cId="14798839" sldId="332"/>
            <ac:spMk id="10" creationId="{5AD9CDF3-43E7-428D-A504-E89A4F810431}"/>
          </ac:spMkLst>
        </pc:spChg>
        <pc:spChg chg="add del mod">
          <ac:chgData name="Syphax Ait oubelli" userId="ecf726b1934da71b" providerId="LiveId" clId="{DBF02EF2-5AE0-440D-B6AD-B5ACDEE03AC8}" dt="2021-08-10T11:02:32.836" v="496"/>
          <ac:spMkLst>
            <pc:docMk/>
            <pc:sldMk cId="14798839" sldId="332"/>
            <ac:spMk id="11" creationId="{A4776550-C79A-4148-BFF1-FA944DD409A0}"/>
          </ac:spMkLst>
        </pc:spChg>
        <pc:spChg chg="add del mod">
          <ac:chgData name="Syphax Ait oubelli" userId="ecf726b1934da71b" providerId="LiveId" clId="{DBF02EF2-5AE0-440D-B6AD-B5ACDEE03AC8}" dt="2021-08-10T11:02:32.836" v="496"/>
          <ac:spMkLst>
            <pc:docMk/>
            <pc:sldMk cId="14798839" sldId="332"/>
            <ac:spMk id="12" creationId="{5DE63F92-DBFC-45C3-84A4-45272525BADF}"/>
          </ac:spMkLst>
        </pc:spChg>
        <pc:spChg chg="add del mod">
          <ac:chgData name="Syphax Ait oubelli" userId="ecf726b1934da71b" providerId="LiveId" clId="{DBF02EF2-5AE0-440D-B6AD-B5ACDEE03AC8}" dt="2021-08-10T11:02:32.836" v="496"/>
          <ac:spMkLst>
            <pc:docMk/>
            <pc:sldMk cId="14798839" sldId="332"/>
            <ac:spMk id="13" creationId="{239D0CBE-D6C1-4CB9-885F-6F33A36BFDBF}"/>
          </ac:spMkLst>
        </pc:spChg>
        <pc:spChg chg="add del mod">
          <ac:chgData name="Syphax Ait oubelli" userId="ecf726b1934da71b" providerId="LiveId" clId="{DBF02EF2-5AE0-440D-B6AD-B5ACDEE03AC8}" dt="2021-08-10T11:02:32.836" v="496"/>
          <ac:spMkLst>
            <pc:docMk/>
            <pc:sldMk cId="14798839" sldId="332"/>
            <ac:spMk id="14" creationId="{78C0DF20-57C3-4F6D-B254-6BDCA27B0E27}"/>
          </ac:spMkLst>
        </pc:spChg>
        <pc:spChg chg="add del mod">
          <ac:chgData name="Syphax Ait oubelli" userId="ecf726b1934da71b" providerId="LiveId" clId="{DBF02EF2-5AE0-440D-B6AD-B5ACDEE03AC8}" dt="2021-08-10T11:02:32.836" v="496"/>
          <ac:spMkLst>
            <pc:docMk/>
            <pc:sldMk cId="14798839" sldId="332"/>
            <ac:spMk id="15" creationId="{3C2AC2D6-4B35-4BD6-ACF9-378CD3C6D70B}"/>
          </ac:spMkLst>
        </pc:spChg>
        <pc:spChg chg="add del mod">
          <ac:chgData name="Syphax Ait oubelli" userId="ecf726b1934da71b" providerId="LiveId" clId="{DBF02EF2-5AE0-440D-B6AD-B5ACDEE03AC8}" dt="2021-08-10T11:02:32.836" v="496"/>
          <ac:spMkLst>
            <pc:docMk/>
            <pc:sldMk cId="14798839" sldId="332"/>
            <ac:spMk id="16" creationId="{2D3E8AFB-DFF7-40FD-AFAD-59E3BD2D99FD}"/>
          </ac:spMkLst>
        </pc:spChg>
        <pc:spChg chg="add del mod">
          <ac:chgData name="Syphax Ait oubelli" userId="ecf726b1934da71b" providerId="LiveId" clId="{DBF02EF2-5AE0-440D-B6AD-B5ACDEE03AC8}" dt="2021-08-10T11:02:32.836" v="496"/>
          <ac:spMkLst>
            <pc:docMk/>
            <pc:sldMk cId="14798839" sldId="332"/>
            <ac:spMk id="17" creationId="{B12302F1-97CE-4273-AC55-133DB685D0F3}"/>
          </ac:spMkLst>
        </pc:spChg>
        <pc:spChg chg="add del mod">
          <ac:chgData name="Syphax Ait oubelli" userId="ecf726b1934da71b" providerId="LiveId" clId="{DBF02EF2-5AE0-440D-B6AD-B5ACDEE03AC8}" dt="2021-08-10T11:02:32.836" v="496"/>
          <ac:spMkLst>
            <pc:docMk/>
            <pc:sldMk cId="14798839" sldId="332"/>
            <ac:spMk id="18" creationId="{B547ED6F-9F4C-44B6-AC93-269416CB6715}"/>
          </ac:spMkLst>
        </pc:spChg>
        <pc:spChg chg="add del mod">
          <ac:chgData name="Syphax Ait oubelli" userId="ecf726b1934da71b" providerId="LiveId" clId="{DBF02EF2-5AE0-440D-B6AD-B5ACDEE03AC8}" dt="2021-08-10T11:02:32.836" v="496"/>
          <ac:spMkLst>
            <pc:docMk/>
            <pc:sldMk cId="14798839" sldId="332"/>
            <ac:spMk id="19" creationId="{043915F2-BB36-480D-8B95-3AC669587A55}"/>
          </ac:spMkLst>
        </pc:spChg>
        <pc:spChg chg="add del mod">
          <ac:chgData name="Syphax Ait oubelli" userId="ecf726b1934da71b" providerId="LiveId" clId="{DBF02EF2-5AE0-440D-B6AD-B5ACDEE03AC8}" dt="2021-08-10T11:02:32.836" v="496"/>
          <ac:spMkLst>
            <pc:docMk/>
            <pc:sldMk cId="14798839" sldId="332"/>
            <ac:spMk id="20" creationId="{B0B69AF2-4FD4-4B23-94D8-F9C5B74D78C9}"/>
          </ac:spMkLst>
        </pc:spChg>
        <pc:spChg chg="add del mod">
          <ac:chgData name="Syphax Ait oubelli" userId="ecf726b1934da71b" providerId="LiveId" clId="{DBF02EF2-5AE0-440D-B6AD-B5ACDEE03AC8}" dt="2021-08-10T11:02:32.836" v="496"/>
          <ac:spMkLst>
            <pc:docMk/>
            <pc:sldMk cId="14798839" sldId="332"/>
            <ac:spMk id="21" creationId="{8FCA2158-A128-4B1C-9948-E00933FBE997}"/>
          </ac:spMkLst>
        </pc:spChg>
        <pc:spChg chg="add del mod">
          <ac:chgData name="Syphax Ait oubelli" userId="ecf726b1934da71b" providerId="LiveId" clId="{DBF02EF2-5AE0-440D-B6AD-B5ACDEE03AC8}" dt="2021-08-10T11:02:32.836" v="496"/>
          <ac:spMkLst>
            <pc:docMk/>
            <pc:sldMk cId="14798839" sldId="332"/>
            <ac:spMk id="22" creationId="{31C1F039-BF05-4F03-927C-6D29AD39BC77}"/>
          </ac:spMkLst>
        </pc:spChg>
        <pc:picChg chg="mod">
          <ac:chgData name="Syphax Ait oubelli" userId="ecf726b1934da71b" providerId="LiveId" clId="{DBF02EF2-5AE0-440D-B6AD-B5ACDEE03AC8}" dt="2021-08-10T11:02:45.286" v="499" actId="14100"/>
          <ac:picMkLst>
            <pc:docMk/>
            <pc:sldMk cId="14798839" sldId="332"/>
            <ac:picMk id="23" creationId="{0B869DDD-4063-4D03-A3EF-535877597E7E}"/>
          </ac:picMkLst>
        </pc:picChg>
        <pc:picChg chg="del">
          <ac:chgData name="Syphax Ait oubelli" userId="ecf726b1934da71b" providerId="LiveId" clId="{DBF02EF2-5AE0-440D-B6AD-B5ACDEE03AC8}" dt="2021-08-08T16:29:21.473" v="1" actId="478"/>
          <ac:picMkLst>
            <pc:docMk/>
            <pc:sldMk cId="14798839" sldId="332"/>
            <ac:picMk id="69" creationId="{71896143-319C-478E-9292-34422F2428D1}"/>
          </ac:picMkLst>
        </pc:picChg>
      </pc:sldChg>
      <pc:sldChg chg="addSp delSp modSp add mod">
        <pc:chgData name="Syphax Ait oubelli" userId="ecf726b1934da71b" providerId="LiveId" clId="{DBF02EF2-5AE0-440D-B6AD-B5ACDEE03AC8}" dt="2021-08-08T16:44:09.511" v="339" actId="165"/>
        <pc:sldMkLst>
          <pc:docMk/>
          <pc:sldMk cId="558747559" sldId="333"/>
        </pc:sldMkLst>
        <pc:spChg chg="del">
          <ac:chgData name="Syphax Ait oubelli" userId="ecf726b1934da71b" providerId="LiveId" clId="{DBF02EF2-5AE0-440D-B6AD-B5ACDEE03AC8}" dt="2021-08-08T16:42:17.643" v="54" actId="478"/>
          <ac:spMkLst>
            <pc:docMk/>
            <pc:sldMk cId="558747559" sldId="333"/>
            <ac:spMk id="2" creationId="{3B058406-6079-4C6C-B29B-FFE8036C3DA8}"/>
          </ac:spMkLst>
        </pc:spChg>
        <pc:spChg chg="add del mod">
          <ac:chgData name="Syphax Ait oubelli" userId="ecf726b1934da71b" providerId="LiveId" clId="{DBF02EF2-5AE0-440D-B6AD-B5ACDEE03AC8}" dt="2021-08-08T16:43:34.089" v="335" actId="478"/>
          <ac:spMkLst>
            <pc:docMk/>
            <pc:sldMk cId="558747559" sldId="333"/>
            <ac:spMk id="3" creationId="{79A39811-94B7-46E5-99A2-0F02EEAB7A75}"/>
          </ac:spMkLst>
        </pc:spChg>
        <pc:spChg chg="add del mod">
          <ac:chgData name="Syphax Ait oubelli" userId="ecf726b1934da71b" providerId="LiveId" clId="{DBF02EF2-5AE0-440D-B6AD-B5ACDEE03AC8}" dt="2021-08-08T16:42:56.852" v="71"/>
          <ac:spMkLst>
            <pc:docMk/>
            <pc:sldMk cId="558747559" sldId="333"/>
            <ac:spMk id="4" creationId="{7989EBEF-31E8-489E-AB38-27B959CFA2BA}"/>
          </ac:spMkLst>
        </pc:spChg>
        <pc:spChg chg="add del mod">
          <ac:chgData name="Syphax Ait oubelli" userId="ecf726b1934da71b" providerId="LiveId" clId="{DBF02EF2-5AE0-440D-B6AD-B5ACDEE03AC8}" dt="2021-08-08T16:42:56.874" v="82"/>
          <ac:spMkLst>
            <pc:docMk/>
            <pc:sldMk cId="558747559" sldId="333"/>
            <ac:spMk id="5" creationId="{7C10A382-347D-47AD-9CED-FD39F1826898}"/>
          </ac:spMkLst>
        </pc:spChg>
        <pc:spChg chg="add del">
          <ac:chgData name="Syphax Ait oubelli" userId="ecf726b1934da71b" providerId="LiveId" clId="{DBF02EF2-5AE0-440D-B6AD-B5ACDEE03AC8}" dt="2021-08-08T16:42:56.874" v="82"/>
          <ac:spMkLst>
            <pc:docMk/>
            <pc:sldMk cId="558747559" sldId="333"/>
            <ac:spMk id="6" creationId="{8C512562-6E8E-4778-8DD3-5AA9EC125F7F}"/>
          </ac:spMkLst>
        </pc:spChg>
        <pc:spChg chg="mod topLvl">
          <ac:chgData name="Syphax Ait oubelli" userId="ecf726b1934da71b" providerId="LiveId" clId="{DBF02EF2-5AE0-440D-B6AD-B5ACDEE03AC8}" dt="2021-08-08T16:44:09.511" v="339" actId="165"/>
          <ac:spMkLst>
            <pc:docMk/>
            <pc:sldMk cId="558747559" sldId="333"/>
            <ac:spMk id="7" creationId="{D59E1FB0-9903-4F5E-B7EC-B11DAB940366}"/>
          </ac:spMkLst>
        </pc:spChg>
        <pc:spChg chg="add del mod">
          <ac:chgData name="Syphax Ait oubelli" userId="ecf726b1934da71b" providerId="LiveId" clId="{DBF02EF2-5AE0-440D-B6AD-B5ACDEE03AC8}" dt="2021-08-08T16:42:56.885" v="93"/>
          <ac:spMkLst>
            <pc:docMk/>
            <pc:sldMk cId="558747559" sldId="333"/>
            <ac:spMk id="8" creationId="{541EBACF-BBF3-456E-8E68-40A5B2C43F4B}"/>
          </ac:spMkLst>
        </pc:spChg>
        <pc:spChg chg="add del">
          <ac:chgData name="Syphax Ait oubelli" userId="ecf726b1934da71b" providerId="LiveId" clId="{DBF02EF2-5AE0-440D-B6AD-B5ACDEE03AC8}" dt="2021-08-08T16:42:56.885" v="93"/>
          <ac:spMkLst>
            <pc:docMk/>
            <pc:sldMk cId="558747559" sldId="333"/>
            <ac:spMk id="9" creationId="{2EDFBA55-9B5A-435F-B2AD-349AF5D98258}"/>
          </ac:spMkLst>
        </pc:spChg>
        <pc:spChg chg="mod topLvl">
          <ac:chgData name="Syphax Ait oubelli" userId="ecf726b1934da71b" providerId="LiveId" clId="{DBF02EF2-5AE0-440D-B6AD-B5ACDEE03AC8}" dt="2021-08-08T16:44:09.511" v="339" actId="165"/>
          <ac:spMkLst>
            <pc:docMk/>
            <pc:sldMk cId="558747559" sldId="333"/>
            <ac:spMk id="10" creationId="{64A1804D-5EE1-45AB-8787-6B8AB96A3DF6}"/>
          </ac:spMkLst>
        </pc:spChg>
        <pc:spChg chg="add del mod">
          <ac:chgData name="Syphax Ait oubelli" userId="ecf726b1934da71b" providerId="LiveId" clId="{DBF02EF2-5AE0-440D-B6AD-B5ACDEE03AC8}" dt="2021-08-08T16:42:56.902" v="104"/>
          <ac:spMkLst>
            <pc:docMk/>
            <pc:sldMk cId="558747559" sldId="333"/>
            <ac:spMk id="11" creationId="{46DA3EB4-74CA-40D3-BA2B-4722B961D51A}"/>
          </ac:spMkLst>
        </pc:spChg>
        <pc:spChg chg="add del">
          <ac:chgData name="Syphax Ait oubelli" userId="ecf726b1934da71b" providerId="LiveId" clId="{DBF02EF2-5AE0-440D-B6AD-B5ACDEE03AC8}" dt="2021-08-08T16:42:56.902" v="104"/>
          <ac:spMkLst>
            <pc:docMk/>
            <pc:sldMk cId="558747559" sldId="333"/>
            <ac:spMk id="12" creationId="{589CBF47-674C-4EF4-9637-B7AAEFD7C9D2}"/>
          </ac:spMkLst>
        </pc:spChg>
        <pc:spChg chg="mod topLvl">
          <ac:chgData name="Syphax Ait oubelli" userId="ecf726b1934da71b" providerId="LiveId" clId="{DBF02EF2-5AE0-440D-B6AD-B5ACDEE03AC8}" dt="2021-08-08T16:44:09.511" v="339" actId="165"/>
          <ac:spMkLst>
            <pc:docMk/>
            <pc:sldMk cId="558747559" sldId="333"/>
            <ac:spMk id="13" creationId="{4D360CD4-01F2-4912-A370-7F474CDD0DAB}"/>
          </ac:spMkLst>
        </pc:spChg>
        <pc:spChg chg="add del mod">
          <ac:chgData name="Syphax Ait oubelli" userId="ecf726b1934da71b" providerId="LiveId" clId="{DBF02EF2-5AE0-440D-B6AD-B5ACDEE03AC8}" dt="2021-08-08T16:42:56.917" v="115"/>
          <ac:spMkLst>
            <pc:docMk/>
            <pc:sldMk cId="558747559" sldId="333"/>
            <ac:spMk id="14" creationId="{41E64364-F9FA-4063-89B1-380F416A27D8}"/>
          </ac:spMkLst>
        </pc:spChg>
        <pc:spChg chg="add del">
          <ac:chgData name="Syphax Ait oubelli" userId="ecf726b1934da71b" providerId="LiveId" clId="{DBF02EF2-5AE0-440D-B6AD-B5ACDEE03AC8}" dt="2021-08-08T16:42:56.917" v="115"/>
          <ac:spMkLst>
            <pc:docMk/>
            <pc:sldMk cId="558747559" sldId="333"/>
            <ac:spMk id="15" creationId="{39B5AA7C-0692-40F8-BA8F-BC11D0547D08}"/>
          </ac:spMkLst>
        </pc:spChg>
        <pc:spChg chg="mod topLvl">
          <ac:chgData name="Syphax Ait oubelli" userId="ecf726b1934da71b" providerId="LiveId" clId="{DBF02EF2-5AE0-440D-B6AD-B5ACDEE03AC8}" dt="2021-08-08T16:44:09.511" v="339" actId="165"/>
          <ac:spMkLst>
            <pc:docMk/>
            <pc:sldMk cId="558747559" sldId="333"/>
            <ac:spMk id="16" creationId="{73A2B211-1E76-43B8-A842-644031212CA9}"/>
          </ac:spMkLst>
        </pc:spChg>
        <pc:spChg chg="add del mod">
          <ac:chgData name="Syphax Ait oubelli" userId="ecf726b1934da71b" providerId="LiveId" clId="{DBF02EF2-5AE0-440D-B6AD-B5ACDEE03AC8}" dt="2021-08-08T16:42:56.933" v="126"/>
          <ac:spMkLst>
            <pc:docMk/>
            <pc:sldMk cId="558747559" sldId="333"/>
            <ac:spMk id="17" creationId="{E37FB369-AE07-4C68-88D0-A93034D7E3E2}"/>
          </ac:spMkLst>
        </pc:spChg>
        <pc:spChg chg="add del">
          <ac:chgData name="Syphax Ait oubelli" userId="ecf726b1934da71b" providerId="LiveId" clId="{DBF02EF2-5AE0-440D-B6AD-B5ACDEE03AC8}" dt="2021-08-08T16:42:56.933" v="126"/>
          <ac:spMkLst>
            <pc:docMk/>
            <pc:sldMk cId="558747559" sldId="333"/>
            <ac:spMk id="18" creationId="{B4CB2BF2-AB5B-418A-8C19-BD54755ED4F7}"/>
          </ac:spMkLst>
        </pc:spChg>
        <pc:spChg chg="mod topLvl">
          <ac:chgData name="Syphax Ait oubelli" userId="ecf726b1934da71b" providerId="LiveId" clId="{DBF02EF2-5AE0-440D-B6AD-B5ACDEE03AC8}" dt="2021-08-08T16:44:09.511" v="339" actId="165"/>
          <ac:spMkLst>
            <pc:docMk/>
            <pc:sldMk cId="558747559" sldId="333"/>
            <ac:spMk id="19" creationId="{F71A63FB-07F1-4F19-B1A3-EBF27B03FDC2}"/>
          </ac:spMkLst>
        </pc:spChg>
        <pc:spChg chg="add del mod">
          <ac:chgData name="Syphax Ait oubelli" userId="ecf726b1934da71b" providerId="LiveId" clId="{DBF02EF2-5AE0-440D-B6AD-B5ACDEE03AC8}" dt="2021-08-08T16:42:56.948" v="137"/>
          <ac:spMkLst>
            <pc:docMk/>
            <pc:sldMk cId="558747559" sldId="333"/>
            <ac:spMk id="20" creationId="{8F698BFD-2B08-41AD-8F74-865F9516FA5B}"/>
          </ac:spMkLst>
        </pc:spChg>
        <pc:spChg chg="add del">
          <ac:chgData name="Syphax Ait oubelli" userId="ecf726b1934da71b" providerId="LiveId" clId="{DBF02EF2-5AE0-440D-B6AD-B5ACDEE03AC8}" dt="2021-08-08T16:42:56.948" v="137"/>
          <ac:spMkLst>
            <pc:docMk/>
            <pc:sldMk cId="558747559" sldId="333"/>
            <ac:spMk id="21" creationId="{6F012ED1-9D66-4DD5-9139-E02FA4B892BD}"/>
          </ac:spMkLst>
        </pc:spChg>
        <pc:spChg chg="mod topLvl">
          <ac:chgData name="Syphax Ait oubelli" userId="ecf726b1934da71b" providerId="LiveId" clId="{DBF02EF2-5AE0-440D-B6AD-B5ACDEE03AC8}" dt="2021-08-08T16:44:09.511" v="339" actId="165"/>
          <ac:spMkLst>
            <pc:docMk/>
            <pc:sldMk cId="558747559" sldId="333"/>
            <ac:spMk id="22" creationId="{0C3FE7D5-4E79-46C7-8C4C-6552ACA027E3}"/>
          </ac:spMkLst>
        </pc:spChg>
        <pc:spChg chg="add del mod">
          <ac:chgData name="Syphax Ait oubelli" userId="ecf726b1934da71b" providerId="LiveId" clId="{DBF02EF2-5AE0-440D-B6AD-B5ACDEE03AC8}" dt="2021-08-08T16:42:56.964" v="148"/>
          <ac:spMkLst>
            <pc:docMk/>
            <pc:sldMk cId="558747559" sldId="333"/>
            <ac:spMk id="23" creationId="{BBE69681-DDE1-4A83-9DB2-B55366E8D90A}"/>
          </ac:spMkLst>
        </pc:spChg>
        <pc:spChg chg="add del">
          <ac:chgData name="Syphax Ait oubelli" userId="ecf726b1934da71b" providerId="LiveId" clId="{DBF02EF2-5AE0-440D-B6AD-B5ACDEE03AC8}" dt="2021-08-08T16:42:56.964" v="148"/>
          <ac:spMkLst>
            <pc:docMk/>
            <pc:sldMk cId="558747559" sldId="333"/>
            <ac:spMk id="24" creationId="{C58E2190-8A2A-4785-9D96-2B80BC762E75}"/>
          </ac:spMkLst>
        </pc:spChg>
        <pc:spChg chg="mod topLvl">
          <ac:chgData name="Syphax Ait oubelli" userId="ecf726b1934da71b" providerId="LiveId" clId="{DBF02EF2-5AE0-440D-B6AD-B5ACDEE03AC8}" dt="2021-08-08T16:44:09.511" v="339" actId="165"/>
          <ac:spMkLst>
            <pc:docMk/>
            <pc:sldMk cId="558747559" sldId="333"/>
            <ac:spMk id="25" creationId="{06AF10B1-CB4F-4986-B34E-193E0BD469D9}"/>
          </ac:spMkLst>
        </pc:spChg>
        <pc:spChg chg="add del mod">
          <ac:chgData name="Syphax Ait oubelli" userId="ecf726b1934da71b" providerId="LiveId" clId="{DBF02EF2-5AE0-440D-B6AD-B5ACDEE03AC8}" dt="2021-08-08T16:42:56.980" v="159"/>
          <ac:spMkLst>
            <pc:docMk/>
            <pc:sldMk cId="558747559" sldId="333"/>
            <ac:spMk id="26" creationId="{593F7722-1CAB-425E-8DD4-AA252E844F72}"/>
          </ac:spMkLst>
        </pc:spChg>
        <pc:spChg chg="add del">
          <ac:chgData name="Syphax Ait oubelli" userId="ecf726b1934da71b" providerId="LiveId" clId="{DBF02EF2-5AE0-440D-B6AD-B5ACDEE03AC8}" dt="2021-08-08T16:42:56.980" v="159"/>
          <ac:spMkLst>
            <pc:docMk/>
            <pc:sldMk cId="558747559" sldId="333"/>
            <ac:spMk id="27" creationId="{CEDCF454-B5A8-4298-B7F7-F550A176941A}"/>
          </ac:spMkLst>
        </pc:spChg>
        <pc:spChg chg="mod topLvl">
          <ac:chgData name="Syphax Ait oubelli" userId="ecf726b1934da71b" providerId="LiveId" clId="{DBF02EF2-5AE0-440D-B6AD-B5ACDEE03AC8}" dt="2021-08-08T16:44:09.511" v="339" actId="165"/>
          <ac:spMkLst>
            <pc:docMk/>
            <pc:sldMk cId="558747559" sldId="333"/>
            <ac:spMk id="28" creationId="{15F0DA52-9D8D-4642-9762-65BDA6AFE2FA}"/>
          </ac:spMkLst>
        </pc:spChg>
        <pc:spChg chg="add del mod">
          <ac:chgData name="Syphax Ait oubelli" userId="ecf726b1934da71b" providerId="LiveId" clId="{DBF02EF2-5AE0-440D-B6AD-B5ACDEE03AC8}" dt="2021-08-08T16:42:56.994" v="170"/>
          <ac:spMkLst>
            <pc:docMk/>
            <pc:sldMk cId="558747559" sldId="333"/>
            <ac:spMk id="29" creationId="{488044C0-A557-4E13-B9A1-53BEEDA28121}"/>
          </ac:spMkLst>
        </pc:spChg>
        <pc:spChg chg="add del">
          <ac:chgData name="Syphax Ait oubelli" userId="ecf726b1934da71b" providerId="LiveId" clId="{DBF02EF2-5AE0-440D-B6AD-B5ACDEE03AC8}" dt="2021-08-08T16:42:56.994" v="170"/>
          <ac:spMkLst>
            <pc:docMk/>
            <pc:sldMk cId="558747559" sldId="333"/>
            <ac:spMk id="30" creationId="{8E5E825A-6363-49B4-B6C1-1E2DD2FCBA19}"/>
          </ac:spMkLst>
        </pc:spChg>
        <pc:spChg chg="mod topLvl">
          <ac:chgData name="Syphax Ait oubelli" userId="ecf726b1934da71b" providerId="LiveId" clId="{DBF02EF2-5AE0-440D-B6AD-B5ACDEE03AC8}" dt="2021-08-08T16:44:09.511" v="339" actId="165"/>
          <ac:spMkLst>
            <pc:docMk/>
            <pc:sldMk cId="558747559" sldId="333"/>
            <ac:spMk id="31" creationId="{14AFC152-7112-443A-8C7A-2E80FB0E8E5A}"/>
          </ac:spMkLst>
        </pc:spChg>
        <pc:spChg chg="add del mod">
          <ac:chgData name="Syphax Ait oubelli" userId="ecf726b1934da71b" providerId="LiveId" clId="{DBF02EF2-5AE0-440D-B6AD-B5ACDEE03AC8}" dt="2021-08-08T16:42:57.009" v="181"/>
          <ac:spMkLst>
            <pc:docMk/>
            <pc:sldMk cId="558747559" sldId="333"/>
            <ac:spMk id="32" creationId="{5D724610-8257-49A6-9BB8-F6535E1C5A0B}"/>
          </ac:spMkLst>
        </pc:spChg>
        <pc:spChg chg="add del">
          <ac:chgData name="Syphax Ait oubelli" userId="ecf726b1934da71b" providerId="LiveId" clId="{DBF02EF2-5AE0-440D-B6AD-B5ACDEE03AC8}" dt="2021-08-08T16:42:57.009" v="181"/>
          <ac:spMkLst>
            <pc:docMk/>
            <pc:sldMk cId="558747559" sldId="333"/>
            <ac:spMk id="33" creationId="{735D92D5-1174-42F1-BE7A-16346F93114D}"/>
          </ac:spMkLst>
        </pc:spChg>
        <pc:spChg chg="mod topLvl">
          <ac:chgData name="Syphax Ait oubelli" userId="ecf726b1934da71b" providerId="LiveId" clId="{DBF02EF2-5AE0-440D-B6AD-B5ACDEE03AC8}" dt="2021-08-08T16:44:09.511" v="339" actId="165"/>
          <ac:spMkLst>
            <pc:docMk/>
            <pc:sldMk cId="558747559" sldId="333"/>
            <ac:spMk id="34" creationId="{F09FA5DB-C5D5-4113-BDD9-00327492FEB0}"/>
          </ac:spMkLst>
        </pc:spChg>
        <pc:spChg chg="add del mod">
          <ac:chgData name="Syphax Ait oubelli" userId="ecf726b1934da71b" providerId="LiveId" clId="{DBF02EF2-5AE0-440D-B6AD-B5ACDEE03AC8}" dt="2021-08-08T16:42:57.026" v="192"/>
          <ac:spMkLst>
            <pc:docMk/>
            <pc:sldMk cId="558747559" sldId="333"/>
            <ac:spMk id="35" creationId="{91A0E1DD-F0CB-4A3F-A7E1-BAC6A090051C}"/>
          </ac:spMkLst>
        </pc:spChg>
        <pc:spChg chg="add del">
          <ac:chgData name="Syphax Ait oubelli" userId="ecf726b1934da71b" providerId="LiveId" clId="{DBF02EF2-5AE0-440D-B6AD-B5ACDEE03AC8}" dt="2021-08-08T16:42:57.026" v="192"/>
          <ac:spMkLst>
            <pc:docMk/>
            <pc:sldMk cId="558747559" sldId="333"/>
            <ac:spMk id="36" creationId="{D1FB1B83-F5DC-4B8C-AC9F-361A298BFAC2}"/>
          </ac:spMkLst>
        </pc:spChg>
        <pc:spChg chg="mod topLvl">
          <ac:chgData name="Syphax Ait oubelli" userId="ecf726b1934da71b" providerId="LiveId" clId="{DBF02EF2-5AE0-440D-B6AD-B5ACDEE03AC8}" dt="2021-08-08T16:44:09.511" v="339" actId="165"/>
          <ac:spMkLst>
            <pc:docMk/>
            <pc:sldMk cId="558747559" sldId="333"/>
            <ac:spMk id="37" creationId="{C81227BE-41EF-4393-AC13-08A97F741AD1}"/>
          </ac:spMkLst>
        </pc:spChg>
        <pc:spChg chg="add del mod">
          <ac:chgData name="Syphax Ait oubelli" userId="ecf726b1934da71b" providerId="LiveId" clId="{DBF02EF2-5AE0-440D-B6AD-B5ACDEE03AC8}" dt="2021-08-08T16:42:57.041" v="203"/>
          <ac:spMkLst>
            <pc:docMk/>
            <pc:sldMk cId="558747559" sldId="333"/>
            <ac:spMk id="38" creationId="{2C73E2F3-7ACF-4CF4-87DB-4B498364BC6F}"/>
          </ac:spMkLst>
        </pc:spChg>
        <pc:spChg chg="add del">
          <ac:chgData name="Syphax Ait oubelli" userId="ecf726b1934da71b" providerId="LiveId" clId="{DBF02EF2-5AE0-440D-B6AD-B5ACDEE03AC8}" dt="2021-08-08T16:42:57.041" v="203"/>
          <ac:spMkLst>
            <pc:docMk/>
            <pc:sldMk cId="558747559" sldId="333"/>
            <ac:spMk id="39" creationId="{0864C3AC-7F54-4C96-8038-65EF369C5121}"/>
          </ac:spMkLst>
        </pc:spChg>
        <pc:spChg chg="mod topLvl">
          <ac:chgData name="Syphax Ait oubelli" userId="ecf726b1934da71b" providerId="LiveId" clId="{DBF02EF2-5AE0-440D-B6AD-B5ACDEE03AC8}" dt="2021-08-08T16:44:09.511" v="339" actId="165"/>
          <ac:spMkLst>
            <pc:docMk/>
            <pc:sldMk cId="558747559" sldId="333"/>
            <ac:spMk id="40" creationId="{EF95D963-9C20-4B6A-8864-EBC33FF866EE}"/>
          </ac:spMkLst>
        </pc:spChg>
        <pc:spChg chg="add del mod">
          <ac:chgData name="Syphax Ait oubelli" userId="ecf726b1934da71b" providerId="LiveId" clId="{DBF02EF2-5AE0-440D-B6AD-B5ACDEE03AC8}" dt="2021-08-08T16:42:57.056" v="214"/>
          <ac:spMkLst>
            <pc:docMk/>
            <pc:sldMk cId="558747559" sldId="333"/>
            <ac:spMk id="41" creationId="{8BFB0E1A-72E2-46C5-9ECD-A2847410C67B}"/>
          </ac:spMkLst>
        </pc:spChg>
        <pc:spChg chg="add del">
          <ac:chgData name="Syphax Ait oubelli" userId="ecf726b1934da71b" providerId="LiveId" clId="{DBF02EF2-5AE0-440D-B6AD-B5ACDEE03AC8}" dt="2021-08-08T16:42:57.056" v="214"/>
          <ac:spMkLst>
            <pc:docMk/>
            <pc:sldMk cId="558747559" sldId="333"/>
            <ac:spMk id="42" creationId="{FA852E01-C072-4102-8B9F-2EE661A1230E}"/>
          </ac:spMkLst>
        </pc:spChg>
        <pc:spChg chg="mod topLvl">
          <ac:chgData name="Syphax Ait oubelli" userId="ecf726b1934da71b" providerId="LiveId" clId="{DBF02EF2-5AE0-440D-B6AD-B5ACDEE03AC8}" dt="2021-08-08T16:44:09.511" v="339" actId="165"/>
          <ac:spMkLst>
            <pc:docMk/>
            <pc:sldMk cId="558747559" sldId="333"/>
            <ac:spMk id="43" creationId="{A1622D04-8937-4436-8A83-B2DDB09AE7F2}"/>
          </ac:spMkLst>
        </pc:spChg>
        <pc:spChg chg="add del mod">
          <ac:chgData name="Syphax Ait oubelli" userId="ecf726b1934da71b" providerId="LiveId" clId="{DBF02EF2-5AE0-440D-B6AD-B5ACDEE03AC8}" dt="2021-08-08T16:42:57.074" v="225"/>
          <ac:spMkLst>
            <pc:docMk/>
            <pc:sldMk cId="558747559" sldId="333"/>
            <ac:spMk id="44" creationId="{D6BD7132-3995-4847-91FE-E51681086819}"/>
          </ac:spMkLst>
        </pc:spChg>
        <pc:spChg chg="add del">
          <ac:chgData name="Syphax Ait oubelli" userId="ecf726b1934da71b" providerId="LiveId" clId="{DBF02EF2-5AE0-440D-B6AD-B5ACDEE03AC8}" dt="2021-08-08T16:42:57.074" v="225"/>
          <ac:spMkLst>
            <pc:docMk/>
            <pc:sldMk cId="558747559" sldId="333"/>
            <ac:spMk id="45" creationId="{5910FF8B-D29E-47B0-80C5-F0B3643508B1}"/>
          </ac:spMkLst>
        </pc:spChg>
        <pc:spChg chg="mod topLvl">
          <ac:chgData name="Syphax Ait oubelli" userId="ecf726b1934da71b" providerId="LiveId" clId="{DBF02EF2-5AE0-440D-B6AD-B5ACDEE03AC8}" dt="2021-08-08T16:44:09.511" v="339" actId="165"/>
          <ac:spMkLst>
            <pc:docMk/>
            <pc:sldMk cId="558747559" sldId="333"/>
            <ac:spMk id="46" creationId="{1785F098-5F9B-4E15-825A-EB70E4A37FD6}"/>
          </ac:spMkLst>
        </pc:spChg>
        <pc:spChg chg="add del mod">
          <ac:chgData name="Syphax Ait oubelli" userId="ecf726b1934da71b" providerId="LiveId" clId="{DBF02EF2-5AE0-440D-B6AD-B5ACDEE03AC8}" dt="2021-08-08T16:42:57.088" v="236"/>
          <ac:spMkLst>
            <pc:docMk/>
            <pc:sldMk cId="558747559" sldId="333"/>
            <ac:spMk id="47" creationId="{1550311E-F927-4FC4-8609-BBD2D4366FAB}"/>
          </ac:spMkLst>
        </pc:spChg>
        <pc:spChg chg="add del">
          <ac:chgData name="Syphax Ait oubelli" userId="ecf726b1934da71b" providerId="LiveId" clId="{DBF02EF2-5AE0-440D-B6AD-B5ACDEE03AC8}" dt="2021-08-08T16:42:57.088" v="236"/>
          <ac:spMkLst>
            <pc:docMk/>
            <pc:sldMk cId="558747559" sldId="333"/>
            <ac:spMk id="48" creationId="{47BB199E-E42D-4742-A37C-A004FA73E95F}"/>
          </ac:spMkLst>
        </pc:spChg>
        <pc:spChg chg="mod topLvl">
          <ac:chgData name="Syphax Ait oubelli" userId="ecf726b1934da71b" providerId="LiveId" clId="{DBF02EF2-5AE0-440D-B6AD-B5ACDEE03AC8}" dt="2021-08-08T16:44:09.511" v="339" actId="165"/>
          <ac:spMkLst>
            <pc:docMk/>
            <pc:sldMk cId="558747559" sldId="333"/>
            <ac:spMk id="49" creationId="{8354BD48-71B1-47A2-964C-9406051523F7}"/>
          </ac:spMkLst>
        </pc:spChg>
        <pc:spChg chg="add del mod">
          <ac:chgData name="Syphax Ait oubelli" userId="ecf726b1934da71b" providerId="LiveId" clId="{DBF02EF2-5AE0-440D-B6AD-B5ACDEE03AC8}" dt="2021-08-08T16:42:57.102" v="247"/>
          <ac:spMkLst>
            <pc:docMk/>
            <pc:sldMk cId="558747559" sldId="333"/>
            <ac:spMk id="50" creationId="{9E7B9531-8AB7-47CD-8D07-D958E0B06EE3}"/>
          </ac:spMkLst>
        </pc:spChg>
        <pc:spChg chg="add del">
          <ac:chgData name="Syphax Ait oubelli" userId="ecf726b1934da71b" providerId="LiveId" clId="{DBF02EF2-5AE0-440D-B6AD-B5ACDEE03AC8}" dt="2021-08-08T16:42:57.102" v="247"/>
          <ac:spMkLst>
            <pc:docMk/>
            <pc:sldMk cId="558747559" sldId="333"/>
            <ac:spMk id="51" creationId="{DBF84B5A-70DC-462A-9C43-3D889C814D60}"/>
          </ac:spMkLst>
        </pc:spChg>
        <pc:spChg chg="mod topLvl">
          <ac:chgData name="Syphax Ait oubelli" userId="ecf726b1934da71b" providerId="LiveId" clId="{DBF02EF2-5AE0-440D-B6AD-B5ACDEE03AC8}" dt="2021-08-08T16:44:09.511" v="339" actId="165"/>
          <ac:spMkLst>
            <pc:docMk/>
            <pc:sldMk cId="558747559" sldId="333"/>
            <ac:spMk id="52" creationId="{9737E3C9-2649-4B93-B311-C140B3A0E59E}"/>
          </ac:spMkLst>
        </pc:spChg>
        <pc:spChg chg="add del mod">
          <ac:chgData name="Syphax Ait oubelli" userId="ecf726b1934da71b" providerId="LiveId" clId="{DBF02EF2-5AE0-440D-B6AD-B5ACDEE03AC8}" dt="2021-08-08T16:42:57.119" v="258"/>
          <ac:spMkLst>
            <pc:docMk/>
            <pc:sldMk cId="558747559" sldId="333"/>
            <ac:spMk id="53" creationId="{78499BEF-250B-4376-B495-861546E73B6A}"/>
          </ac:spMkLst>
        </pc:spChg>
        <pc:spChg chg="add del">
          <ac:chgData name="Syphax Ait oubelli" userId="ecf726b1934da71b" providerId="LiveId" clId="{DBF02EF2-5AE0-440D-B6AD-B5ACDEE03AC8}" dt="2021-08-08T16:42:57.119" v="258"/>
          <ac:spMkLst>
            <pc:docMk/>
            <pc:sldMk cId="558747559" sldId="333"/>
            <ac:spMk id="54" creationId="{C5A845F6-6B6B-48FD-B2BD-5F62DB73B361}"/>
          </ac:spMkLst>
        </pc:spChg>
        <pc:spChg chg="mod topLvl">
          <ac:chgData name="Syphax Ait oubelli" userId="ecf726b1934da71b" providerId="LiveId" clId="{DBF02EF2-5AE0-440D-B6AD-B5ACDEE03AC8}" dt="2021-08-08T16:44:09.511" v="339" actId="165"/>
          <ac:spMkLst>
            <pc:docMk/>
            <pc:sldMk cId="558747559" sldId="333"/>
            <ac:spMk id="55" creationId="{643D47E5-5F64-41FE-A755-10F5635F91AC}"/>
          </ac:spMkLst>
        </pc:spChg>
        <pc:spChg chg="add del mod">
          <ac:chgData name="Syphax Ait oubelli" userId="ecf726b1934da71b" providerId="LiveId" clId="{DBF02EF2-5AE0-440D-B6AD-B5ACDEE03AC8}" dt="2021-08-08T16:42:57.134" v="269"/>
          <ac:spMkLst>
            <pc:docMk/>
            <pc:sldMk cId="558747559" sldId="333"/>
            <ac:spMk id="56" creationId="{AEFFB2DE-5B46-455C-9C03-AE436F0D0F00}"/>
          </ac:spMkLst>
        </pc:spChg>
        <pc:spChg chg="add del">
          <ac:chgData name="Syphax Ait oubelli" userId="ecf726b1934da71b" providerId="LiveId" clId="{DBF02EF2-5AE0-440D-B6AD-B5ACDEE03AC8}" dt="2021-08-08T16:42:57.134" v="269"/>
          <ac:spMkLst>
            <pc:docMk/>
            <pc:sldMk cId="558747559" sldId="333"/>
            <ac:spMk id="57" creationId="{02B0D221-D853-42FB-9285-02D621DF5784}"/>
          </ac:spMkLst>
        </pc:spChg>
        <pc:spChg chg="mod topLvl">
          <ac:chgData name="Syphax Ait oubelli" userId="ecf726b1934da71b" providerId="LiveId" clId="{DBF02EF2-5AE0-440D-B6AD-B5ACDEE03AC8}" dt="2021-08-08T16:44:09.511" v="339" actId="165"/>
          <ac:spMkLst>
            <pc:docMk/>
            <pc:sldMk cId="558747559" sldId="333"/>
            <ac:spMk id="58" creationId="{8EC3A824-16BD-43D7-A9F7-7315256CBBBD}"/>
          </ac:spMkLst>
        </pc:spChg>
        <pc:spChg chg="add del mod">
          <ac:chgData name="Syphax Ait oubelli" userId="ecf726b1934da71b" providerId="LiveId" clId="{DBF02EF2-5AE0-440D-B6AD-B5ACDEE03AC8}" dt="2021-08-08T16:42:57.150" v="280"/>
          <ac:spMkLst>
            <pc:docMk/>
            <pc:sldMk cId="558747559" sldId="333"/>
            <ac:spMk id="59" creationId="{7B6E17D2-5568-4AE9-9236-66FCC45FE2A7}"/>
          </ac:spMkLst>
        </pc:spChg>
        <pc:spChg chg="add del">
          <ac:chgData name="Syphax Ait oubelli" userId="ecf726b1934da71b" providerId="LiveId" clId="{DBF02EF2-5AE0-440D-B6AD-B5ACDEE03AC8}" dt="2021-08-08T16:42:57.150" v="280"/>
          <ac:spMkLst>
            <pc:docMk/>
            <pc:sldMk cId="558747559" sldId="333"/>
            <ac:spMk id="60" creationId="{6D22F7AD-4684-4DF9-B44C-7AE0446BF49E}"/>
          </ac:spMkLst>
        </pc:spChg>
        <pc:spChg chg="mod topLvl">
          <ac:chgData name="Syphax Ait oubelli" userId="ecf726b1934da71b" providerId="LiveId" clId="{DBF02EF2-5AE0-440D-B6AD-B5ACDEE03AC8}" dt="2021-08-08T16:44:09.511" v="339" actId="165"/>
          <ac:spMkLst>
            <pc:docMk/>
            <pc:sldMk cId="558747559" sldId="333"/>
            <ac:spMk id="61" creationId="{6F32346E-52DB-4C93-A3B2-14DA9B8443DA}"/>
          </ac:spMkLst>
        </pc:spChg>
        <pc:spChg chg="add del mod">
          <ac:chgData name="Syphax Ait oubelli" userId="ecf726b1934da71b" providerId="LiveId" clId="{DBF02EF2-5AE0-440D-B6AD-B5ACDEE03AC8}" dt="2021-08-08T16:42:57.165" v="291"/>
          <ac:spMkLst>
            <pc:docMk/>
            <pc:sldMk cId="558747559" sldId="333"/>
            <ac:spMk id="62" creationId="{535E9312-6D0A-4F57-84F7-B97DDFAED47F}"/>
          </ac:spMkLst>
        </pc:spChg>
        <pc:spChg chg="add del">
          <ac:chgData name="Syphax Ait oubelli" userId="ecf726b1934da71b" providerId="LiveId" clId="{DBF02EF2-5AE0-440D-B6AD-B5ACDEE03AC8}" dt="2021-08-08T16:42:57.165" v="291"/>
          <ac:spMkLst>
            <pc:docMk/>
            <pc:sldMk cId="558747559" sldId="333"/>
            <ac:spMk id="63" creationId="{809D2BEF-4733-4484-894F-A285CD3E13F2}"/>
          </ac:spMkLst>
        </pc:spChg>
        <pc:spChg chg="mod topLvl">
          <ac:chgData name="Syphax Ait oubelli" userId="ecf726b1934da71b" providerId="LiveId" clId="{DBF02EF2-5AE0-440D-B6AD-B5ACDEE03AC8}" dt="2021-08-08T16:44:09.511" v="339" actId="165"/>
          <ac:spMkLst>
            <pc:docMk/>
            <pc:sldMk cId="558747559" sldId="333"/>
            <ac:spMk id="64" creationId="{5D49293E-1C21-480B-A99D-89FC82FB266E}"/>
          </ac:spMkLst>
        </pc:spChg>
        <pc:grpChg chg="add del mod">
          <ac:chgData name="Syphax Ait oubelli" userId="ecf726b1934da71b" providerId="LiveId" clId="{DBF02EF2-5AE0-440D-B6AD-B5ACDEE03AC8}" dt="2021-08-08T16:44:09.511" v="339" actId="165"/>
          <ac:grpSpMkLst>
            <pc:docMk/>
            <pc:sldMk cId="558747559" sldId="333"/>
            <ac:grpSpMk id="65" creationId="{54989D20-05BE-4476-961F-61BC8953F96E}"/>
          </ac:grpSpMkLst>
        </pc:grpChg>
      </pc:sldChg>
      <pc:sldChg chg="del">
        <pc:chgData name="Syphax Ait oubelli" userId="ecf726b1934da71b" providerId="LiveId" clId="{DBF02EF2-5AE0-440D-B6AD-B5ACDEE03AC8}" dt="2021-08-08T16:29:20.051" v="0" actId="47"/>
        <pc:sldMkLst>
          <pc:docMk/>
          <pc:sldMk cId="3329308994" sldId="333"/>
        </pc:sldMkLst>
      </pc:sldChg>
      <pc:sldChg chg="addSp modSp add mod">
        <pc:chgData name="Syphax Ait oubelli" userId="ecf726b1934da71b" providerId="LiveId" clId="{DBF02EF2-5AE0-440D-B6AD-B5ACDEE03AC8}" dt="2021-08-08T16:45:39.650" v="401" actId="1038"/>
        <pc:sldMkLst>
          <pc:docMk/>
          <pc:sldMk cId="1937023026" sldId="334"/>
        </pc:sldMkLst>
        <pc:spChg chg="add mod">
          <ac:chgData name="Syphax Ait oubelli" userId="ecf726b1934da71b" providerId="LiveId" clId="{DBF02EF2-5AE0-440D-B6AD-B5ACDEE03AC8}" dt="2021-08-08T16:45:39.650" v="401" actId="1038"/>
          <ac:spMkLst>
            <pc:docMk/>
            <pc:sldMk cId="1937023026" sldId="334"/>
            <ac:spMk id="24" creationId="{EDF86548-0E24-493B-9E12-F5D122CEB285}"/>
          </ac:spMkLst>
        </pc:spChg>
        <pc:picChg chg="add mod">
          <ac:chgData name="Syphax Ait oubelli" userId="ecf726b1934da71b" providerId="LiveId" clId="{DBF02EF2-5AE0-440D-B6AD-B5ACDEE03AC8}" dt="2021-08-08T16:45:14.670" v="389" actId="1037"/>
          <ac:picMkLst>
            <pc:docMk/>
            <pc:sldMk cId="1937023026" sldId="334"/>
            <ac:picMk id="23" creationId="{0B8431EB-B87F-4E18-8CF1-2D3E2E22D1D9}"/>
          </ac:picMkLst>
        </pc:picChg>
      </pc:sldChg>
      <pc:sldChg chg="del">
        <pc:chgData name="Syphax Ait oubelli" userId="ecf726b1934da71b" providerId="LiveId" clId="{DBF02EF2-5AE0-440D-B6AD-B5ACDEE03AC8}" dt="2021-08-08T16:29:20.051" v="0" actId="47"/>
        <pc:sldMkLst>
          <pc:docMk/>
          <pc:sldMk cId="4116156191" sldId="334"/>
        </pc:sldMkLst>
      </pc:sldChg>
      <pc:sldChg chg="del">
        <pc:chgData name="Syphax Ait oubelli" userId="ecf726b1934da71b" providerId="LiveId" clId="{DBF02EF2-5AE0-440D-B6AD-B5ACDEE03AC8}" dt="2021-08-08T16:29:20.051" v="0" actId="47"/>
        <pc:sldMkLst>
          <pc:docMk/>
          <pc:sldMk cId="76791541" sldId="335"/>
        </pc:sldMkLst>
      </pc:sldChg>
      <pc:sldChg chg="addSp delSp modSp add mod">
        <pc:chgData name="Syphax Ait oubelli" userId="ecf726b1934da71b" providerId="LiveId" clId="{DBF02EF2-5AE0-440D-B6AD-B5ACDEE03AC8}" dt="2021-08-10T11:01:02.652" v="487" actId="1076"/>
        <pc:sldMkLst>
          <pc:docMk/>
          <pc:sldMk cId="2770261713" sldId="335"/>
        </pc:sldMkLst>
        <pc:spChg chg="add mod">
          <ac:chgData name="Syphax Ait oubelli" userId="ecf726b1934da71b" providerId="LiveId" clId="{DBF02EF2-5AE0-440D-B6AD-B5ACDEE03AC8}" dt="2021-08-08T16:46:30.260" v="425" actId="1076"/>
          <ac:spMkLst>
            <pc:docMk/>
            <pc:sldMk cId="2770261713" sldId="335"/>
            <ac:spMk id="27" creationId="{40EEE43D-A8B6-4A49-8A00-AA7162181504}"/>
          </ac:spMkLst>
        </pc:spChg>
        <pc:spChg chg="add mod">
          <ac:chgData name="Syphax Ait oubelli" userId="ecf726b1934da71b" providerId="LiveId" clId="{DBF02EF2-5AE0-440D-B6AD-B5ACDEE03AC8}" dt="2021-08-08T16:46:59.900" v="452" actId="1076"/>
          <ac:spMkLst>
            <pc:docMk/>
            <pc:sldMk cId="2770261713" sldId="335"/>
            <ac:spMk id="30" creationId="{D711F95A-7470-47D2-8BFD-2ABBCF88A01E}"/>
          </ac:spMkLst>
        </pc:spChg>
        <pc:grpChg chg="add del mod">
          <ac:chgData name="Syphax Ait oubelli" userId="ecf726b1934da71b" providerId="LiveId" clId="{DBF02EF2-5AE0-440D-B6AD-B5ACDEE03AC8}" dt="2021-08-10T10:59:33.702" v="477" actId="478"/>
          <ac:grpSpMkLst>
            <pc:docMk/>
            <pc:sldMk cId="2770261713" sldId="335"/>
            <ac:grpSpMk id="9" creationId="{10DE0030-6023-476F-A27B-1E48B7ECC465}"/>
          </ac:grpSpMkLst>
        </pc:grpChg>
        <pc:picChg chg="add del mod">
          <ac:chgData name="Syphax Ait oubelli" userId="ecf726b1934da71b" providerId="LiveId" clId="{DBF02EF2-5AE0-440D-B6AD-B5ACDEE03AC8}" dt="2021-08-08T16:50:58.750" v="459" actId="478"/>
          <ac:picMkLst>
            <pc:docMk/>
            <pc:sldMk cId="2770261713" sldId="335"/>
            <ac:picMk id="3" creationId="{23C01745-378F-4A62-AA15-343E902A041A}"/>
          </ac:picMkLst>
        </pc:picChg>
        <pc:picChg chg="add mod">
          <ac:chgData name="Syphax Ait oubelli" userId="ecf726b1934da71b" providerId="LiveId" clId="{DBF02EF2-5AE0-440D-B6AD-B5ACDEE03AC8}" dt="2021-08-08T23:43:02.907" v="476" actId="164"/>
          <ac:picMkLst>
            <pc:docMk/>
            <pc:sldMk cId="2770261713" sldId="335"/>
            <ac:picMk id="5" creationId="{6C53EAF1-A14A-4E06-86BE-66EA28A75479}"/>
          </ac:picMkLst>
        </pc:picChg>
        <pc:picChg chg="add mod">
          <ac:chgData name="Syphax Ait oubelli" userId="ecf726b1934da71b" providerId="LiveId" clId="{DBF02EF2-5AE0-440D-B6AD-B5ACDEE03AC8}" dt="2021-08-08T23:43:02.907" v="476" actId="164"/>
          <ac:picMkLst>
            <pc:docMk/>
            <pc:sldMk cId="2770261713" sldId="335"/>
            <ac:picMk id="8" creationId="{1D9DA025-98B0-40D8-BA8B-EA8A4CF349C1}"/>
          </ac:picMkLst>
        </pc:picChg>
        <pc:picChg chg="add mod">
          <ac:chgData name="Syphax Ait oubelli" userId="ecf726b1934da71b" providerId="LiveId" clId="{DBF02EF2-5AE0-440D-B6AD-B5ACDEE03AC8}" dt="2021-08-08T16:46:19.580" v="408" actId="14100"/>
          <ac:picMkLst>
            <pc:docMk/>
            <pc:sldMk cId="2770261713" sldId="335"/>
            <ac:picMk id="26" creationId="{5510BF28-060B-48E7-B631-DF16AB9AC6CC}"/>
          </ac:picMkLst>
        </pc:picChg>
        <pc:picChg chg="add mod">
          <ac:chgData name="Syphax Ait oubelli" userId="ecf726b1934da71b" providerId="LiveId" clId="{DBF02EF2-5AE0-440D-B6AD-B5ACDEE03AC8}" dt="2021-08-08T16:46:47.030" v="431" actId="1076"/>
          <ac:picMkLst>
            <pc:docMk/>
            <pc:sldMk cId="2770261713" sldId="335"/>
            <ac:picMk id="29" creationId="{4BD16540-65B6-4662-B718-4083913FD17E}"/>
          </ac:picMkLst>
        </pc:picChg>
        <pc:picChg chg="add mod">
          <ac:chgData name="Syphax Ait oubelli" userId="ecf726b1934da71b" providerId="LiveId" clId="{DBF02EF2-5AE0-440D-B6AD-B5ACDEE03AC8}" dt="2021-08-08T23:43:02.907" v="476" actId="164"/>
          <ac:picMkLst>
            <pc:docMk/>
            <pc:sldMk cId="2770261713" sldId="335"/>
            <ac:picMk id="3074" creationId="{8AFCFE36-4C57-43A1-B5F3-14A020FBAFCD}"/>
          </ac:picMkLst>
        </pc:picChg>
        <pc:cxnChg chg="add mod">
          <ac:chgData name="Syphax Ait oubelli" userId="ecf726b1934da71b" providerId="LiveId" clId="{DBF02EF2-5AE0-440D-B6AD-B5ACDEE03AC8}" dt="2021-08-10T11:01:02.652" v="487" actId="1076"/>
          <ac:cxnSpMkLst>
            <pc:docMk/>
            <pc:sldMk cId="2770261713" sldId="335"/>
            <ac:cxnSpMk id="3" creationId="{86CD6EE1-3747-4918-9246-43799C896E74}"/>
          </ac:cxnSpMkLst>
        </pc:cxnChg>
        <pc:cxnChg chg="add mod">
          <ac:chgData name="Syphax Ait oubelli" userId="ecf726b1934da71b" providerId="LiveId" clId="{DBF02EF2-5AE0-440D-B6AD-B5ACDEE03AC8}" dt="2021-08-10T11:01:02.652" v="487" actId="1076"/>
          <ac:cxnSpMkLst>
            <pc:docMk/>
            <pc:sldMk cId="2770261713" sldId="335"/>
            <ac:cxnSpMk id="35" creationId="{876C90C1-663A-42F9-84ED-00ED81A8BF93}"/>
          </ac:cxnSpMkLst>
        </pc:cxnChg>
      </pc:sldChg>
      <pc:sldChg chg="addSp delSp modSp add mod">
        <pc:chgData name="Syphax Ait oubelli" userId="ecf726b1934da71b" providerId="LiveId" clId="{DBF02EF2-5AE0-440D-B6AD-B5ACDEE03AC8}" dt="2021-08-10T11:05:18.939" v="600" actId="207"/>
        <pc:sldMkLst>
          <pc:docMk/>
          <pc:sldMk cId="564074843" sldId="336"/>
        </pc:sldMkLst>
        <pc:spChg chg="mod">
          <ac:chgData name="Syphax Ait oubelli" userId="ecf726b1934da71b" providerId="LiveId" clId="{DBF02EF2-5AE0-440D-B6AD-B5ACDEE03AC8}" dt="2021-08-10T11:04:53.207" v="572" actId="1076"/>
          <ac:spMkLst>
            <pc:docMk/>
            <pc:sldMk cId="564074843" sldId="336"/>
            <ac:spMk id="7" creationId="{D59E1FB0-9903-4F5E-B7EC-B11DAB940366}"/>
          </ac:spMkLst>
        </pc:spChg>
        <pc:spChg chg="mod">
          <ac:chgData name="Syphax Ait oubelli" userId="ecf726b1934da71b" providerId="LiveId" clId="{DBF02EF2-5AE0-440D-B6AD-B5ACDEE03AC8}" dt="2021-08-10T11:04:53.207" v="572" actId="1076"/>
          <ac:spMkLst>
            <pc:docMk/>
            <pc:sldMk cId="564074843" sldId="336"/>
            <ac:spMk id="10" creationId="{64A1804D-5EE1-45AB-8787-6B8AB96A3DF6}"/>
          </ac:spMkLst>
        </pc:spChg>
        <pc:spChg chg="mod">
          <ac:chgData name="Syphax Ait oubelli" userId="ecf726b1934da71b" providerId="LiveId" clId="{DBF02EF2-5AE0-440D-B6AD-B5ACDEE03AC8}" dt="2021-08-10T11:04:53.207" v="572" actId="1076"/>
          <ac:spMkLst>
            <pc:docMk/>
            <pc:sldMk cId="564074843" sldId="336"/>
            <ac:spMk id="13" creationId="{4D360CD4-01F2-4912-A370-7F474CDD0DAB}"/>
          </ac:spMkLst>
        </pc:spChg>
        <pc:spChg chg="mod">
          <ac:chgData name="Syphax Ait oubelli" userId="ecf726b1934da71b" providerId="LiveId" clId="{DBF02EF2-5AE0-440D-B6AD-B5ACDEE03AC8}" dt="2021-08-10T11:04:53.207" v="572" actId="1076"/>
          <ac:spMkLst>
            <pc:docMk/>
            <pc:sldMk cId="564074843" sldId="336"/>
            <ac:spMk id="16" creationId="{73A2B211-1E76-43B8-A842-644031212CA9}"/>
          </ac:spMkLst>
        </pc:spChg>
        <pc:spChg chg="mod">
          <ac:chgData name="Syphax Ait oubelli" userId="ecf726b1934da71b" providerId="LiveId" clId="{DBF02EF2-5AE0-440D-B6AD-B5ACDEE03AC8}" dt="2021-08-10T11:04:53.207" v="572" actId="1076"/>
          <ac:spMkLst>
            <pc:docMk/>
            <pc:sldMk cId="564074843" sldId="336"/>
            <ac:spMk id="19" creationId="{F71A63FB-07F1-4F19-B1A3-EBF27B03FDC2}"/>
          </ac:spMkLst>
        </pc:spChg>
        <pc:spChg chg="mod">
          <ac:chgData name="Syphax Ait oubelli" userId="ecf726b1934da71b" providerId="LiveId" clId="{DBF02EF2-5AE0-440D-B6AD-B5ACDEE03AC8}" dt="2021-08-10T11:04:53.207" v="572" actId="1076"/>
          <ac:spMkLst>
            <pc:docMk/>
            <pc:sldMk cId="564074843" sldId="336"/>
            <ac:spMk id="22" creationId="{0C3FE7D5-4E79-46C7-8C4C-6552ACA027E3}"/>
          </ac:spMkLst>
        </pc:spChg>
        <pc:spChg chg="del">
          <ac:chgData name="Syphax Ait oubelli" userId="ecf726b1934da71b" providerId="LiveId" clId="{DBF02EF2-5AE0-440D-B6AD-B5ACDEE03AC8}" dt="2021-08-10T11:01:50.841" v="490" actId="478"/>
          <ac:spMkLst>
            <pc:docMk/>
            <pc:sldMk cId="564074843" sldId="336"/>
            <ac:spMk id="24" creationId="{EDF86548-0E24-493B-9E12-F5D122CEB285}"/>
          </ac:spMkLst>
        </pc:spChg>
        <pc:spChg chg="mod">
          <ac:chgData name="Syphax Ait oubelli" userId="ecf726b1934da71b" providerId="LiveId" clId="{DBF02EF2-5AE0-440D-B6AD-B5ACDEE03AC8}" dt="2021-08-10T11:04:53.207" v="572" actId="1076"/>
          <ac:spMkLst>
            <pc:docMk/>
            <pc:sldMk cId="564074843" sldId="336"/>
            <ac:spMk id="25" creationId="{06AF10B1-CB4F-4986-B34E-193E0BD469D9}"/>
          </ac:spMkLst>
        </pc:spChg>
        <pc:spChg chg="mod">
          <ac:chgData name="Syphax Ait oubelli" userId="ecf726b1934da71b" providerId="LiveId" clId="{DBF02EF2-5AE0-440D-B6AD-B5ACDEE03AC8}" dt="2021-08-10T11:04:53.207" v="572" actId="1076"/>
          <ac:spMkLst>
            <pc:docMk/>
            <pc:sldMk cId="564074843" sldId="336"/>
            <ac:spMk id="27" creationId="{40EEE43D-A8B6-4A49-8A00-AA7162181504}"/>
          </ac:spMkLst>
        </pc:spChg>
        <pc:spChg chg="mod">
          <ac:chgData name="Syphax Ait oubelli" userId="ecf726b1934da71b" providerId="LiveId" clId="{DBF02EF2-5AE0-440D-B6AD-B5ACDEE03AC8}" dt="2021-08-10T11:04:53.207" v="572" actId="1076"/>
          <ac:spMkLst>
            <pc:docMk/>
            <pc:sldMk cId="564074843" sldId="336"/>
            <ac:spMk id="28" creationId="{15F0DA52-9D8D-4642-9762-65BDA6AFE2FA}"/>
          </ac:spMkLst>
        </pc:spChg>
        <pc:spChg chg="mod">
          <ac:chgData name="Syphax Ait oubelli" userId="ecf726b1934da71b" providerId="LiveId" clId="{DBF02EF2-5AE0-440D-B6AD-B5ACDEE03AC8}" dt="2021-08-10T11:04:53.207" v="572" actId="1076"/>
          <ac:spMkLst>
            <pc:docMk/>
            <pc:sldMk cId="564074843" sldId="336"/>
            <ac:spMk id="30" creationId="{D711F95A-7470-47D2-8BFD-2ABBCF88A01E}"/>
          </ac:spMkLst>
        </pc:spChg>
        <pc:spChg chg="mod">
          <ac:chgData name="Syphax Ait oubelli" userId="ecf726b1934da71b" providerId="LiveId" clId="{DBF02EF2-5AE0-440D-B6AD-B5ACDEE03AC8}" dt="2021-08-10T11:04:53.207" v="572" actId="1076"/>
          <ac:spMkLst>
            <pc:docMk/>
            <pc:sldMk cId="564074843" sldId="336"/>
            <ac:spMk id="31" creationId="{14AFC152-7112-443A-8C7A-2E80FB0E8E5A}"/>
          </ac:spMkLst>
        </pc:spChg>
        <pc:spChg chg="add mod">
          <ac:chgData name="Syphax Ait oubelli" userId="ecf726b1934da71b" providerId="LiveId" clId="{DBF02EF2-5AE0-440D-B6AD-B5ACDEE03AC8}" dt="2021-08-10T11:04:06.089" v="570" actId="1076"/>
          <ac:spMkLst>
            <pc:docMk/>
            <pc:sldMk cId="564074843" sldId="336"/>
            <ac:spMk id="33" creationId="{4AE8B791-6C1B-499C-88C8-7DDE46F1912D}"/>
          </ac:spMkLst>
        </pc:spChg>
        <pc:spChg chg="mod">
          <ac:chgData name="Syphax Ait oubelli" userId="ecf726b1934da71b" providerId="LiveId" clId="{DBF02EF2-5AE0-440D-B6AD-B5ACDEE03AC8}" dt="2021-08-10T11:04:53.207" v="572" actId="1076"/>
          <ac:spMkLst>
            <pc:docMk/>
            <pc:sldMk cId="564074843" sldId="336"/>
            <ac:spMk id="34" creationId="{F09FA5DB-C5D5-4113-BDD9-00327492FEB0}"/>
          </ac:spMkLst>
        </pc:spChg>
        <pc:spChg chg="add mod">
          <ac:chgData name="Syphax Ait oubelli" userId="ecf726b1934da71b" providerId="LiveId" clId="{DBF02EF2-5AE0-440D-B6AD-B5ACDEE03AC8}" dt="2021-08-10T11:05:18.939" v="600" actId="207"/>
          <ac:spMkLst>
            <pc:docMk/>
            <pc:sldMk cId="564074843" sldId="336"/>
            <ac:spMk id="36" creationId="{3CC6F217-7166-4F93-91EF-2EB1F6A4B47A}"/>
          </ac:spMkLst>
        </pc:spChg>
        <pc:spChg chg="mod">
          <ac:chgData name="Syphax Ait oubelli" userId="ecf726b1934da71b" providerId="LiveId" clId="{DBF02EF2-5AE0-440D-B6AD-B5ACDEE03AC8}" dt="2021-08-10T11:04:53.207" v="572" actId="1076"/>
          <ac:spMkLst>
            <pc:docMk/>
            <pc:sldMk cId="564074843" sldId="336"/>
            <ac:spMk id="37" creationId="{C81227BE-41EF-4393-AC13-08A97F741AD1}"/>
          </ac:spMkLst>
        </pc:spChg>
        <pc:spChg chg="mod">
          <ac:chgData name="Syphax Ait oubelli" userId="ecf726b1934da71b" providerId="LiveId" clId="{DBF02EF2-5AE0-440D-B6AD-B5ACDEE03AC8}" dt="2021-08-10T11:04:53.207" v="572" actId="1076"/>
          <ac:spMkLst>
            <pc:docMk/>
            <pc:sldMk cId="564074843" sldId="336"/>
            <ac:spMk id="40" creationId="{EF95D963-9C20-4B6A-8864-EBC33FF866EE}"/>
          </ac:spMkLst>
        </pc:spChg>
        <pc:spChg chg="mod">
          <ac:chgData name="Syphax Ait oubelli" userId="ecf726b1934da71b" providerId="LiveId" clId="{DBF02EF2-5AE0-440D-B6AD-B5ACDEE03AC8}" dt="2021-08-10T11:04:53.207" v="572" actId="1076"/>
          <ac:spMkLst>
            <pc:docMk/>
            <pc:sldMk cId="564074843" sldId="336"/>
            <ac:spMk id="43" creationId="{A1622D04-8937-4436-8A83-B2DDB09AE7F2}"/>
          </ac:spMkLst>
        </pc:spChg>
        <pc:spChg chg="mod">
          <ac:chgData name="Syphax Ait oubelli" userId="ecf726b1934da71b" providerId="LiveId" clId="{DBF02EF2-5AE0-440D-B6AD-B5ACDEE03AC8}" dt="2021-08-10T11:04:53.207" v="572" actId="1076"/>
          <ac:spMkLst>
            <pc:docMk/>
            <pc:sldMk cId="564074843" sldId="336"/>
            <ac:spMk id="46" creationId="{1785F098-5F9B-4E15-825A-EB70E4A37FD6}"/>
          </ac:spMkLst>
        </pc:spChg>
        <pc:spChg chg="mod">
          <ac:chgData name="Syphax Ait oubelli" userId="ecf726b1934da71b" providerId="LiveId" clId="{DBF02EF2-5AE0-440D-B6AD-B5ACDEE03AC8}" dt="2021-08-10T11:04:53.207" v="572" actId="1076"/>
          <ac:spMkLst>
            <pc:docMk/>
            <pc:sldMk cId="564074843" sldId="336"/>
            <ac:spMk id="49" creationId="{8354BD48-71B1-47A2-964C-9406051523F7}"/>
          </ac:spMkLst>
        </pc:spChg>
        <pc:spChg chg="mod">
          <ac:chgData name="Syphax Ait oubelli" userId="ecf726b1934da71b" providerId="LiveId" clId="{DBF02EF2-5AE0-440D-B6AD-B5ACDEE03AC8}" dt="2021-08-10T11:04:53.207" v="572" actId="1076"/>
          <ac:spMkLst>
            <pc:docMk/>
            <pc:sldMk cId="564074843" sldId="336"/>
            <ac:spMk id="52" creationId="{9737E3C9-2649-4B93-B311-C140B3A0E59E}"/>
          </ac:spMkLst>
        </pc:spChg>
        <pc:spChg chg="mod">
          <ac:chgData name="Syphax Ait oubelli" userId="ecf726b1934da71b" providerId="LiveId" clId="{DBF02EF2-5AE0-440D-B6AD-B5ACDEE03AC8}" dt="2021-08-10T11:04:53.207" v="572" actId="1076"/>
          <ac:spMkLst>
            <pc:docMk/>
            <pc:sldMk cId="564074843" sldId="336"/>
            <ac:spMk id="55" creationId="{643D47E5-5F64-41FE-A755-10F5635F91AC}"/>
          </ac:spMkLst>
        </pc:spChg>
        <pc:spChg chg="mod">
          <ac:chgData name="Syphax Ait oubelli" userId="ecf726b1934da71b" providerId="LiveId" clId="{DBF02EF2-5AE0-440D-B6AD-B5ACDEE03AC8}" dt="2021-08-10T11:04:53.207" v="572" actId="1076"/>
          <ac:spMkLst>
            <pc:docMk/>
            <pc:sldMk cId="564074843" sldId="336"/>
            <ac:spMk id="58" creationId="{8EC3A824-16BD-43D7-A9F7-7315256CBBBD}"/>
          </ac:spMkLst>
        </pc:spChg>
        <pc:spChg chg="mod">
          <ac:chgData name="Syphax Ait oubelli" userId="ecf726b1934da71b" providerId="LiveId" clId="{DBF02EF2-5AE0-440D-B6AD-B5ACDEE03AC8}" dt="2021-08-10T11:04:53.207" v="572" actId="1076"/>
          <ac:spMkLst>
            <pc:docMk/>
            <pc:sldMk cId="564074843" sldId="336"/>
            <ac:spMk id="61" creationId="{6F32346E-52DB-4C93-A3B2-14DA9B8443DA}"/>
          </ac:spMkLst>
        </pc:spChg>
        <pc:spChg chg="mod">
          <ac:chgData name="Syphax Ait oubelli" userId="ecf726b1934da71b" providerId="LiveId" clId="{DBF02EF2-5AE0-440D-B6AD-B5ACDEE03AC8}" dt="2021-08-10T11:04:53.207" v="572" actId="1076"/>
          <ac:spMkLst>
            <pc:docMk/>
            <pc:sldMk cId="564074843" sldId="336"/>
            <ac:spMk id="64" creationId="{5D49293E-1C21-480B-A99D-89FC82FB266E}"/>
          </ac:spMkLst>
        </pc:spChg>
        <pc:picChg chg="del">
          <ac:chgData name="Syphax Ait oubelli" userId="ecf726b1934da71b" providerId="LiveId" clId="{DBF02EF2-5AE0-440D-B6AD-B5ACDEE03AC8}" dt="2021-08-10T11:01:50.841" v="490" actId="478"/>
          <ac:picMkLst>
            <pc:docMk/>
            <pc:sldMk cId="564074843" sldId="336"/>
            <ac:picMk id="23" creationId="{0B8431EB-B87F-4E18-8CF1-2D3E2E22D1D9}"/>
          </ac:picMkLst>
        </pc:picChg>
        <pc:picChg chg="mod">
          <ac:chgData name="Syphax Ait oubelli" userId="ecf726b1934da71b" providerId="LiveId" clId="{DBF02EF2-5AE0-440D-B6AD-B5ACDEE03AC8}" dt="2021-08-10T11:04:53.207" v="572" actId="1076"/>
          <ac:picMkLst>
            <pc:docMk/>
            <pc:sldMk cId="564074843" sldId="336"/>
            <ac:picMk id="26" creationId="{5510BF28-060B-48E7-B631-DF16AB9AC6CC}"/>
          </ac:picMkLst>
        </pc:picChg>
        <pc:picChg chg="mod">
          <ac:chgData name="Syphax Ait oubelli" userId="ecf726b1934da71b" providerId="LiveId" clId="{DBF02EF2-5AE0-440D-B6AD-B5ACDEE03AC8}" dt="2021-08-10T11:04:53.207" v="572" actId="1076"/>
          <ac:picMkLst>
            <pc:docMk/>
            <pc:sldMk cId="564074843" sldId="336"/>
            <ac:picMk id="29" creationId="{4BD16540-65B6-4662-B718-4083913FD17E}"/>
          </ac:picMkLst>
        </pc:picChg>
        <pc:picChg chg="add mod">
          <ac:chgData name="Syphax Ait oubelli" userId="ecf726b1934da71b" providerId="LiveId" clId="{DBF02EF2-5AE0-440D-B6AD-B5ACDEE03AC8}" dt="2021-08-10T11:02:07.032" v="492"/>
          <ac:picMkLst>
            <pc:docMk/>
            <pc:sldMk cId="564074843" sldId="336"/>
            <ac:picMk id="32" creationId="{09BFDCAC-7A1F-4DE8-B952-97E3C337BC60}"/>
          </ac:picMkLst>
        </pc:picChg>
        <pc:cxnChg chg="del">
          <ac:chgData name="Syphax Ait oubelli" userId="ecf726b1934da71b" providerId="LiveId" clId="{DBF02EF2-5AE0-440D-B6AD-B5ACDEE03AC8}" dt="2021-08-10T11:01:49.073" v="489" actId="478"/>
          <ac:cxnSpMkLst>
            <pc:docMk/>
            <pc:sldMk cId="564074843" sldId="336"/>
            <ac:cxnSpMk id="3" creationId="{86CD6EE1-3747-4918-9246-43799C896E74}"/>
          </ac:cxnSpMkLst>
        </pc:cxnChg>
        <pc:cxnChg chg="del">
          <ac:chgData name="Syphax Ait oubelli" userId="ecf726b1934da71b" providerId="LiveId" clId="{DBF02EF2-5AE0-440D-B6AD-B5ACDEE03AC8}" dt="2021-08-10T11:01:49.073" v="489" actId="478"/>
          <ac:cxnSpMkLst>
            <pc:docMk/>
            <pc:sldMk cId="564074843" sldId="336"/>
            <ac:cxnSpMk id="35" creationId="{876C90C1-663A-42F9-84ED-00ED81A8BF93}"/>
          </ac:cxnSpMkLst>
        </pc:cxnChg>
      </pc:sldChg>
      <pc:sldChg chg="del">
        <pc:chgData name="Syphax Ait oubelli" userId="ecf726b1934da71b" providerId="LiveId" clId="{DBF02EF2-5AE0-440D-B6AD-B5ACDEE03AC8}" dt="2021-08-08T16:29:20.051" v="0" actId="47"/>
        <pc:sldMkLst>
          <pc:docMk/>
          <pc:sldMk cId="1816698760" sldId="336"/>
        </pc:sldMkLst>
      </pc:sldChg>
      <pc:sldChg chg="delSp modSp add mod">
        <pc:chgData name="Syphax Ait oubelli" userId="ecf726b1934da71b" providerId="LiveId" clId="{DBF02EF2-5AE0-440D-B6AD-B5ACDEE03AC8}" dt="2021-08-10T11:04:02.351" v="568" actId="207"/>
        <pc:sldMkLst>
          <pc:docMk/>
          <pc:sldMk cId="347940788" sldId="337"/>
        </pc:sldMkLst>
        <pc:spChg chg="del">
          <ac:chgData name="Syphax Ait oubelli" userId="ecf726b1934da71b" providerId="LiveId" clId="{DBF02EF2-5AE0-440D-B6AD-B5ACDEE03AC8}" dt="2021-08-10T11:03:27.186" v="501" actId="478"/>
          <ac:spMkLst>
            <pc:docMk/>
            <pc:sldMk cId="347940788" sldId="337"/>
            <ac:spMk id="7" creationId="{D59E1FB0-9903-4F5E-B7EC-B11DAB940366}"/>
          </ac:spMkLst>
        </pc:spChg>
        <pc:spChg chg="del">
          <ac:chgData name="Syphax Ait oubelli" userId="ecf726b1934da71b" providerId="LiveId" clId="{DBF02EF2-5AE0-440D-B6AD-B5ACDEE03AC8}" dt="2021-08-10T11:03:27.186" v="501" actId="478"/>
          <ac:spMkLst>
            <pc:docMk/>
            <pc:sldMk cId="347940788" sldId="337"/>
            <ac:spMk id="10" creationId="{64A1804D-5EE1-45AB-8787-6B8AB96A3DF6}"/>
          </ac:spMkLst>
        </pc:spChg>
        <pc:spChg chg="del">
          <ac:chgData name="Syphax Ait oubelli" userId="ecf726b1934da71b" providerId="LiveId" clId="{DBF02EF2-5AE0-440D-B6AD-B5ACDEE03AC8}" dt="2021-08-10T11:03:27.186" v="501" actId="478"/>
          <ac:spMkLst>
            <pc:docMk/>
            <pc:sldMk cId="347940788" sldId="337"/>
            <ac:spMk id="13" creationId="{4D360CD4-01F2-4912-A370-7F474CDD0DAB}"/>
          </ac:spMkLst>
        </pc:spChg>
        <pc:spChg chg="del">
          <ac:chgData name="Syphax Ait oubelli" userId="ecf726b1934da71b" providerId="LiveId" clId="{DBF02EF2-5AE0-440D-B6AD-B5ACDEE03AC8}" dt="2021-08-10T11:03:27.186" v="501" actId="478"/>
          <ac:spMkLst>
            <pc:docMk/>
            <pc:sldMk cId="347940788" sldId="337"/>
            <ac:spMk id="16" creationId="{73A2B211-1E76-43B8-A842-644031212CA9}"/>
          </ac:spMkLst>
        </pc:spChg>
        <pc:spChg chg="del">
          <ac:chgData name="Syphax Ait oubelli" userId="ecf726b1934da71b" providerId="LiveId" clId="{DBF02EF2-5AE0-440D-B6AD-B5ACDEE03AC8}" dt="2021-08-10T11:03:27.186" v="501" actId="478"/>
          <ac:spMkLst>
            <pc:docMk/>
            <pc:sldMk cId="347940788" sldId="337"/>
            <ac:spMk id="19" creationId="{F71A63FB-07F1-4F19-B1A3-EBF27B03FDC2}"/>
          </ac:spMkLst>
        </pc:spChg>
        <pc:spChg chg="del">
          <ac:chgData name="Syphax Ait oubelli" userId="ecf726b1934da71b" providerId="LiveId" clId="{DBF02EF2-5AE0-440D-B6AD-B5ACDEE03AC8}" dt="2021-08-10T11:03:27.186" v="501" actId="478"/>
          <ac:spMkLst>
            <pc:docMk/>
            <pc:sldMk cId="347940788" sldId="337"/>
            <ac:spMk id="22" creationId="{0C3FE7D5-4E79-46C7-8C4C-6552ACA027E3}"/>
          </ac:spMkLst>
        </pc:spChg>
        <pc:spChg chg="del">
          <ac:chgData name="Syphax Ait oubelli" userId="ecf726b1934da71b" providerId="LiveId" clId="{DBF02EF2-5AE0-440D-B6AD-B5ACDEE03AC8}" dt="2021-08-10T11:03:27.186" v="501" actId="478"/>
          <ac:spMkLst>
            <pc:docMk/>
            <pc:sldMk cId="347940788" sldId="337"/>
            <ac:spMk id="25" creationId="{06AF10B1-CB4F-4986-B34E-193E0BD469D9}"/>
          </ac:spMkLst>
        </pc:spChg>
        <pc:spChg chg="mod">
          <ac:chgData name="Syphax Ait oubelli" userId="ecf726b1934da71b" providerId="LiveId" clId="{DBF02EF2-5AE0-440D-B6AD-B5ACDEE03AC8}" dt="2021-08-10T11:04:02.351" v="568" actId="207"/>
          <ac:spMkLst>
            <pc:docMk/>
            <pc:sldMk cId="347940788" sldId="337"/>
            <ac:spMk id="27" creationId="{40EEE43D-A8B6-4A49-8A00-AA7162181504}"/>
          </ac:spMkLst>
        </pc:spChg>
        <pc:spChg chg="del">
          <ac:chgData name="Syphax Ait oubelli" userId="ecf726b1934da71b" providerId="LiveId" clId="{DBF02EF2-5AE0-440D-B6AD-B5ACDEE03AC8}" dt="2021-08-10T11:03:27.186" v="501" actId="478"/>
          <ac:spMkLst>
            <pc:docMk/>
            <pc:sldMk cId="347940788" sldId="337"/>
            <ac:spMk id="28" creationId="{15F0DA52-9D8D-4642-9762-65BDA6AFE2FA}"/>
          </ac:spMkLst>
        </pc:spChg>
        <pc:spChg chg="del">
          <ac:chgData name="Syphax Ait oubelli" userId="ecf726b1934da71b" providerId="LiveId" clId="{DBF02EF2-5AE0-440D-B6AD-B5ACDEE03AC8}" dt="2021-08-10T11:03:27.186" v="501" actId="478"/>
          <ac:spMkLst>
            <pc:docMk/>
            <pc:sldMk cId="347940788" sldId="337"/>
            <ac:spMk id="30" creationId="{D711F95A-7470-47D2-8BFD-2ABBCF88A01E}"/>
          </ac:spMkLst>
        </pc:spChg>
        <pc:spChg chg="del">
          <ac:chgData name="Syphax Ait oubelli" userId="ecf726b1934da71b" providerId="LiveId" clId="{DBF02EF2-5AE0-440D-B6AD-B5ACDEE03AC8}" dt="2021-08-10T11:03:27.186" v="501" actId="478"/>
          <ac:spMkLst>
            <pc:docMk/>
            <pc:sldMk cId="347940788" sldId="337"/>
            <ac:spMk id="31" creationId="{14AFC152-7112-443A-8C7A-2E80FB0E8E5A}"/>
          </ac:spMkLst>
        </pc:spChg>
        <pc:spChg chg="del">
          <ac:chgData name="Syphax Ait oubelli" userId="ecf726b1934da71b" providerId="LiveId" clId="{DBF02EF2-5AE0-440D-B6AD-B5ACDEE03AC8}" dt="2021-08-10T11:03:27.186" v="501" actId="478"/>
          <ac:spMkLst>
            <pc:docMk/>
            <pc:sldMk cId="347940788" sldId="337"/>
            <ac:spMk id="34" creationId="{F09FA5DB-C5D5-4113-BDD9-00327492FEB0}"/>
          </ac:spMkLst>
        </pc:spChg>
        <pc:spChg chg="del">
          <ac:chgData name="Syphax Ait oubelli" userId="ecf726b1934da71b" providerId="LiveId" clId="{DBF02EF2-5AE0-440D-B6AD-B5ACDEE03AC8}" dt="2021-08-10T11:03:27.186" v="501" actId="478"/>
          <ac:spMkLst>
            <pc:docMk/>
            <pc:sldMk cId="347940788" sldId="337"/>
            <ac:spMk id="37" creationId="{C81227BE-41EF-4393-AC13-08A97F741AD1}"/>
          </ac:spMkLst>
        </pc:spChg>
        <pc:spChg chg="del">
          <ac:chgData name="Syphax Ait oubelli" userId="ecf726b1934da71b" providerId="LiveId" clId="{DBF02EF2-5AE0-440D-B6AD-B5ACDEE03AC8}" dt="2021-08-10T11:03:27.186" v="501" actId="478"/>
          <ac:spMkLst>
            <pc:docMk/>
            <pc:sldMk cId="347940788" sldId="337"/>
            <ac:spMk id="40" creationId="{EF95D963-9C20-4B6A-8864-EBC33FF866EE}"/>
          </ac:spMkLst>
        </pc:spChg>
        <pc:spChg chg="del">
          <ac:chgData name="Syphax Ait oubelli" userId="ecf726b1934da71b" providerId="LiveId" clId="{DBF02EF2-5AE0-440D-B6AD-B5ACDEE03AC8}" dt="2021-08-10T11:03:27.186" v="501" actId="478"/>
          <ac:spMkLst>
            <pc:docMk/>
            <pc:sldMk cId="347940788" sldId="337"/>
            <ac:spMk id="43" creationId="{A1622D04-8937-4436-8A83-B2DDB09AE7F2}"/>
          </ac:spMkLst>
        </pc:spChg>
        <pc:spChg chg="del">
          <ac:chgData name="Syphax Ait oubelli" userId="ecf726b1934da71b" providerId="LiveId" clId="{DBF02EF2-5AE0-440D-B6AD-B5ACDEE03AC8}" dt="2021-08-10T11:03:27.186" v="501" actId="478"/>
          <ac:spMkLst>
            <pc:docMk/>
            <pc:sldMk cId="347940788" sldId="337"/>
            <ac:spMk id="46" creationId="{1785F098-5F9B-4E15-825A-EB70E4A37FD6}"/>
          </ac:spMkLst>
        </pc:spChg>
        <pc:spChg chg="del">
          <ac:chgData name="Syphax Ait oubelli" userId="ecf726b1934da71b" providerId="LiveId" clId="{DBF02EF2-5AE0-440D-B6AD-B5ACDEE03AC8}" dt="2021-08-10T11:03:27.186" v="501" actId="478"/>
          <ac:spMkLst>
            <pc:docMk/>
            <pc:sldMk cId="347940788" sldId="337"/>
            <ac:spMk id="49" creationId="{8354BD48-71B1-47A2-964C-9406051523F7}"/>
          </ac:spMkLst>
        </pc:spChg>
        <pc:spChg chg="del">
          <ac:chgData name="Syphax Ait oubelli" userId="ecf726b1934da71b" providerId="LiveId" clId="{DBF02EF2-5AE0-440D-B6AD-B5ACDEE03AC8}" dt="2021-08-10T11:03:27.186" v="501" actId="478"/>
          <ac:spMkLst>
            <pc:docMk/>
            <pc:sldMk cId="347940788" sldId="337"/>
            <ac:spMk id="52" creationId="{9737E3C9-2649-4B93-B311-C140B3A0E59E}"/>
          </ac:spMkLst>
        </pc:spChg>
        <pc:spChg chg="del">
          <ac:chgData name="Syphax Ait oubelli" userId="ecf726b1934da71b" providerId="LiveId" clId="{DBF02EF2-5AE0-440D-B6AD-B5ACDEE03AC8}" dt="2021-08-10T11:03:27.186" v="501" actId="478"/>
          <ac:spMkLst>
            <pc:docMk/>
            <pc:sldMk cId="347940788" sldId="337"/>
            <ac:spMk id="55" creationId="{643D47E5-5F64-41FE-A755-10F5635F91AC}"/>
          </ac:spMkLst>
        </pc:spChg>
        <pc:spChg chg="del">
          <ac:chgData name="Syphax Ait oubelli" userId="ecf726b1934da71b" providerId="LiveId" clId="{DBF02EF2-5AE0-440D-B6AD-B5ACDEE03AC8}" dt="2021-08-10T11:03:27.186" v="501" actId="478"/>
          <ac:spMkLst>
            <pc:docMk/>
            <pc:sldMk cId="347940788" sldId="337"/>
            <ac:spMk id="58" creationId="{8EC3A824-16BD-43D7-A9F7-7315256CBBBD}"/>
          </ac:spMkLst>
        </pc:spChg>
        <pc:spChg chg="del">
          <ac:chgData name="Syphax Ait oubelli" userId="ecf726b1934da71b" providerId="LiveId" clId="{DBF02EF2-5AE0-440D-B6AD-B5ACDEE03AC8}" dt="2021-08-10T11:03:27.186" v="501" actId="478"/>
          <ac:spMkLst>
            <pc:docMk/>
            <pc:sldMk cId="347940788" sldId="337"/>
            <ac:spMk id="61" creationId="{6F32346E-52DB-4C93-A3B2-14DA9B8443DA}"/>
          </ac:spMkLst>
        </pc:spChg>
        <pc:spChg chg="del">
          <ac:chgData name="Syphax Ait oubelli" userId="ecf726b1934da71b" providerId="LiveId" clId="{DBF02EF2-5AE0-440D-B6AD-B5ACDEE03AC8}" dt="2021-08-10T11:03:27.186" v="501" actId="478"/>
          <ac:spMkLst>
            <pc:docMk/>
            <pc:sldMk cId="347940788" sldId="337"/>
            <ac:spMk id="64" creationId="{5D49293E-1C21-480B-A99D-89FC82FB266E}"/>
          </ac:spMkLst>
        </pc:spChg>
        <pc:picChg chg="del">
          <ac:chgData name="Syphax Ait oubelli" userId="ecf726b1934da71b" providerId="LiveId" clId="{DBF02EF2-5AE0-440D-B6AD-B5ACDEE03AC8}" dt="2021-08-10T11:03:27.186" v="501" actId="478"/>
          <ac:picMkLst>
            <pc:docMk/>
            <pc:sldMk cId="347940788" sldId="337"/>
            <ac:picMk id="26" creationId="{5510BF28-060B-48E7-B631-DF16AB9AC6CC}"/>
          </ac:picMkLst>
        </pc:picChg>
        <pc:picChg chg="del">
          <ac:chgData name="Syphax Ait oubelli" userId="ecf726b1934da71b" providerId="LiveId" clId="{DBF02EF2-5AE0-440D-B6AD-B5ACDEE03AC8}" dt="2021-08-10T11:03:27.186" v="501" actId="478"/>
          <ac:picMkLst>
            <pc:docMk/>
            <pc:sldMk cId="347940788" sldId="337"/>
            <ac:picMk id="29" creationId="{4BD16540-65B6-4662-B718-4083913FD17E}"/>
          </ac:picMkLst>
        </pc:picChg>
      </pc:sldChg>
      <pc:sldChg chg="del">
        <pc:chgData name="Syphax Ait oubelli" userId="ecf726b1934da71b" providerId="LiveId" clId="{DBF02EF2-5AE0-440D-B6AD-B5ACDEE03AC8}" dt="2021-08-08T16:29:20.051" v="0" actId="47"/>
        <pc:sldMkLst>
          <pc:docMk/>
          <pc:sldMk cId="3921097945" sldId="337"/>
        </pc:sldMkLst>
      </pc:sldChg>
      <pc:sldChg chg="addSp delSp modSp add mod modAnim">
        <pc:chgData name="Syphax Ait oubelli" userId="ecf726b1934da71b" providerId="LiveId" clId="{DBF02EF2-5AE0-440D-B6AD-B5ACDEE03AC8}" dt="2021-08-10T11:12:36.372" v="799"/>
        <pc:sldMkLst>
          <pc:docMk/>
          <pc:sldMk cId="149621484" sldId="338"/>
        </pc:sldMkLst>
        <pc:spChg chg="mod">
          <ac:chgData name="Syphax Ait oubelli" userId="ecf726b1934da71b" providerId="LiveId" clId="{DBF02EF2-5AE0-440D-B6AD-B5ACDEE03AC8}" dt="2021-08-10T11:05:40.002" v="601" actId="1076"/>
          <ac:spMkLst>
            <pc:docMk/>
            <pc:sldMk cId="149621484" sldId="338"/>
            <ac:spMk id="7" creationId="{D59E1FB0-9903-4F5E-B7EC-B11DAB940366}"/>
          </ac:spMkLst>
        </pc:spChg>
        <pc:spChg chg="mod">
          <ac:chgData name="Syphax Ait oubelli" userId="ecf726b1934da71b" providerId="LiveId" clId="{DBF02EF2-5AE0-440D-B6AD-B5ACDEE03AC8}" dt="2021-08-10T11:05:40.002" v="601" actId="1076"/>
          <ac:spMkLst>
            <pc:docMk/>
            <pc:sldMk cId="149621484" sldId="338"/>
            <ac:spMk id="10" creationId="{64A1804D-5EE1-45AB-8787-6B8AB96A3DF6}"/>
          </ac:spMkLst>
        </pc:spChg>
        <pc:spChg chg="mod">
          <ac:chgData name="Syphax Ait oubelli" userId="ecf726b1934da71b" providerId="LiveId" clId="{DBF02EF2-5AE0-440D-B6AD-B5ACDEE03AC8}" dt="2021-08-10T11:05:40.002" v="601" actId="1076"/>
          <ac:spMkLst>
            <pc:docMk/>
            <pc:sldMk cId="149621484" sldId="338"/>
            <ac:spMk id="13" creationId="{4D360CD4-01F2-4912-A370-7F474CDD0DAB}"/>
          </ac:spMkLst>
        </pc:spChg>
        <pc:spChg chg="mod">
          <ac:chgData name="Syphax Ait oubelli" userId="ecf726b1934da71b" providerId="LiveId" clId="{DBF02EF2-5AE0-440D-B6AD-B5ACDEE03AC8}" dt="2021-08-10T11:05:40.002" v="601" actId="1076"/>
          <ac:spMkLst>
            <pc:docMk/>
            <pc:sldMk cId="149621484" sldId="338"/>
            <ac:spMk id="16" creationId="{73A2B211-1E76-43B8-A842-644031212CA9}"/>
          </ac:spMkLst>
        </pc:spChg>
        <pc:spChg chg="mod">
          <ac:chgData name="Syphax Ait oubelli" userId="ecf726b1934da71b" providerId="LiveId" clId="{DBF02EF2-5AE0-440D-B6AD-B5ACDEE03AC8}" dt="2021-08-10T11:05:40.002" v="601" actId="1076"/>
          <ac:spMkLst>
            <pc:docMk/>
            <pc:sldMk cId="149621484" sldId="338"/>
            <ac:spMk id="19" creationId="{F71A63FB-07F1-4F19-B1A3-EBF27B03FDC2}"/>
          </ac:spMkLst>
        </pc:spChg>
        <pc:spChg chg="mod">
          <ac:chgData name="Syphax Ait oubelli" userId="ecf726b1934da71b" providerId="LiveId" clId="{DBF02EF2-5AE0-440D-B6AD-B5ACDEE03AC8}" dt="2021-08-10T11:05:40.002" v="601" actId="1076"/>
          <ac:spMkLst>
            <pc:docMk/>
            <pc:sldMk cId="149621484" sldId="338"/>
            <ac:spMk id="22" creationId="{0C3FE7D5-4E79-46C7-8C4C-6552ACA027E3}"/>
          </ac:spMkLst>
        </pc:spChg>
        <pc:spChg chg="add del mod">
          <ac:chgData name="Syphax Ait oubelli" userId="ecf726b1934da71b" providerId="LiveId" clId="{DBF02EF2-5AE0-440D-B6AD-B5ACDEE03AC8}" dt="2021-08-10T11:10:02.934" v="637" actId="21"/>
          <ac:spMkLst>
            <pc:docMk/>
            <pc:sldMk cId="149621484" sldId="338"/>
            <ac:spMk id="23" creationId="{90AA8206-60FC-4054-99C4-1574108F57BC}"/>
          </ac:spMkLst>
        </pc:spChg>
        <pc:spChg chg="add mod">
          <ac:chgData name="Syphax Ait oubelli" userId="ecf726b1934da71b" providerId="LiveId" clId="{DBF02EF2-5AE0-440D-B6AD-B5ACDEE03AC8}" dt="2021-08-10T11:09:59.821" v="636" actId="121"/>
          <ac:spMkLst>
            <pc:docMk/>
            <pc:sldMk cId="149621484" sldId="338"/>
            <ac:spMk id="24" creationId="{B527C4B4-E42E-4C62-B397-3ECCB9380AF7}"/>
          </ac:spMkLst>
        </pc:spChg>
        <pc:spChg chg="mod">
          <ac:chgData name="Syphax Ait oubelli" userId="ecf726b1934da71b" providerId="LiveId" clId="{DBF02EF2-5AE0-440D-B6AD-B5ACDEE03AC8}" dt="2021-08-10T11:05:40.002" v="601" actId="1076"/>
          <ac:spMkLst>
            <pc:docMk/>
            <pc:sldMk cId="149621484" sldId="338"/>
            <ac:spMk id="25" creationId="{06AF10B1-CB4F-4986-B34E-193E0BD469D9}"/>
          </ac:spMkLst>
        </pc:spChg>
        <pc:spChg chg="mod">
          <ac:chgData name="Syphax Ait oubelli" userId="ecf726b1934da71b" providerId="LiveId" clId="{DBF02EF2-5AE0-440D-B6AD-B5ACDEE03AC8}" dt="2021-08-10T11:05:40.002" v="601" actId="1076"/>
          <ac:spMkLst>
            <pc:docMk/>
            <pc:sldMk cId="149621484" sldId="338"/>
            <ac:spMk id="28" creationId="{15F0DA52-9D8D-4642-9762-65BDA6AFE2FA}"/>
          </ac:spMkLst>
        </pc:spChg>
        <pc:spChg chg="mod">
          <ac:chgData name="Syphax Ait oubelli" userId="ecf726b1934da71b" providerId="LiveId" clId="{DBF02EF2-5AE0-440D-B6AD-B5ACDEE03AC8}" dt="2021-08-10T11:05:40.002" v="601" actId="1076"/>
          <ac:spMkLst>
            <pc:docMk/>
            <pc:sldMk cId="149621484" sldId="338"/>
            <ac:spMk id="31" creationId="{14AFC152-7112-443A-8C7A-2E80FB0E8E5A}"/>
          </ac:spMkLst>
        </pc:spChg>
        <pc:spChg chg="mod">
          <ac:chgData name="Syphax Ait oubelli" userId="ecf726b1934da71b" providerId="LiveId" clId="{DBF02EF2-5AE0-440D-B6AD-B5ACDEE03AC8}" dt="2021-08-10T11:05:40.002" v="601" actId="1076"/>
          <ac:spMkLst>
            <pc:docMk/>
            <pc:sldMk cId="149621484" sldId="338"/>
            <ac:spMk id="34" creationId="{F09FA5DB-C5D5-4113-BDD9-00327492FEB0}"/>
          </ac:spMkLst>
        </pc:spChg>
        <pc:spChg chg="mod">
          <ac:chgData name="Syphax Ait oubelli" userId="ecf726b1934da71b" providerId="LiveId" clId="{DBF02EF2-5AE0-440D-B6AD-B5ACDEE03AC8}" dt="2021-08-10T11:05:40.002" v="601" actId="1076"/>
          <ac:spMkLst>
            <pc:docMk/>
            <pc:sldMk cId="149621484" sldId="338"/>
            <ac:spMk id="37" creationId="{C81227BE-41EF-4393-AC13-08A97F741AD1}"/>
          </ac:spMkLst>
        </pc:spChg>
        <pc:spChg chg="mod">
          <ac:chgData name="Syphax Ait oubelli" userId="ecf726b1934da71b" providerId="LiveId" clId="{DBF02EF2-5AE0-440D-B6AD-B5ACDEE03AC8}" dt="2021-08-10T11:05:40.002" v="601" actId="1076"/>
          <ac:spMkLst>
            <pc:docMk/>
            <pc:sldMk cId="149621484" sldId="338"/>
            <ac:spMk id="40" creationId="{EF95D963-9C20-4B6A-8864-EBC33FF866EE}"/>
          </ac:spMkLst>
        </pc:spChg>
        <pc:spChg chg="mod">
          <ac:chgData name="Syphax Ait oubelli" userId="ecf726b1934da71b" providerId="LiveId" clId="{DBF02EF2-5AE0-440D-B6AD-B5ACDEE03AC8}" dt="2021-08-10T11:05:40.002" v="601" actId="1076"/>
          <ac:spMkLst>
            <pc:docMk/>
            <pc:sldMk cId="149621484" sldId="338"/>
            <ac:spMk id="43" creationId="{A1622D04-8937-4436-8A83-B2DDB09AE7F2}"/>
          </ac:spMkLst>
        </pc:spChg>
        <pc:spChg chg="mod">
          <ac:chgData name="Syphax Ait oubelli" userId="ecf726b1934da71b" providerId="LiveId" clId="{DBF02EF2-5AE0-440D-B6AD-B5ACDEE03AC8}" dt="2021-08-10T11:05:40.002" v="601" actId="1076"/>
          <ac:spMkLst>
            <pc:docMk/>
            <pc:sldMk cId="149621484" sldId="338"/>
            <ac:spMk id="46" creationId="{1785F098-5F9B-4E15-825A-EB70E4A37FD6}"/>
          </ac:spMkLst>
        </pc:spChg>
        <pc:spChg chg="mod">
          <ac:chgData name="Syphax Ait oubelli" userId="ecf726b1934da71b" providerId="LiveId" clId="{DBF02EF2-5AE0-440D-B6AD-B5ACDEE03AC8}" dt="2021-08-10T11:05:40.002" v="601" actId="1076"/>
          <ac:spMkLst>
            <pc:docMk/>
            <pc:sldMk cId="149621484" sldId="338"/>
            <ac:spMk id="49" creationId="{8354BD48-71B1-47A2-964C-9406051523F7}"/>
          </ac:spMkLst>
        </pc:spChg>
        <pc:spChg chg="mod">
          <ac:chgData name="Syphax Ait oubelli" userId="ecf726b1934da71b" providerId="LiveId" clId="{DBF02EF2-5AE0-440D-B6AD-B5ACDEE03AC8}" dt="2021-08-10T11:05:40.002" v="601" actId="1076"/>
          <ac:spMkLst>
            <pc:docMk/>
            <pc:sldMk cId="149621484" sldId="338"/>
            <ac:spMk id="52" creationId="{9737E3C9-2649-4B93-B311-C140B3A0E59E}"/>
          </ac:spMkLst>
        </pc:spChg>
        <pc:spChg chg="mod">
          <ac:chgData name="Syphax Ait oubelli" userId="ecf726b1934da71b" providerId="LiveId" clId="{DBF02EF2-5AE0-440D-B6AD-B5ACDEE03AC8}" dt="2021-08-10T11:05:40.002" v="601" actId="1076"/>
          <ac:spMkLst>
            <pc:docMk/>
            <pc:sldMk cId="149621484" sldId="338"/>
            <ac:spMk id="55" creationId="{643D47E5-5F64-41FE-A755-10F5635F91AC}"/>
          </ac:spMkLst>
        </pc:spChg>
        <pc:spChg chg="mod">
          <ac:chgData name="Syphax Ait oubelli" userId="ecf726b1934da71b" providerId="LiveId" clId="{DBF02EF2-5AE0-440D-B6AD-B5ACDEE03AC8}" dt="2021-08-10T11:05:40.002" v="601" actId="1076"/>
          <ac:spMkLst>
            <pc:docMk/>
            <pc:sldMk cId="149621484" sldId="338"/>
            <ac:spMk id="58" creationId="{8EC3A824-16BD-43D7-A9F7-7315256CBBBD}"/>
          </ac:spMkLst>
        </pc:spChg>
        <pc:spChg chg="mod">
          <ac:chgData name="Syphax Ait oubelli" userId="ecf726b1934da71b" providerId="LiveId" clId="{DBF02EF2-5AE0-440D-B6AD-B5ACDEE03AC8}" dt="2021-08-10T11:05:40.002" v="601" actId="1076"/>
          <ac:spMkLst>
            <pc:docMk/>
            <pc:sldMk cId="149621484" sldId="338"/>
            <ac:spMk id="61" creationId="{6F32346E-52DB-4C93-A3B2-14DA9B8443DA}"/>
          </ac:spMkLst>
        </pc:spChg>
        <pc:spChg chg="mod">
          <ac:chgData name="Syphax Ait oubelli" userId="ecf726b1934da71b" providerId="LiveId" clId="{DBF02EF2-5AE0-440D-B6AD-B5ACDEE03AC8}" dt="2021-08-10T11:05:40.002" v="601" actId="1076"/>
          <ac:spMkLst>
            <pc:docMk/>
            <pc:sldMk cId="149621484" sldId="338"/>
            <ac:spMk id="64" creationId="{5D49293E-1C21-480B-A99D-89FC82FB266E}"/>
          </ac:spMkLst>
        </pc:spChg>
      </pc:sldChg>
      <pc:sldChg chg="addSp modSp add mod modAnim">
        <pc:chgData name="Syphax Ait oubelli" userId="ecf726b1934da71b" providerId="LiveId" clId="{DBF02EF2-5AE0-440D-B6AD-B5ACDEE03AC8}" dt="2021-08-10T11:12:15.168" v="796" actId="167"/>
        <pc:sldMkLst>
          <pc:docMk/>
          <pc:sldMk cId="4102891165" sldId="339"/>
        </pc:sldMkLst>
        <pc:spChg chg="add mod ord">
          <ac:chgData name="Syphax Ait oubelli" userId="ecf726b1934da71b" providerId="LiveId" clId="{DBF02EF2-5AE0-440D-B6AD-B5ACDEE03AC8}" dt="2021-08-10T11:11:27.405" v="693" actId="167"/>
          <ac:spMkLst>
            <pc:docMk/>
            <pc:sldMk cId="4102891165" sldId="339"/>
            <ac:spMk id="2" creationId="{EB48AA82-8E9C-4F0D-8EFC-10A306B9B528}"/>
          </ac:spMkLst>
        </pc:spChg>
        <pc:spChg chg="mod">
          <ac:chgData name="Syphax Ait oubelli" userId="ecf726b1934da71b" providerId="LiveId" clId="{DBF02EF2-5AE0-440D-B6AD-B5ACDEE03AC8}" dt="2021-08-10T11:11:35.570" v="696" actId="207"/>
          <ac:spMkLst>
            <pc:docMk/>
            <pc:sldMk cId="4102891165" sldId="339"/>
            <ac:spMk id="7" creationId="{D59E1FB0-9903-4F5E-B7EC-B11DAB940366}"/>
          </ac:spMkLst>
        </pc:spChg>
        <pc:spChg chg="mod">
          <ac:chgData name="Syphax Ait oubelli" userId="ecf726b1934da71b" providerId="LiveId" clId="{DBF02EF2-5AE0-440D-B6AD-B5ACDEE03AC8}" dt="2021-08-10T11:10:28.234" v="643" actId="207"/>
          <ac:spMkLst>
            <pc:docMk/>
            <pc:sldMk cId="4102891165" sldId="339"/>
            <ac:spMk id="10" creationId="{64A1804D-5EE1-45AB-8787-6B8AB96A3DF6}"/>
          </ac:spMkLst>
        </pc:spChg>
        <pc:spChg chg="mod">
          <ac:chgData name="Syphax Ait oubelli" userId="ecf726b1934da71b" providerId="LiveId" clId="{DBF02EF2-5AE0-440D-B6AD-B5ACDEE03AC8}" dt="2021-08-10T11:10:28.234" v="643" actId="207"/>
          <ac:spMkLst>
            <pc:docMk/>
            <pc:sldMk cId="4102891165" sldId="339"/>
            <ac:spMk id="13" creationId="{4D360CD4-01F2-4912-A370-7F474CDD0DAB}"/>
          </ac:spMkLst>
        </pc:spChg>
        <pc:spChg chg="mod">
          <ac:chgData name="Syphax Ait oubelli" userId="ecf726b1934da71b" providerId="LiveId" clId="{DBF02EF2-5AE0-440D-B6AD-B5ACDEE03AC8}" dt="2021-08-10T11:10:40.379" v="645" actId="207"/>
          <ac:spMkLst>
            <pc:docMk/>
            <pc:sldMk cId="4102891165" sldId="339"/>
            <ac:spMk id="22" creationId="{0C3FE7D5-4E79-46C7-8C4C-6552ACA027E3}"/>
          </ac:spMkLst>
        </pc:spChg>
        <pc:spChg chg="add mod">
          <ac:chgData name="Syphax Ait oubelli" userId="ecf726b1934da71b" providerId="LiveId" clId="{DBF02EF2-5AE0-440D-B6AD-B5ACDEE03AC8}" dt="2021-08-10T11:10:13.505" v="640"/>
          <ac:spMkLst>
            <pc:docMk/>
            <pc:sldMk cId="4102891165" sldId="339"/>
            <ac:spMk id="23" creationId="{5455837F-DECF-4544-9D71-1A339459DA36}"/>
          </ac:spMkLst>
        </pc:spChg>
        <pc:spChg chg="add mod ord">
          <ac:chgData name="Syphax Ait oubelli" userId="ecf726b1934da71b" providerId="LiveId" clId="{DBF02EF2-5AE0-440D-B6AD-B5ACDEE03AC8}" dt="2021-08-10T11:12:09.544" v="793" actId="1076"/>
          <ac:spMkLst>
            <pc:docMk/>
            <pc:sldMk cId="4102891165" sldId="339"/>
            <ac:spMk id="26" creationId="{EE70C6E2-4DCF-4D90-902D-126896D91CC7}"/>
          </ac:spMkLst>
        </pc:spChg>
        <pc:spChg chg="add mod ord">
          <ac:chgData name="Syphax Ait oubelli" userId="ecf726b1934da71b" providerId="LiveId" clId="{DBF02EF2-5AE0-440D-B6AD-B5ACDEE03AC8}" dt="2021-08-10T11:11:56.339" v="791" actId="167"/>
          <ac:spMkLst>
            <pc:docMk/>
            <pc:sldMk cId="4102891165" sldId="339"/>
            <ac:spMk id="27" creationId="{AF3A9EBE-8E7B-47E8-A4E3-332CA65067F0}"/>
          </ac:spMkLst>
        </pc:spChg>
        <pc:spChg chg="mod">
          <ac:chgData name="Syphax Ait oubelli" userId="ecf726b1934da71b" providerId="LiveId" clId="{DBF02EF2-5AE0-440D-B6AD-B5ACDEE03AC8}" dt="2021-08-10T11:10:28.234" v="643" actId="207"/>
          <ac:spMkLst>
            <pc:docMk/>
            <pc:sldMk cId="4102891165" sldId="339"/>
            <ac:spMk id="28" creationId="{15F0DA52-9D8D-4642-9762-65BDA6AFE2FA}"/>
          </ac:spMkLst>
        </pc:spChg>
        <pc:spChg chg="add mod ord">
          <ac:chgData name="Syphax Ait oubelli" userId="ecf726b1934da71b" providerId="LiveId" clId="{DBF02EF2-5AE0-440D-B6AD-B5ACDEE03AC8}" dt="2021-08-10T11:12:15.168" v="796" actId="167"/>
          <ac:spMkLst>
            <pc:docMk/>
            <pc:sldMk cId="4102891165" sldId="339"/>
            <ac:spMk id="29" creationId="{67172C87-E432-428E-937E-9B9C44840BE8}"/>
          </ac:spMkLst>
        </pc:spChg>
        <pc:spChg chg="mod">
          <ac:chgData name="Syphax Ait oubelli" userId="ecf726b1934da71b" providerId="LiveId" clId="{DBF02EF2-5AE0-440D-B6AD-B5ACDEE03AC8}" dt="2021-08-10T11:10:28.234" v="643" actId="207"/>
          <ac:spMkLst>
            <pc:docMk/>
            <pc:sldMk cId="4102891165" sldId="339"/>
            <ac:spMk id="31" creationId="{14AFC152-7112-443A-8C7A-2E80FB0E8E5A}"/>
          </ac:spMkLst>
        </pc:spChg>
        <pc:spChg chg="mod">
          <ac:chgData name="Syphax Ait oubelli" userId="ecf726b1934da71b" providerId="LiveId" clId="{DBF02EF2-5AE0-440D-B6AD-B5ACDEE03AC8}" dt="2021-08-10T11:10:28.234" v="643" actId="207"/>
          <ac:spMkLst>
            <pc:docMk/>
            <pc:sldMk cId="4102891165" sldId="339"/>
            <ac:spMk id="34" creationId="{F09FA5DB-C5D5-4113-BDD9-00327492FEB0}"/>
          </ac:spMkLst>
        </pc:spChg>
        <pc:spChg chg="mod">
          <ac:chgData name="Syphax Ait oubelli" userId="ecf726b1934da71b" providerId="LiveId" clId="{DBF02EF2-5AE0-440D-B6AD-B5ACDEE03AC8}" dt="2021-08-10T11:10:40.379" v="645" actId="207"/>
          <ac:spMkLst>
            <pc:docMk/>
            <pc:sldMk cId="4102891165" sldId="339"/>
            <ac:spMk id="37" creationId="{C81227BE-41EF-4393-AC13-08A97F741AD1}"/>
          </ac:spMkLst>
        </pc:spChg>
        <pc:spChg chg="mod">
          <ac:chgData name="Syphax Ait oubelli" userId="ecf726b1934da71b" providerId="LiveId" clId="{DBF02EF2-5AE0-440D-B6AD-B5ACDEE03AC8}" dt="2021-08-10T11:10:40.379" v="645" actId="207"/>
          <ac:spMkLst>
            <pc:docMk/>
            <pc:sldMk cId="4102891165" sldId="339"/>
            <ac:spMk id="40" creationId="{EF95D963-9C20-4B6A-8864-EBC33FF866EE}"/>
          </ac:spMkLst>
        </pc:spChg>
        <pc:spChg chg="mod">
          <ac:chgData name="Syphax Ait oubelli" userId="ecf726b1934da71b" providerId="LiveId" clId="{DBF02EF2-5AE0-440D-B6AD-B5ACDEE03AC8}" dt="2021-08-10T11:10:40.379" v="645" actId="207"/>
          <ac:spMkLst>
            <pc:docMk/>
            <pc:sldMk cId="4102891165" sldId="339"/>
            <ac:spMk id="43" creationId="{A1622D04-8937-4436-8A83-B2DDB09AE7F2}"/>
          </ac:spMkLst>
        </pc:spChg>
        <pc:spChg chg="mod">
          <ac:chgData name="Syphax Ait oubelli" userId="ecf726b1934da71b" providerId="LiveId" clId="{DBF02EF2-5AE0-440D-B6AD-B5ACDEE03AC8}" dt="2021-08-10T11:10:28.234" v="643" actId="207"/>
          <ac:spMkLst>
            <pc:docMk/>
            <pc:sldMk cId="4102891165" sldId="339"/>
            <ac:spMk id="49" creationId="{8354BD48-71B1-47A2-964C-9406051523F7}"/>
          </ac:spMkLst>
        </pc:spChg>
        <pc:spChg chg="mod">
          <ac:chgData name="Syphax Ait oubelli" userId="ecf726b1934da71b" providerId="LiveId" clId="{DBF02EF2-5AE0-440D-B6AD-B5ACDEE03AC8}" dt="2021-08-10T11:10:40.379" v="645" actId="207"/>
          <ac:spMkLst>
            <pc:docMk/>
            <pc:sldMk cId="4102891165" sldId="339"/>
            <ac:spMk id="58" creationId="{8EC3A824-16BD-43D7-A9F7-7315256CBBBD}"/>
          </ac:spMkLst>
        </pc:spChg>
        <pc:spChg chg="mod">
          <ac:chgData name="Syphax Ait oubelli" userId="ecf726b1934da71b" providerId="LiveId" clId="{DBF02EF2-5AE0-440D-B6AD-B5ACDEE03AC8}" dt="2021-08-10T11:10:40.379" v="645" actId="207"/>
          <ac:spMkLst>
            <pc:docMk/>
            <pc:sldMk cId="4102891165" sldId="339"/>
            <ac:spMk id="61" creationId="{6F32346E-52DB-4C93-A3B2-14DA9B8443DA}"/>
          </ac:spMkLst>
        </pc:spChg>
        <pc:spChg chg="mod">
          <ac:chgData name="Syphax Ait oubelli" userId="ecf726b1934da71b" providerId="LiveId" clId="{DBF02EF2-5AE0-440D-B6AD-B5ACDEE03AC8}" dt="2021-08-10T11:11:38.358" v="697" actId="207"/>
          <ac:spMkLst>
            <pc:docMk/>
            <pc:sldMk cId="4102891165" sldId="339"/>
            <ac:spMk id="64" creationId="{5D49293E-1C21-480B-A99D-89FC82FB266E}"/>
          </ac:spMkLst>
        </pc:spChg>
      </pc:sldChg>
      <pc:sldChg chg="add">
        <pc:chgData name="Syphax Ait oubelli" userId="ecf726b1934da71b" providerId="LiveId" clId="{DBF02EF2-5AE0-440D-B6AD-B5ACDEE03AC8}" dt="2021-08-10T11:17:32.153" v="800"/>
        <pc:sldMkLst>
          <pc:docMk/>
          <pc:sldMk cId="990227506" sldId="340"/>
        </pc:sldMkLst>
      </pc:sldChg>
      <pc:sldChg chg="addSp modSp add mod modAnim">
        <pc:chgData name="Syphax Ait oubelli" userId="ecf726b1934da71b" providerId="LiveId" clId="{DBF02EF2-5AE0-440D-B6AD-B5ACDEE03AC8}" dt="2021-08-10T11:32:44.655" v="1219" actId="1076"/>
        <pc:sldMkLst>
          <pc:docMk/>
          <pc:sldMk cId="4057706424" sldId="341"/>
        </pc:sldMkLst>
        <pc:spChg chg="mod">
          <ac:chgData name="Syphax Ait oubelli" userId="ecf726b1934da71b" providerId="LiveId" clId="{DBF02EF2-5AE0-440D-B6AD-B5ACDEE03AC8}" dt="2021-08-10T11:18:15.673" v="816" actId="1076"/>
          <ac:spMkLst>
            <pc:docMk/>
            <pc:sldMk cId="4057706424" sldId="341"/>
            <ac:spMk id="7" creationId="{D59E1FB0-9903-4F5E-B7EC-B11DAB940366}"/>
          </ac:spMkLst>
        </pc:spChg>
        <pc:spChg chg="mod">
          <ac:chgData name="Syphax Ait oubelli" userId="ecf726b1934da71b" providerId="LiveId" clId="{DBF02EF2-5AE0-440D-B6AD-B5ACDEE03AC8}" dt="2021-08-10T11:18:15.673" v="816" actId="1076"/>
          <ac:spMkLst>
            <pc:docMk/>
            <pc:sldMk cId="4057706424" sldId="341"/>
            <ac:spMk id="10" creationId="{64A1804D-5EE1-45AB-8787-6B8AB96A3DF6}"/>
          </ac:spMkLst>
        </pc:spChg>
        <pc:spChg chg="mod">
          <ac:chgData name="Syphax Ait oubelli" userId="ecf726b1934da71b" providerId="LiveId" clId="{DBF02EF2-5AE0-440D-B6AD-B5ACDEE03AC8}" dt="2021-08-10T11:18:15.673" v="816" actId="1076"/>
          <ac:spMkLst>
            <pc:docMk/>
            <pc:sldMk cId="4057706424" sldId="341"/>
            <ac:spMk id="13" creationId="{4D360CD4-01F2-4912-A370-7F474CDD0DAB}"/>
          </ac:spMkLst>
        </pc:spChg>
        <pc:spChg chg="mod">
          <ac:chgData name="Syphax Ait oubelli" userId="ecf726b1934da71b" providerId="LiveId" clId="{DBF02EF2-5AE0-440D-B6AD-B5ACDEE03AC8}" dt="2021-08-10T11:18:15.673" v="816" actId="1076"/>
          <ac:spMkLst>
            <pc:docMk/>
            <pc:sldMk cId="4057706424" sldId="341"/>
            <ac:spMk id="16" creationId="{73A2B211-1E76-43B8-A842-644031212CA9}"/>
          </ac:spMkLst>
        </pc:spChg>
        <pc:spChg chg="mod">
          <ac:chgData name="Syphax Ait oubelli" userId="ecf726b1934da71b" providerId="LiveId" clId="{DBF02EF2-5AE0-440D-B6AD-B5ACDEE03AC8}" dt="2021-08-10T11:18:15.673" v="816" actId="1076"/>
          <ac:spMkLst>
            <pc:docMk/>
            <pc:sldMk cId="4057706424" sldId="341"/>
            <ac:spMk id="19" creationId="{F71A63FB-07F1-4F19-B1A3-EBF27B03FDC2}"/>
          </ac:spMkLst>
        </pc:spChg>
        <pc:spChg chg="mod">
          <ac:chgData name="Syphax Ait oubelli" userId="ecf726b1934da71b" providerId="LiveId" clId="{DBF02EF2-5AE0-440D-B6AD-B5ACDEE03AC8}" dt="2021-08-10T11:18:15.673" v="816" actId="1076"/>
          <ac:spMkLst>
            <pc:docMk/>
            <pc:sldMk cId="4057706424" sldId="341"/>
            <ac:spMk id="22" creationId="{0C3FE7D5-4E79-46C7-8C4C-6552ACA027E3}"/>
          </ac:spMkLst>
        </pc:spChg>
        <pc:spChg chg="add mod">
          <ac:chgData name="Syphax Ait oubelli" userId="ecf726b1934da71b" providerId="LiveId" clId="{DBF02EF2-5AE0-440D-B6AD-B5ACDEE03AC8}" dt="2021-08-10T11:18:15.673" v="816" actId="1076"/>
          <ac:spMkLst>
            <pc:docMk/>
            <pc:sldMk cId="4057706424" sldId="341"/>
            <ac:spMk id="23" creationId="{327EF75B-FBD5-4A85-A433-DDB0D2AF966A}"/>
          </ac:spMkLst>
        </pc:spChg>
        <pc:spChg chg="add mod">
          <ac:chgData name="Syphax Ait oubelli" userId="ecf726b1934da71b" providerId="LiveId" clId="{DBF02EF2-5AE0-440D-B6AD-B5ACDEE03AC8}" dt="2021-08-10T11:18:15.673" v="816" actId="1076"/>
          <ac:spMkLst>
            <pc:docMk/>
            <pc:sldMk cId="4057706424" sldId="341"/>
            <ac:spMk id="24" creationId="{7436DA4C-D5FD-46DD-9CC2-531CDAC18C4F}"/>
          </ac:spMkLst>
        </pc:spChg>
        <pc:spChg chg="mod">
          <ac:chgData name="Syphax Ait oubelli" userId="ecf726b1934da71b" providerId="LiveId" clId="{DBF02EF2-5AE0-440D-B6AD-B5ACDEE03AC8}" dt="2021-08-10T11:18:15.673" v="816" actId="1076"/>
          <ac:spMkLst>
            <pc:docMk/>
            <pc:sldMk cId="4057706424" sldId="341"/>
            <ac:spMk id="25" creationId="{06AF10B1-CB4F-4986-B34E-193E0BD469D9}"/>
          </ac:spMkLst>
        </pc:spChg>
        <pc:spChg chg="add mod">
          <ac:chgData name="Syphax Ait oubelli" userId="ecf726b1934da71b" providerId="LiveId" clId="{DBF02EF2-5AE0-440D-B6AD-B5ACDEE03AC8}" dt="2021-08-10T11:32:44.655" v="1219" actId="1076"/>
          <ac:spMkLst>
            <pc:docMk/>
            <pc:sldMk cId="4057706424" sldId="341"/>
            <ac:spMk id="26" creationId="{4F20A934-E803-4FCC-879E-A3E649AF900F}"/>
          </ac:spMkLst>
        </pc:spChg>
        <pc:spChg chg="mod">
          <ac:chgData name="Syphax Ait oubelli" userId="ecf726b1934da71b" providerId="LiveId" clId="{DBF02EF2-5AE0-440D-B6AD-B5ACDEE03AC8}" dt="2021-08-10T11:18:15.673" v="816" actId="1076"/>
          <ac:spMkLst>
            <pc:docMk/>
            <pc:sldMk cId="4057706424" sldId="341"/>
            <ac:spMk id="28" creationId="{15F0DA52-9D8D-4642-9762-65BDA6AFE2FA}"/>
          </ac:spMkLst>
        </pc:spChg>
        <pc:spChg chg="mod">
          <ac:chgData name="Syphax Ait oubelli" userId="ecf726b1934da71b" providerId="LiveId" clId="{DBF02EF2-5AE0-440D-B6AD-B5ACDEE03AC8}" dt="2021-08-10T11:18:15.673" v="816" actId="1076"/>
          <ac:spMkLst>
            <pc:docMk/>
            <pc:sldMk cId="4057706424" sldId="341"/>
            <ac:spMk id="31" creationId="{14AFC152-7112-443A-8C7A-2E80FB0E8E5A}"/>
          </ac:spMkLst>
        </pc:spChg>
        <pc:spChg chg="mod">
          <ac:chgData name="Syphax Ait oubelli" userId="ecf726b1934da71b" providerId="LiveId" clId="{DBF02EF2-5AE0-440D-B6AD-B5ACDEE03AC8}" dt="2021-08-10T11:18:15.673" v="816" actId="1076"/>
          <ac:spMkLst>
            <pc:docMk/>
            <pc:sldMk cId="4057706424" sldId="341"/>
            <ac:spMk id="34" creationId="{F09FA5DB-C5D5-4113-BDD9-00327492FEB0}"/>
          </ac:spMkLst>
        </pc:spChg>
        <pc:spChg chg="mod">
          <ac:chgData name="Syphax Ait oubelli" userId="ecf726b1934da71b" providerId="LiveId" clId="{DBF02EF2-5AE0-440D-B6AD-B5ACDEE03AC8}" dt="2021-08-10T11:18:15.673" v="816" actId="1076"/>
          <ac:spMkLst>
            <pc:docMk/>
            <pc:sldMk cId="4057706424" sldId="341"/>
            <ac:spMk id="37" creationId="{C81227BE-41EF-4393-AC13-08A97F741AD1}"/>
          </ac:spMkLst>
        </pc:spChg>
        <pc:spChg chg="mod">
          <ac:chgData name="Syphax Ait oubelli" userId="ecf726b1934da71b" providerId="LiveId" clId="{DBF02EF2-5AE0-440D-B6AD-B5ACDEE03AC8}" dt="2021-08-10T11:18:15.673" v="816" actId="1076"/>
          <ac:spMkLst>
            <pc:docMk/>
            <pc:sldMk cId="4057706424" sldId="341"/>
            <ac:spMk id="40" creationId="{EF95D963-9C20-4B6A-8864-EBC33FF866EE}"/>
          </ac:spMkLst>
        </pc:spChg>
        <pc:spChg chg="mod">
          <ac:chgData name="Syphax Ait oubelli" userId="ecf726b1934da71b" providerId="LiveId" clId="{DBF02EF2-5AE0-440D-B6AD-B5ACDEE03AC8}" dt="2021-08-10T11:18:15.673" v="816" actId="1076"/>
          <ac:spMkLst>
            <pc:docMk/>
            <pc:sldMk cId="4057706424" sldId="341"/>
            <ac:spMk id="43" creationId="{A1622D04-8937-4436-8A83-B2DDB09AE7F2}"/>
          </ac:spMkLst>
        </pc:spChg>
        <pc:spChg chg="mod">
          <ac:chgData name="Syphax Ait oubelli" userId="ecf726b1934da71b" providerId="LiveId" clId="{DBF02EF2-5AE0-440D-B6AD-B5ACDEE03AC8}" dt="2021-08-10T11:18:15.673" v="816" actId="1076"/>
          <ac:spMkLst>
            <pc:docMk/>
            <pc:sldMk cId="4057706424" sldId="341"/>
            <ac:spMk id="46" creationId="{1785F098-5F9B-4E15-825A-EB70E4A37FD6}"/>
          </ac:spMkLst>
        </pc:spChg>
        <pc:spChg chg="mod">
          <ac:chgData name="Syphax Ait oubelli" userId="ecf726b1934da71b" providerId="LiveId" clId="{DBF02EF2-5AE0-440D-B6AD-B5ACDEE03AC8}" dt="2021-08-10T11:18:15.673" v="816" actId="1076"/>
          <ac:spMkLst>
            <pc:docMk/>
            <pc:sldMk cId="4057706424" sldId="341"/>
            <ac:spMk id="49" creationId="{8354BD48-71B1-47A2-964C-9406051523F7}"/>
          </ac:spMkLst>
        </pc:spChg>
        <pc:spChg chg="mod">
          <ac:chgData name="Syphax Ait oubelli" userId="ecf726b1934da71b" providerId="LiveId" clId="{DBF02EF2-5AE0-440D-B6AD-B5ACDEE03AC8}" dt="2021-08-10T11:18:15.673" v="816" actId="1076"/>
          <ac:spMkLst>
            <pc:docMk/>
            <pc:sldMk cId="4057706424" sldId="341"/>
            <ac:spMk id="52" creationId="{9737E3C9-2649-4B93-B311-C140B3A0E59E}"/>
          </ac:spMkLst>
        </pc:spChg>
        <pc:spChg chg="mod">
          <ac:chgData name="Syphax Ait oubelli" userId="ecf726b1934da71b" providerId="LiveId" clId="{DBF02EF2-5AE0-440D-B6AD-B5ACDEE03AC8}" dt="2021-08-10T11:18:15.673" v="816" actId="1076"/>
          <ac:spMkLst>
            <pc:docMk/>
            <pc:sldMk cId="4057706424" sldId="341"/>
            <ac:spMk id="55" creationId="{643D47E5-5F64-41FE-A755-10F5635F91AC}"/>
          </ac:spMkLst>
        </pc:spChg>
        <pc:spChg chg="mod">
          <ac:chgData name="Syphax Ait oubelli" userId="ecf726b1934da71b" providerId="LiveId" clId="{DBF02EF2-5AE0-440D-B6AD-B5ACDEE03AC8}" dt="2021-08-10T11:18:15.673" v="816" actId="1076"/>
          <ac:spMkLst>
            <pc:docMk/>
            <pc:sldMk cId="4057706424" sldId="341"/>
            <ac:spMk id="58" creationId="{8EC3A824-16BD-43D7-A9F7-7315256CBBBD}"/>
          </ac:spMkLst>
        </pc:spChg>
        <pc:spChg chg="mod">
          <ac:chgData name="Syphax Ait oubelli" userId="ecf726b1934da71b" providerId="LiveId" clId="{DBF02EF2-5AE0-440D-B6AD-B5ACDEE03AC8}" dt="2021-08-10T11:18:15.673" v="816" actId="1076"/>
          <ac:spMkLst>
            <pc:docMk/>
            <pc:sldMk cId="4057706424" sldId="341"/>
            <ac:spMk id="61" creationId="{6F32346E-52DB-4C93-A3B2-14DA9B8443DA}"/>
          </ac:spMkLst>
        </pc:spChg>
        <pc:spChg chg="mod">
          <ac:chgData name="Syphax Ait oubelli" userId="ecf726b1934da71b" providerId="LiveId" clId="{DBF02EF2-5AE0-440D-B6AD-B5ACDEE03AC8}" dt="2021-08-10T11:18:15.673" v="816" actId="1076"/>
          <ac:spMkLst>
            <pc:docMk/>
            <pc:sldMk cId="4057706424" sldId="341"/>
            <ac:spMk id="64" creationId="{5D49293E-1C21-480B-A99D-89FC82FB266E}"/>
          </ac:spMkLst>
        </pc:spChg>
      </pc:sldChg>
      <pc:sldChg chg="addSp delSp modSp add mod delAnim">
        <pc:chgData name="Syphax Ait oubelli" userId="ecf726b1934da71b" providerId="LiveId" clId="{DBF02EF2-5AE0-440D-B6AD-B5ACDEE03AC8}" dt="2021-08-10T11:27:10.139" v="925" actId="207"/>
        <pc:sldMkLst>
          <pc:docMk/>
          <pc:sldMk cId="3669037347" sldId="342"/>
        </pc:sldMkLst>
        <pc:spChg chg="del">
          <ac:chgData name="Syphax Ait oubelli" userId="ecf726b1934da71b" providerId="LiveId" clId="{DBF02EF2-5AE0-440D-B6AD-B5ACDEE03AC8}" dt="2021-08-10T11:25:54.952" v="837" actId="478"/>
          <ac:spMkLst>
            <pc:docMk/>
            <pc:sldMk cId="3669037347" sldId="342"/>
            <ac:spMk id="7" creationId="{D59E1FB0-9903-4F5E-B7EC-B11DAB940366}"/>
          </ac:spMkLst>
        </pc:spChg>
        <pc:spChg chg="del">
          <ac:chgData name="Syphax Ait oubelli" userId="ecf726b1934da71b" providerId="LiveId" clId="{DBF02EF2-5AE0-440D-B6AD-B5ACDEE03AC8}" dt="2021-08-10T11:25:54.952" v="837" actId="478"/>
          <ac:spMkLst>
            <pc:docMk/>
            <pc:sldMk cId="3669037347" sldId="342"/>
            <ac:spMk id="10" creationId="{64A1804D-5EE1-45AB-8787-6B8AB96A3DF6}"/>
          </ac:spMkLst>
        </pc:spChg>
        <pc:spChg chg="del">
          <ac:chgData name="Syphax Ait oubelli" userId="ecf726b1934da71b" providerId="LiveId" clId="{DBF02EF2-5AE0-440D-B6AD-B5ACDEE03AC8}" dt="2021-08-10T11:25:54.952" v="837" actId="478"/>
          <ac:spMkLst>
            <pc:docMk/>
            <pc:sldMk cId="3669037347" sldId="342"/>
            <ac:spMk id="13" creationId="{4D360CD4-01F2-4912-A370-7F474CDD0DAB}"/>
          </ac:spMkLst>
        </pc:spChg>
        <pc:spChg chg="del">
          <ac:chgData name="Syphax Ait oubelli" userId="ecf726b1934da71b" providerId="LiveId" clId="{DBF02EF2-5AE0-440D-B6AD-B5ACDEE03AC8}" dt="2021-08-10T11:25:54.952" v="837" actId="478"/>
          <ac:spMkLst>
            <pc:docMk/>
            <pc:sldMk cId="3669037347" sldId="342"/>
            <ac:spMk id="16" creationId="{73A2B211-1E76-43B8-A842-644031212CA9}"/>
          </ac:spMkLst>
        </pc:spChg>
        <pc:spChg chg="del">
          <ac:chgData name="Syphax Ait oubelli" userId="ecf726b1934da71b" providerId="LiveId" clId="{DBF02EF2-5AE0-440D-B6AD-B5ACDEE03AC8}" dt="2021-08-10T11:25:54.952" v="837" actId="478"/>
          <ac:spMkLst>
            <pc:docMk/>
            <pc:sldMk cId="3669037347" sldId="342"/>
            <ac:spMk id="19" creationId="{F71A63FB-07F1-4F19-B1A3-EBF27B03FDC2}"/>
          </ac:spMkLst>
        </pc:spChg>
        <pc:spChg chg="del">
          <ac:chgData name="Syphax Ait oubelli" userId="ecf726b1934da71b" providerId="LiveId" clId="{DBF02EF2-5AE0-440D-B6AD-B5ACDEE03AC8}" dt="2021-08-10T11:25:54.952" v="837" actId="478"/>
          <ac:spMkLst>
            <pc:docMk/>
            <pc:sldMk cId="3669037347" sldId="342"/>
            <ac:spMk id="22" creationId="{0C3FE7D5-4E79-46C7-8C4C-6552ACA027E3}"/>
          </ac:spMkLst>
        </pc:spChg>
        <pc:spChg chg="del">
          <ac:chgData name="Syphax Ait oubelli" userId="ecf726b1934da71b" providerId="LiveId" clId="{DBF02EF2-5AE0-440D-B6AD-B5ACDEE03AC8}" dt="2021-08-10T11:25:54.952" v="837" actId="478"/>
          <ac:spMkLst>
            <pc:docMk/>
            <pc:sldMk cId="3669037347" sldId="342"/>
            <ac:spMk id="23" creationId="{327EF75B-FBD5-4A85-A433-DDB0D2AF966A}"/>
          </ac:spMkLst>
        </pc:spChg>
        <pc:spChg chg="del">
          <ac:chgData name="Syphax Ait oubelli" userId="ecf726b1934da71b" providerId="LiveId" clId="{DBF02EF2-5AE0-440D-B6AD-B5ACDEE03AC8}" dt="2021-08-10T11:25:54.952" v="837" actId="478"/>
          <ac:spMkLst>
            <pc:docMk/>
            <pc:sldMk cId="3669037347" sldId="342"/>
            <ac:spMk id="24" creationId="{7436DA4C-D5FD-46DD-9CC2-531CDAC18C4F}"/>
          </ac:spMkLst>
        </pc:spChg>
        <pc:spChg chg="del">
          <ac:chgData name="Syphax Ait oubelli" userId="ecf726b1934da71b" providerId="LiveId" clId="{DBF02EF2-5AE0-440D-B6AD-B5ACDEE03AC8}" dt="2021-08-10T11:25:54.952" v="837" actId="478"/>
          <ac:spMkLst>
            <pc:docMk/>
            <pc:sldMk cId="3669037347" sldId="342"/>
            <ac:spMk id="25" creationId="{06AF10B1-CB4F-4986-B34E-193E0BD469D9}"/>
          </ac:spMkLst>
        </pc:spChg>
        <pc:spChg chg="add mod">
          <ac:chgData name="Syphax Ait oubelli" userId="ecf726b1934da71b" providerId="LiveId" clId="{DBF02EF2-5AE0-440D-B6AD-B5ACDEE03AC8}" dt="2021-08-10T11:27:10.139" v="925" actId="207"/>
          <ac:spMkLst>
            <pc:docMk/>
            <pc:sldMk cId="3669037347" sldId="342"/>
            <ac:spMk id="26" creationId="{77C4929A-E7B0-4B81-9A1C-041D2B3CF681}"/>
          </ac:spMkLst>
        </pc:spChg>
        <pc:spChg chg="del">
          <ac:chgData name="Syphax Ait oubelli" userId="ecf726b1934da71b" providerId="LiveId" clId="{DBF02EF2-5AE0-440D-B6AD-B5ACDEE03AC8}" dt="2021-08-10T11:25:54.952" v="837" actId="478"/>
          <ac:spMkLst>
            <pc:docMk/>
            <pc:sldMk cId="3669037347" sldId="342"/>
            <ac:spMk id="28" creationId="{15F0DA52-9D8D-4642-9762-65BDA6AFE2FA}"/>
          </ac:spMkLst>
        </pc:spChg>
        <pc:spChg chg="del">
          <ac:chgData name="Syphax Ait oubelli" userId="ecf726b1934da71b" providerId="LiveId" clId="{DBF02EF2-5AE0-440D-B6AD-B5ACDEE03AC8}" dt="2021-08-10T11:25:54.952" v="837" actId="478"/>
          <ac:spMkLst>
            <pc:docMk/>
            <pc:sldMk cId="3669037347" sldId="342"/>
            <ac:spMk id="31" creationId="{14AFC152-7112-443A-8C7A-2E80FB0E8E5A}"/>
          </ac:spMkLst>
        </pc:spChg>
        <pc:spChg chg="del">
          <ac:chgData name="Syphax Ait oubelli" userId="ecf726b1934da71b" providerId="LiveId" clId="{DBF02EF2-5AE0-440D-B6AD-B5ACDEE03AC8}" dt="2021-08-10T11:25:54.952" v="837" actId="478"/>
          <ac:spMkLst>
            <pc:docMk/>
            <pc:sldMk cId="3669037347" sldId="342"/>
            <ac:spMk id="34" creationId="{F09FA5DB-C5D5-4113-BDD9-00327492FEB0}"/>
          </ac:spMkLst>
        </pc:spChg>
        <pc:spChg chg="del">
          <ac:chgData name="Syphax Ait oubelli" userId="ecf726b1934da71b" providerId="LiveId" clId="{DBF02EF2-5AE0-440D-B6AD-B5ACDEE03AC8}" dt="2021-08-10T11:25:54.952" v="837" actId="478"/>
          <ac:spMkLst>
            <pc:docMk/>
            <pc:sldMk cId="3669037347" sldId="342"/>
            <ac:spMk id="37" creationId="{C81227BE-41EF-4393-AC13-08A97F741AD1}"/>
          </ac:spMkLst>
        </pc:spChg>
        <pc:spChg chg="del">
          <ac:chgData name="Syphax Ait oubelli" userId="ecf726b1934da71b" providerId="LiveId" clId="{DBF02EF2-5AE0-440D-B6AD-B5ACDEE03AC8}" dt="2021-08-10T11:25:54.952" v="837" actId="478"/>
          <ac:spMkLst>
            <pc:docMk/>
            <pc:sldMk cId="3669037347" sldId="342"/>
            <ac:spMk id="40" creationId="{EF95D963-9C20-4B6A-8864-EBC33FF866EE}"/>
          </ac:spMkLst>
        </pc:spChg>
        <pc:spChg chg="del">
          <ac:chgData name="Syphax Ait oubelli" userId="ecf726b1934da71b" providerId="LiveId" clId="{DBF02EF2-5AE0-440D-B6AD-B5ACDEE03AC8}" dt="2021-08-10T11:25:54.952" v="837" actId="478"/>
          <ac:spMkLst>
            <pc:docMk/>
            <pc:sldMk cId="3669037347" sldId="342"/>
            <ac:spMk id="43" creationId="{A1622D04-8937-4436-8A83-B2DDB09AE7F2}"/>
          </ac:spMkLst>
        </pc:spChg>
        <pc:spChg chg="del">
          <ac:chgData name="Syphax Ait oubelli" userId="ecf726b1934da71b" providerId="LiveId" clId="{DBF02EF2-5AE0-440D-B6AD-B5ACDEE03AC8}" dt="2021-08-10T11:25:54.952" v="837" actId="478"/>
          <ac:spMkLst>
            <pc:docMk/>
            <pc:sldMk cId="3669037347" sldId="342"/>
            <ac:spMk id="46" creationId="{1785F098-5F9B-4E15-825A-EB70E4A37FD6}"/>
          </ac:spMkLst>
        </pc:spChg>
        <pc:spChg chg="del">
          <ac:chgData name="Syphax Ait oubelli" userId="ecf726b1934da71b" providerId="LiveId" clId="{DBF02EF2-5AE0-440D-B6AD-B5ACDEE03AC8}" dt="2021-08-10T11:25:54.952" v="837" actId="478"/>
          <ac:spMkLst>
            <pc:docMk/>
            <pc:sldMk cId="3669037347" sldId="342"/>
            <ac:spMk id="49" creationId="{8354BD48-71B1-47A2-964C-9406051523F7}"/>
          </ac:spMkLst>
        </pc:spChg>
        <pc:spChg chg="del">
          <ac:chgData name="Syphax Ait oubelli" userId="ecf726b1934da71b" providerId="LiveId" clId="{DBF02EF2-5AE0-440D-B6AD-B5ACDEE03AC8}" dt="2021-08-10T11:25:54.952" v="837" actId="478"/>
          <ac:spMkLst>
            <pc:docMk/>
            <pc:sldMk cId="3669037347" sldId="342"/>
            <ac:spMk id="52" creationId="{9737E3C9-2649-4B93-B311-C140B3A0E59E}"/>
          </ac:spMkLst>
        </pc:spChg>
        <pc:spChg chg="del">
          <ac:chgData name="Syphax Ait oubelli" userId="ecf726b1934da71b" providerId="LiveId" clId="{DBF02EF2-5AE0-440D-B6AD-B5ACDEE03AC8}" dt="2021-08-10T11:25:54.952" v="837" actId="478"/>
          <ac:spMkLst>
            <pc:docMk/>
            <pc:sldMk cId="3669037347" sldId="342"/>
            <ac:spMk id="55" creationId="{643D47E5-5F64-41FE-A755-10F5635F91AC}"/>
          </ac:spMkLst>
        </pc:spChg>
        <pc:spChg chg="del">
          <ac:chgData name="Syphax Ait oubelli" userId="ecf726b1934da71b" providerId="LiveId" clId="{DBF02EF2-5AE0-440D-B6AD-B5ACDEE03AC8}" dt="2021-08-10T11:25:54.952" v="837" actId="478"/>
          <ac:spMkLst>
            <pc:docMk/>
            <pc:sldMk cId="3669037347" sldId="342"/>
            <ac:spMk id="58" creationId="{8EC3A824-16BD-43D7-A9F7-7315256CBBBD}"/>
          </ac:spMkLst>
        </pc:spChg>
        <pc:spChg chg="del">
          <ac:chgData name="Syphax Ait oubelli" userId="ecf726b1934da71b" providerId="LiveId" clId="{DBF02EF2-5AE0-440D-B6AD-B5ACDEE03AC8}" dt="2021-08-10T11:25:54.952" v="837" actId="478"/>
          <ac:spMkLst>
            <pc:docMk/>
            <pc:sldMk cId="3669037347" sldId="342"/>
            <ac:spMk id="61" creationId="{6F32346E-52DB-4C93-A3B2-14DA9B8443DA}"/>
          </ac:spMkLst>
        </pc:spChg>
        <pc:spChg chg="del">
          <ac:chgData name="Syphax Ait oubelli" userId="ecf726b1934da71b" providerId="LiveId" clId="{DBF02EF2-5AE0-440D-B6AD-B5ACDEE03AC8}" dt="2021-08-10T11:25:54.952" v="837" actId="478"/>
          <ac:spMkLst>
            <pc:docMk/>
            <pc:sldMk cId="3669037347" sldId="342"/>
            <ac:spMk id="64" creationId="{5D49293E-1C21-480B-A99D-89FC82FB266E}"/>
          </ac:spMkLst>
        </pc:spChg>
      </pc:sldChg>
      <pc:sldChg chg="addSp delSp modSp add mod">
        <pc:chgData name="Syphax Ait oubelli" userId="ecf726b1934da71b" providerId="LiveId" clId="{DBF02EF2-5AE0-440D-B6AD-B5ACDEE03AC8}" dt="2021-08-10T11:31:58.040" v="1215" actId="478"/>
        <pc:sldMkLst>
          <pc:docMk/>
          <pc:sldMk cId="3097256523" sldId="343"/>
        </pc:sldMkLst>
        <pc:spChg chg="add mod">
          <ac:chgData name="Syphax Ait oubelli" userId="ecf726b1934da71b" providerId="LiveId" clId="{DBF02EF2-5AE0-440D-B6AD-B5ACDEE03AC8}" dt="2021-08-10T11:31:28.412" v="1211" actId="207"/>
          <ac:spMkLst>
            <pc:docMk/>
            <pc:sldMk cId="3097256523" sldId="343"/>
            <ac:spMk id="3" creationId="{451C6398-D192-4285-A140-03569FF1654A}"/>
          </ac:spMkLst>
        </pc:spChg>
        <pc:spChg chg="add mod">
          <ac:chgData name="Syphax Ait oubelli" userId="ecf726b1934da71b" providerId="LiveId" clId="{DBF02EF2-5AE0-440D-B6AD-B5ACDEE03AC8}" dt="2021-08-10T11:29:00.501" v="1159" actId="571"/>
          <ac:spMkLst>
            <pc:docMk/>
            <pc:sldMk cId="3097256523" sldId="343"/>
            <ac:spMk id="4" creationId="{F710527A-5315-4B73-A897-2F8F3CB133BB}"/>
          </ac:spMkLst>
        </pc:spChg>
        <pc:spChg chg="add mod">
          <ac:chgData name="Syphax Ait oubelli" userId="ecf726b1934da71b" providerId="LiveId" clId="{DBF02EF2-5AE0-440D-B6AD-B5ACDEE03AC8}" dt="2021-08-10T11:29:13.045" v="1168" actId="571"/>
          <ac:spMkLst>
            <pc:docMk/>
            <pc:sldMk cId="3097256523" sldId="343"/>
            <ac:spMk id="5" creationId="{ED76B1CE-9B65-4A68-911F-086249411EA4}"/>
          </ac:spMkLst>
        </pc:spChg>
        <pc:spChg chg="add del mod">
          <ac:chgData name="Syphax Ait oubelli" userId="ecf726b1934da71b" providerId="LiveId" clId="{DBF02EF2-5AE0-440D-B6AD-B5ACDEE03AC8}" dt="2021-08-10T11:31:58.040" v="1215" actId="478"/>
          <ac:spMkLst>
            <pc:docMk/>
            <pc:sldMk cId="3097256523" sldId="343"/>
            <ac:spMk id="6" creationId="{864217C7-ABE5-421F-9CBE-97D84CC1BC47}"/>
          </ac:spMkLst>
        </pc:spChg>
      </pc:sldChg>
      <pc:sldChg chg="add">
        <pc:chgData name="Syphax Ait oubelli" userId="ecf726b1934da71b" providerId="LiveId" clId="{DBF02EF2-5AE0-440D-B6AD-B5ACDEE03AC8}" dt="2021-08-10T11:31:56.112" v="1214" actId="2890"/>
        <pc:sldMkLst>
          <pc:docMk/>
          <pc:sldMk cId="903654206" sldId="344"/>
        </pc:sldMkLst>
      </pc:sldChg>
      <pc:sldChg chg="addSp delSp modSp add mod">
        <pc:chgData name="Syphax Ait oubelli" userId="ecf726b1934da71b" providerId="LiveId" clId="{DBF02EF2-5AE0-440D-B6AD-B5ACDEE03AC8}" dt="2021-08-10T14:29:53.346" v="1248" actId="165"/>
        <pc:sldMkLst>
          <pc:docMk/>
          <pc:sldMk cId="212050649" sldId="345"/>
        </pc:sldMkLst>
        <pc:spChg chg="mod">
          <ac:chgData name="Syphax Ait oubelli" userId="ecf726b1934da71b" providerId="LiveId" clId="{DBF02EF2-5AE0-440D-B6AD-B5ACDEE03AC8}" dt="2021-08-10T11:32:40.830" v="1217" actId="1076"/>
          <ac:spMkLst>
            <pc:docMk/>
            <pc:sldMk cId="212050649" sldId="345"/>
            <ac:spMk id="3" creationId="{451C6398-D192-4285-A140-03569FF1654A}"/>
          </ac:spMkLst>
        </pc:spChg>
        <pc:spChg chg="add mod topLvl">
          <ac:chgData name="Syphax Ait oubelli" userId="ecf726b1934da71b" providerId="LiveId" clId="{DBF02EF2-5AE0-440D-B6AD-B5ACDEE03AC8}" dt="2021-08-10T14:29:53.346" v="1248" actId="165"/>
          <ac:spMkLst>
            <pc:docMk/>
            <pc:sldMk cId="212050649" sldId="345"/>
            <ac:spMk id="5" creationId="{941E5FD2-AE23-404C-A4F2-53ABBA11834E}"/>
          </ac:spMkLst>
        </pc:spChg>
        <pc:spChg chg="mod">
          <ac:chgData name="Syphax Ait oubelli" userId="ecf726b1934da71b" providerId="LiveId" clId="{DBF02EF2-5AE0-440D-B6AD-B5ACDEE03AC8}" dt="2021-08-10T11:32:53.628" v="1225" actId="1036"/>
          <ac:spMkLst>
            <pc:docMk/>
            <pc:sldMk cId="212050649" sldId="345"/>
            <ac:spMk id="6" creationId="{864217C7-ABE5-421F-9CBE-97D84CC1BC47}"/>
          </ac:spMkLst>
        </pc:spChg>
        <pc:spChg chg="add mod topLvl">
          <ac:chgData name="Syphax Ait oubelli" userId="ecf726b1934da71b" providerId="LiveId" clId="{DBF02EF2-5AE0-440D-B6AD-B5ACDEE03AC8}" dt="2021-08-10T14:29:53.346" v="1248" actId="165"/>
          <ac:spMkLst>
            <pc:docMk/>
            <pc:sldMk cId="212050649" sldId="345"/>
            <ac:spMk id="7" creationId="{54F29669-5113-4ACD-94DC-2B1B66C462A5}"/>
          </ac:spMkLst>
        </pc:spChg>
        <pc:spChg chg="add mod topLvl">
          <ac:chgData name="Syphax Ait oubelli" userId="ecf726b1934da71b" providerId="LiveId" clId="{DBF02EF2-5AE0-440D-B6AD-B5ACDEE03AC8}" dt="2021-08-10T14:29:53.346" v="1248" actId="165"/>
          <ac:spMkLst>
            <pc:docMk/>
            <pc:sldMk cId="212050649" sldId="345"/>
            <ac:spMk id="8" creationId="{00C726B2-2743-4B8E-829E-230E975EDAED}"/>
          </ac:spMkLst>
        </pc:spChg>
        <pc:spChg chg="add mod topLvl">
          <ac:chgData name="Syphax Ait oubelli" userId="ecf726b1934da71b" providerId="LiveId" clId="{DBF02EF2-5AE0-440D-B6AD-B5ACDEE03AC8}" dt="2021-08-10T14:29:53.346" v="1248" actId="165"/>
          <ac:spMkLst>
            <pc:docMk/>
            <pc:sldMk cId="212050649" sldId="345"/>
            <ac:spMk id="9" creationId="{B0574771-6609-4B81-99B6-BFF0FB3007A4}"/>
          </ac:spMkLst>
        </pc:spChg>
        <pc:spChg chg="add mod topLvl">
          <ac:chgData name="Syphax Ait oubelli" userId="ecf726b1934da71b" providerId="LiveId" clId="{DBF02EF2-5AE0-440D-B6AD-B5ACDEE03AC8}" dt="2021-08-10T14:29:53.346" v="1248" actId="165"/>
          <ac:spMkLst>
            <pc:docMk/>
            <pc:sldMk cId="212050649" sldId="345"/>
            <ac:spMk id="10" creationId="{CE253AC7-457E-4FC8-9584-7D57FD4D1186}"/>
          </ac:spMkLst>
        </pc:spChg>
        <pc:spChg chg="add mod topLvl">
          <ac:chgData name="Syphax Ait oubelli" userId="ecf726b1934da71b" providerId="LiveId" clId="{DBF02EF2-5AE0-440D-B6AD-B5ACDEE03AC8}" dt="2021-08-10T14:29:53.346" v="1248" actId="165"/>
          <ac:spMkLst>
            <pc:docMk/>
            <pc:sldMk cId="212050649" sldId="345"/>
            <ac:spMk id="11" creationId="{9F55F58F-AAED-4166-BFB4-4A29D7A5F03F}"/>
          </ac:spMkLst>
        </pc:spChg>
        <pc:spChg chg="add mod topLvl">
          <ac:chgData name="Syphax Ait oubelli" userId="ecf726b1934da71b" providerId="LiveId" clId="{DBF02EF2-5AE0-440D-B6AD-B5ACDEE03AC8}" dt="2021-08-10T14:29:53.346" v="1248" actId="165"/>
          <ac:spMkLst>
            <pc:docMk/>
            <pc:sldMk cId="212050649" sldId="345"/>
            <ac:spMk id="12" creationId="{F33ECBB0-4954-47A4-86C1-E099AFDFFD32}"/>
          </ac:spMkLst>
        </pc:spChg>
        <pc:spChg chg="add mod topLvl">
          <ac:chgData name="Syphax Ait oubelli" userId="ecf726b1934da71b" providerId="LiveId" clId="{DBF02EF2-5AE0-440D-B6AD-B5ACDEE03AC8}" dt="2021-08-10T14:29:53.346" v="1248" actId="165"/>
          <ac:spMkLst>
            <pc:docMk/>
            <pc:sldMk cId="212050649" sldId="345"/>
            <ac:spMk id="13" creationId="{D7583C8D-5B07-4EDC-8209-5102E5C02E5E}"/>
          </ac:spMkLst>
        </pc:spChg>
        <pc:spChg chg="add mod topLvl">
          <ac:chgData name="Syphax Ait oubelli" userId="ecf726b1934da71b" providerId="LiveId" clId="{DBF02EF2-5AE0-440D-B6AD-B5ACDEE03AC8}" dt="2021-08-10T14:29:53.346" v="1248" actId="165"/>
          <ac:spMkLst>
            <pc:docMk/>
            <pc:sldMk cId="212050649" sldId="345"/>
            <ac:spMk id="14" creationId="{80C977FF-FD40-4F84-8941-2EEA80BCA0B5}"/>
          </ac:spMkLst>
        </pc:spChg>
        <pc:spChg chg="add mod topLvl">
          <ac:chgData name="Syphax Ait oubelli" userId="ecf726b1934da71b" providerId="LiveId" clId="{DBF02EF2-5AE0-440D-B6AD-B5ACDEE03AC8}" dt="2021-08-10T14:29:53.346" v="1248" actId="165"/>
          <ac:spMkLst>
            <pc:docMk/>
            <pc:sldMk cId="212050649" sldId="345"/>
            <ac:spMk id="15" creationId="{59615E93-41B5-475F-95AF-F5FD5C8B374A}"/>
          </ac:spMkLst>
        </pc:spChg>
        <pc:spChg chg="add mod topLvl">
          <ac:chgData name="Syphax Ait oubelli" userId="ecf726b1934da71b" providerId="LiveId" clId="{DBF02EF2-5AE0-440D-B6AD-B5ACDEE03AC8}" dt="2021-08-10T14:29:53.346" v="1248" actId="165"/>
          <ac:spMkLst>
            <pc:docMk/>
            <pc:sldMk cId="212050649" sldId="345"/>
            <ac:spMk id="16" creationId="{FF533252-42C5-4672-A146-3C4FC0B1E490}"/>
          </ac:spMkLst>
        </pc:spChg>
        <pc:spChg chg="add mod topLvl">
          <ac:chgData name="Syphax Ait oubelli" userId="ecf726b1934da71b" providerId="LiveId" clId="{DBF02EF2-5AE0-440D-B6AD-B5ACDEE03AC8}" dt="2021-08-10T14:29:53.346" v="1248" actId="165"/>
          <ac:spMkLst>
            <pc:docMk/>
            <pc:sldMk cId="212050649" sldId="345"/>
            <ac:spMk id="17" creationId="{6AD89659-60F9-447B-8F91-1CD9943DDD94}"/>
          </ac:spMkLst>
        </pc:spChg>
        <pc:spChg chg="add mod topLvl">
          <ac:chgData name="Syphax Ait oubelli" userId="ecf726b1934da71b" providerId="LiveId" clId="{DBF02EF2-5AE0-440D-B6AD-B5ACDEE03AC8}" dt="2021-08-10T14:29:53.346" v="1248" actId="165"/>
          <ac:spMkLst>
            <pc:docMk/>
            <pc:sldMk cId="212050649" sldId="345"/>
            <ac:spMk id="18" creationId="{34EC803F-36A5-45BA-A54D-61097CF60C74}"/>
          </ac:spMkLst>
        </pc:spChg>
        <pc:spChg chg="add mod topLvl">
          <ac:chgData name="Syphax Ait oubelli" userId="ecf726b1934da71b" providerId="LiveId" clId="{DBF02EF2-5AE0-440D-B6AD-B5ACDEE03AC8}" dt="2021-08-10T14:29:53.346" v="1248" actId="165"/>
          <ac:spMkLst>
            <pc:docMk/>
            <pc:sldMk cId="212050649" sldId="345"/>
            <ac:spMk id="19" creationId="{D7E33ADA-7DFA-40A7-8D47-C3EDA4D57BCE}"/>
          </ac:spMkLst>
        </pc:spChg>
        <pc:spChg chg="add mod topLvl">
          <ac:chgData name="Syphax Ait oubelli" userId="ecf726b1934da71b" providerId="LiveId" clId="{DBF02EF2-5AE0-440D-B6AD-B5ACDEE03AC8}" dt="2021-08-10T14:29:53.346" v="1248" actId="165"/>
          <ac:spMkLst>
            <pc:docMk/>
            <pc:sldMk cId="212050649" sldId="345"/>
            <ac:spMk id="20" creationId="{05C2A0ED-B029-4D3A-92A1-A8F06357FA72}"/>
          </ac:spMkLst>
        </pc:spChg>
        <pc:spChg chg="add mod topLvl">
          <ac:chgData name="Syphax Ait oubelli" userId="ecf726b1934da71b" providerId="LiveId" clId="{DBF02EF2-5AE0-440D-B6AD-B5ACDEE03AC8}" dt="2021-08-10T14:29:53.346" v="1248" actId="165"/>
          <ac:spMkLst>
            <pc:docMk/>
            <pc:sldMk cId="212050649" sldId="345"/>
            <ac:spMk id="21" creationId="{C01FC924-4610-4EE4-A20C-234AEA8AEF65}"/>
          </ac:spMkLst>
        </pc:spChg>
        <pc:spChg chg="add mod topLvl">
          <ac:chgData name="Syphax Ait oubelli" userId="ecf726b1934da71b" providerId="LiveId" clId="{DBF02EF2-5AE0-440D-B6AD-B5ACDEE03AC8}" dt="2021-08-10T14:29:53.346" v="1248" actId="165"/>
          <ac:spMkLst>
            <pc:docMk/>
            <pc:sldMk cId="212050649" sldId="345"/>
            <ac:spMk id="22" creationId="{909765E9-8315-4F70-806C-C103DC11B8B3}"/>
          </ac:spMkLst>
        </pc:spChg>
        <pc:spChg chg="add mod topLvl">
          <ac:chgData name="Syphax Ait oubelli" userId="ecf726b1934da71b" providerId="LiveId" clId="{DBF02EF2-5AE0-440D-B6AD-B5ACDEE03AC8}" dt="2021-08-10T14:29:53.346" v="1248" actId="165"/>
          <ac:spMkLst>
            <pc:docMk/>
            <pc:sldMk cId="212050649" sldId="345"/>
            <ac:spMk id="23" creationId="{583E09F8-F6A2-4A4B-93FB-4F88944A4444}"/>
          </ac:spMkLst>
        </pc:spChg>
        <pc:spChg chg="add mod topLvl">
          <ac:chgData name="Syphax Ait oubelli" userId="ecf726b1934da71b" providerId="LiveId" clId="{DBF02EF2-5AE0-440D-B6AD-B5ACDEE03AC8}" dt="2021-08-10T14:29:53.346" v="1248" actId="165"/>
          <ac:spMkLst>
            <pc:docMk/>
            <pc:sldMk cId="212050649" sldId="345"/>
            <ac:spMk id="24" creationId="{36415891-20A5-4107-A177-9843BE80427F}"/>
          </ac:spMkLst>
        </pc:spChg>
        <pc:spChg chg="add mod topLvl">
          <ac:chgData name="Syphax Ait oubelli" userId="ecf726b1934da71b" providerId="LiveId" clId="{DBF02EF2-5AE0-440D-B6AD-B5ACDEE03AC8}" dt="2021-08-10T14:29:53.346" v="1248" actId="165"/>
          <ac:spMkLst>
            <pc:docMk/>
            <pc:sldMk cId="212050649" sldId="345"/>
            <ac:spMk id="25" creationId="{EABCBE88-6D47-410E-BA5A-22AA68CCB0D0}"/>
          </ac:spMkLst>
        </pc:spChg>
        <pc:spChg chg="mod">
          <ac:chgData name="Syphax Ait oubelli" userId="ecf726b1934da71b" providerId="LiveId" clId="{DBF02EF2-5AE0-440D-B6AD-B5ACDEE03AC8}" dt="2021-08-10T11:32:40.830" v="1217" actId="1076"/>
          <ac:spMkLst>
            <pc:docMk/>
            <pc:sldMk cId="212050649" sldId="345"/>
            <ac:spMk id="26" creationId="{77C4929A-E7B0-4B81-9A1C-041D2B3CF681}"/>
          </ac:spMkLst>
        </pc:spChg>
        <pc:grpChg chg="add del mod">
          <ac:chgData name="Syphax Ait oubelli" userId="ecf726b1934da71b" providerId="LiveId" clId="{DBF02EF2-5AE0-440D-B6AD-B5ACDEE03AC8}" dt="2021-08-10T14:29:53.346" v="1248" actId="165"/>
          <ac:grpSpMkLst>
            <pc:docMk/>
            <pc:sldMk cId="212050649" sldId="345"/>
            <ac:grpSpMk id="2" creationId="{B28FA714-AAD6-4361-9267-DFC79D46CB43}"/>
          </ac:grpSpMkLst>
        </pc:grpChg>
        <pc:cxnChg chg="add mod">
          <ac:chgData name="Syphax Ait oubelli" userId="ecf726b1934da71b" providerId="LiveId" clId="{DBF02EF2-5AE0-440D-B6AD-B5ACDEE03AC8}" dt="2021-08-10T11:33:34.686" v="1235" actId="692"/>
          <ac:cxnSpMkLst>
            <pc:docMk/>
            <pc:sldMk cId="212050649" sldId="345"/>
            <ac:cxnSpMk id="27" creationId="{374B8D8B-DA23-4BEC-BD6B-83F82AAEE696}"/>
          </ac:cxnSpMkLst>
        </pc:cxnChg>
      </pc:sldChg>
      <pc:sldChg chg="addSp delSp modSp add del mod">
        <pc:chgData name="Syphax Ait oubelli" userId="ecf726b1934da71b" providerId="LiveId" clId="{DBF02EF2-5AE0-440D-B6AD-B5ACDEE03AC8}" dt="2021-08-10T14:38:35.152" v="1344" actId="47"/>
        <pc:sldMkLst>
          <pc:docMk/>
          <pc:sldMk cId="2624783429" sldId="346"/>
        </pc:sldMkLst>
        <pc:spChg chg="add mod">
          <ac:chgData name="Syphax Ait oubelli" userId="ecf726b1934da71b" providerId="LiveId" clId="{DBF02EF2-5AE0-440D-B6AD-B5ACDEE03AC8}" dt="2021-08-10T14:29:03.301" v="1240" actId="2085"/>
          <ac:spMkLst>
            <pc:docMk/>
            <pc:sldMk cId="2624783429" sldId="346"/>
            <ac:spMk id="2" creationId="{3F937937-8606-4CC7-BCB9-70A47F1174B9}"/>
          </ac:spMkLst>
        </pc:spChg>
        <pc:spChg chg="add del mod">
          <ac:chgData name="Syphax Ait oubelli" userId="ecf726b1934da71b" providerId="LiveId" clId="{DBF02EF2-5AE0-440D-B6AD-B5ACDEE03AC8}" dt="2021-08-10T14:29:35.239" v="1245" actId="478"/>
          <ac:spMkLst>
            <pc:docMk/>
            <pc:sldMk cId="2624783429" sldId="346"/>
            <ac:spMk id="3" creationId="{4FC9FB30-CB4E-4572-8579-7C11A4DA5484}"/>
          </ac:spMkLst>
        </pc:spChg>
        <pc:spChg chg="add mod">
          <ac:chgData name="Syphax Ait oubelli" userId="ecf726b1934da71b" providerId="LiveId" clId="{DBF02EF2-5AE0-440D-B6AD-B5ACDEE03AC8}" dt="2021-08-10T14:37:50.502" v="1327" actId="1038"/>
          <ac:spMkLst>
            <pc:docMk/>
            <pc:sldMk cId="2624783429" sldId="346"/>
            <ac:spMk id="6" creationId="{D3BCAC92-6154-4D7E-9F0C-1122DDA990FC}"/>
          </ac:spMkLst>
        </pc:spChg>
        <pc:spChg chg="mod">
          <ac:chgData name="Syphax Ait oubelli" userId="ecf726b1934da71b" providerId="LiveId" clId="{DBF02EF2-5AE0-440D-B6AD-B5ACDEE03AC8}" dt="2021-08-10T14:29:43.518" v="1247" actId="207"/>
          <ac:spMkLst>
            <pc:docMk/>
            <pc:sldMk cId="2624783429" sldId="346"/>
            <ac:spMk id="7" creationId="{D59E1FB0-9903-4F5E-B7EC-B11DAB940366}"/>
          </ac:spMkLst>
        </pc:spChg>
        <pc:spChg chg="add mod">
          <ac:chgData name="Syphax Ait oubelli" userId="ecf726b1934da71b" providerId="LiveId" clId="{DBF02EF2-5AE0-440D-B6AD-B5ACDEE03AC8}" dt="2021-08-10T14:37:57.132" v="1331" actId="1037"/>
          <ac:spMkLst>
            <pc:docMk/>
            <pc:sldMk cId="2624783429" sldId="346"/>
            <ac:spMk id="29" creationId="{EA80D4B7-851C-42B4-9D6A-C76CFCE06FED}"/>
          </ac:spMkLst>
        </pc:spChg>
        <pc:spChg chg="add mod">
          <ac:chgData name="Syphax Ait oubelli" userId="ecf726b1934da71b" providerId="LiveId" clId="{DBF02EF2-5AE0-440D-B6AD-B5ACDEE03AC8}" dt="2021-08-10T14:38:07.832" v="1337" actId="1076"/>
          <ac:spMkLst>
            <pc:docMk/>
            <pc:sldMk cId="2624783429" sldId="346"/>
            <ac:spMk id="30" creationId="{F6AE838B-1348-4B4B-BB88-200BB11B7D4D}"/>
          </ac:spMkLst>
        </pc:spChg>
        <pc:spChg chg="add mod">
          <ac:chgData name="Syphax Ait oubelli" userId="ecf726b1934da71b" providerId="LiveId" clId="{DBF02EF2-5AE0-440D-B6AD-B5ACDEE03AC8}" dt="2021-08-10T14:38:14.392" v="1340" actId="1076"/>
          <ac:spMkLst>
            <pc:docMk/>
            <pc:sldMk cId="2624783429" sldId="346"/>
            <ac:spMk id="32" creationId="{0EE650C0-F8DA-441B-B40F-6F35C0D3B8BE}"/>
          </ac:spMkLst>
        </pc:spChg>
        <pc:picChg chg="add del mod">
          <ac:chgData name="Syphax Ait oubelli" userId="ecf726b1934da71b" providerId="LiveId" clId="{DBF02EF2-5AE0-440D-B6AD-B5ACDEE03AC8}" dt="2021-08-10T14:36:21.862" v="1253" actId="478"/>
          <ac:picMkLst>
            <pc:docMk/>
            <pc:sldMk cId="2624783429" sldId="346"/>
            <ac:picMk id="5" creationId="{C447F43F-2840-4389-8EB8-A4E59B157561}"/>
          </ac:picMkLst>
        </pc:picChg>
        <pc:picChg chg="add mod">
          <ac:chgData name="Syphax Ait oubelli" userId="ecf726b1934da71b" providerId="LiveId" clId="{DBF02EF2-5AE0-440D-B6AD-B5ACDEE03AC8}" dt="2021-08-10T14:29:13.056" v="1241"/>
          <ac:picMkLst>
            <pc:docMk/>
            <pc:sldMk cId="2624783429" sldId="346"/>
            <ac:picMk id="23" creationId="{22CA6FED-EDD2-4F26-9AC0-477E1D046DF5}"/>
          </ac:picMkLst>
        </pc:picChg>
      </pc:sldChg>
      <pc:sldChg chg="addSp delSp modSp add mod">
        <pc:chgData name="Syphax Ait oubelli" userId="ecf726b1934da71b" providerId="LiveId" clId="{DBF02EF2-5AE0-440D-B6AD-B5ACDEE03AC8}" dt="2021-08-10T14:38:55.142" v="1372" actId="207"/>
        <pc:sldMkLst>
          <pc:docMk/>
          <pc:sldMk cId="2285001271" sldId="347"/>
        </pc:sldMkLst>
        <pc:spChg chg="mod">
          <ac:chgData name="Syphax Ait oubelli" userId="ecf726b1934da71b" providerId="LiveId" clId="{DBF02EF2-5AE0-440D-B6AD-B5ACDEE03AC8}" dt="2021-08-10T14:38:32.712" v="1342" actId="1076"/>
          <ac:spMkLst>
            <pc:docMk/>
            <pc:sldMk cId="2285001271" sldId="347"/>
            <ac:spMk id="2" creationId="{3F937937-8606-4CC7-BCB9-70A47F1174B9}"/>
          </ac:spMkLst>
        </pc:spChg>
        <pc:spChg chg="mod">
          <ac:chgData name="Syphax Ait oubelli" userId="ecf726b1934da71b" providerId="LiveId" clId="{DBF02EF2-5AE0-440D-B6AD-B5ACDEE03AC8}" dt="2021-08-10T14:38:55.142" v="1372" actId="207"/>
          <ac:spMkLst>
            <pc:docMk/>
            <pc:sldMk cId="2285001271" sldId="347"/>
            <ac:spMk id="7" creationId="{D59E1FB0-9903-4F5E-B7EC-B11DAB940366}"/>
          </ac:spMkLst>
        </pc:spChg>
        <pc:spChg chg="mod">
          <ac:chgData name="Syphax Ait oubelli" userId="ecf726b1934da71b" providerId="LiveId" clId="{DBF02EF2-5AE0-440D-B6AD-B5ACDEE03AC8}" dt="2021-08-10T14:38:55.142" v="1372" actId="207"/>
          <ac:spMkLst>
            <pc:docMk/>
            <pc:sldMk cId="2285001271" sldId="347"/>
            <ac:spMk id="10" creationId="{64A1804D-5EE1-45AB-8787-6B8AB96A3DF6}"/>
          </ac:spMkLst>
        </pc:spChg>
        <pc:spChg chg="add del mod">
          <ac:chgData name="Syphax Ait oubelli" userId="ecf726b1934da71b" providerId="LiveId" clId="{DBF02EF2-5AE0-440D-B6AD-B5ACDEE03AC8}" dt="2021-08-10T14:38:55.142" v="1372" actId="207"/>
          <ac:spMkLst>
            <pc:docMk/>
            <pc:sldMk cId="2285001271" sldId="347"/>
            <ac:spMk id="13" creationId="{4D360CD4-01F2-4912-A370-7F474CDD0DAB}"/>
          </ac:spMkLst>
        </pc:spChg>
        <pc:spChg chg="add del mod">
          <ac:chgData name="Syphax Ait oubelli" userId="ecf726b1934da71b" providerId="LiveId" clId="{DBF02EF2-5AE0-440D-B6AD-B5ACDEE03AC8}" dt="2021-08-10T14:38:55.142" v="1372" actId="207"/>
          <ac:spMkLst>
            <pc:docMk/>
            <pc:sldMk cId="2285001271" sldId="347"/>
            <ac:spMk id="16" creationId="{73A2B211-1E76-43B8-A842-644031212CA9}"/>
          </ac:spMkLst>
        </pc:spChg>
        <pc:spChg chg="add del mod">
          <ac:chgData name="Syphax Ait oubelli" userId="ecf726b1934da71b" providerId="LiveId" clId="{DBF02EF2-5AE0-440D-B6AD-B5ACDEE03AC8}" dt="2021-08-10T14:38:55.142" v="1372" actId="207"/>
          <ac:spMkLst>
            <pc:docMk/>
            <pc:sldMk cId="2285001271" sldId="347"/>
            <ac:spMk id="19" creationId="{F71A63FB-07F1-4F19-B1A3-EBF27B03FDC2}"/>
          </ac:spMkLst>
        </pc:spChg>
        <pc:spChg chg="mod">
          <ac:chgData name="Syphax Ait oubelli" userId="ecf726b1934da71b" providerId="LiveId" clId="{DBF02EF2-5AE0-440D-B6AD-B5ACDEE03AC8}" dt="2021-08-10T14:38:55.142" v="1372" actId="207"/>
          <ac:spMkLst>
            <pc:docMk/>
            <pc:sldMk cId="2285001271" sldId="347"/>
            <ac:spMk id="22" creationId="{0C3FE7D5-4E79-46C7-8C4C-6552ACA027E3}"/>
          </ac:spMkLst>
        </pc:spChg>
        <pc:spChg chg="mod">
          <ac:chgData name="Syphax Ait oubelli" userId="ecf726b1934da71b" providerId="LiveId" clId="{DBF02EF2-5AE0-440D-B6AD-B5ACDEE03AC8}" dt="2021-08-10T14:38:55.142" v="1372" actId="207"/>
          <ac:spMkLst>
            <pc:docMk/>
            <pc:sldMk cId="2285001271" sldId="347"/>
            <ac:spMk id="25" creationId="{06AF10B1-CB4F-4986-B34E-193E0BD469D9}"/>
          </ac:spMkLst>
        </pc:spChg>
        <pc:spChg chg="add del mod">
          <ac:chgData name="Syphax Ait oubelli" userId="ecf726b1934da71b" providerId="LiveId" clId="{DBF02EF2-5AE0-440D-B6AD-B5ACDEE03AC8}" dt="2021-08-10T14:38:55.142" v="1372" actId="207"/>
          <ac:spMkLst>
            <pc:docMk/>
            <pc:sldMk cId="2285001271" sldId="347"/>
            <ac:spMk id="28" creationId="{15F0DA52-9D8D-4642-9762-65BDA6AFE2FA}"/>
          </ac:spMkLst>
        </pc:spChg>
        <pc:spChg chg="add del mod">
          <ac:chgData name="Syphax Ait oubelli" userId="ecf726b1934da71b" providerId="LiveId" clId="{DBF02EF2-5AE0-440D-B6AD-B5ACDEE03AC8}" dt="2021-08-10T14:38:55.142" v="1372" actId="207"/>
          <ac:spMkLst>
            <pc:docMk/>
            <pc:sldMk cId="2285001271" sldId="347"/>
            <ac:spMk id="31" creationId="{14AFC152-7112-443A-8C7A-2E80FB0E8E5A}"/>
          </ac:spMkLst>
        </pc:spChg>
        <pc:spChg chg="add del mod">
          <ac:chgData name="Syphax Ait oubelli" userId="ecf726b1934da71b" providerId="LiveId" clId="{DBF02EF2-5AE0-440D-B6AD-B5ACDEE03AC8}" dt="2021-08-10T14:38:55.142" v="1372" actId="207"/>
          <ac:spMkLst>
            <pc:docMk/>
            <pc:sldMk cId="2285001271" sldId="347"/>
            <ac:spMk id="34" creationId="{F09FA5DB-C5D5-4113-BDD9-00327492FEB0}"/>
          </ac:spMkLst>
        </pc:spChg>
        <pc:spChg chg="mod">
          <ac:chgData name="Syphax Ait oubelli" userId="ecf726b1934da71b" providerId="LiveId" clId="{DBF02EF2-5AE0-440D-B6AD-B5ACDEE03AC8}" dt="2021-08-10T14:38:55.142" v="1372" actId="207"/>
          <ac:spMkLst>
            <pc:docMk/>
            <pc:sldMk cId="2285001271" sldId="347"/>
            <ac:spMk id="37" creationId="{C81227BE-41EF-4393-AC13-08A97F741AD1}"/>
          </ac:spMkLst>
        </pc:spChg>
        <pc:spChg chg="mod">
          <ac:chgData name="Syphax Ait oubelli" userId="ecf726b1934da71b" providerId="LiveId" clId="{DBF02EF2-5AE0-440D-B6AD-B5ACDEE03AC8}" dt="2021-08-10T14:38:55.142" v="1372" actId="207"/>
          <ac:spMkLst>
            <pc:docMk/>
            <pc:sldMk cId="2285001271" sldId="347"/>
            <ac:spMk id="40" creationId="{EF95D963-9C20-4B6A-8864-EBC33FF866EE}"/>
          </ac:spMkLst>
        </pc:spChg>
        <pc:spChg chg="add del mod">
          <ac:chgData name="Syphax Ait oubelli" userId="ecf726b1934da71b" providerId="LiveId" clId="{DBF02EF2-5AE0-440D-B6AD-B5ACDEE03AC8}" dt="2021-08-10T14:38:55.142" v="1372" actId="207"/>
          <ac:spMkLst>
            <pc:docMk/>
            <pc:sldMk cId="2285001271" sldId="347"/>
            <ac:spMk id="43" creationId="{A1622D04-8937-4436-8A83-B2DDB09AE7F2}"/>
          </ac:spMkLst>
        </pc:spChg>
        <pc:spChg chg="add del mod">
          <ac:chgData name="Syphax Ait oubelli" userId="ecf726b1934da71b" providerId="LiveId" clId="{DBF02EF2-5AE0-440D-B6AD-B5ACDEE03AC8}" dt="2021-08-10T14:38:55.142" v="1372" actId="207"/>
          <ac:spMkLst>
            <pc:docMk/>
            <pc:sldMk cId="2285001271" sldId="347"/>
            <ac:spMk id="46" creationId="{1785F098-5F9B-4E15-825A-EB70E4A37FD6}"/>
          </ac:spMkLst>
        </pc:spChg>
        <pc:spChg chg="add del mod">
          <ac:chgData name="Syphax Ait oubelli" userId="ecf726b1934da71b" providerId="LiveId" clId="{DBF02EF2-5AE0-440D-B6AD-B5ACDEE03AC8}" dt="2021-08-10T14:38:55.142" v="1372" actId="207"/>
          <ac:spMkLst>
            <pc:docMk/>
            <pc:sldMk cId="2285001271" sldId="347"/>
            <ac:spMk id="49" creationId="{8354BD48-71B1-47A2-964C-9406051523F7}"/>
          </ac:spMkLst>
        </pc:spChg>
        <pc:spChg chg="mod">
          <ac:chgData name="Syphax Ait oubelli" userId="ecf726b1934da71b" providerId="LiveId" clId="{DBF02EF2-5AE0-440D-B6AD-B5ACDEE03AC8}" dt="2021-08-10T14:38:55.142" v="1372" actId="207"/>
          <ac:spMkLst>
            <pc:docMk/>
            <pc:sldMk cId="2285001271" sldId="347"/>
            <ac:spMk id="52" creationId="{9737E3C9-2649-4B93-B311-C140B3A0E59E}"/>
          </ac:spMkLst>
        </pc:spChg>
        <pc:spChg chg="add mod">
          <ac:chgData name="Syphax Ait oubelli" userId="ecf726b1934da71b" providerId="LiveId" clId="{DBF02EF2-5AE0-440D-B6AD-B5ACDEE03AC8}" dt="2021-08-10T14:38:32.712" v="1342" actId="1076"/>
          <ac:spMkLst>
            <pc:docMk/>
            <pc:sldMk cId="2285001271" sldId="347"/>
            <ac:spMk id="53" creationId="{A35E1591-EA30-458A-9DAE-31FD3A334995}"/>
          </ac:spMkLst>
        </pc:spChg>
        <pc:spChg chg="add mod">
          <ac:chgData name="Syphax Ait oubelli" userId="ecf726b1934da71b" providerId="LiveId" clId="{DBF02EF2-5AE0-440D-B6AD-B5ACDEE03AC8}" dt="2021-08-10T14:38:32.712" v="1342" actId="1076"/>
          <ac:spMkLst>
            <pc:docMk/>
            <pc:sldMk cId="2285001271" sldId="347"/>
            <ac:spMk id="54" creationId="{DE41D748-B9A3-4AED-9AFA-42547F9DB180}"/>
          </ac:spMkLst>
        </pc:spChg>
        <pc:spChg chg="mod">
          <ac:chgData name="Syphax Ait oubelli" userId="ecf726b1934da71b" providerId="LiveId" clId="{DBF02EF2-5AE0-440D-B6AD-B5ACDEE03AC8}" dt="2021-08-10T14:38:55.142" v="1372" actId="207"/>
          <ac:spMkLst>
            <pc:docMk/>
            <pc:sldMk cId="2285001271" sldId="347"/>
            <ac:spMk id="55" creationId="{643D47E5-5F64-41FE-A755-10F5635F91AC}"/>
          </ac:spMkLst>
        </pc:spChg>
        <pc:spChg chg="add mod">
          <ac:chgData name="Syphax Ait oubelli" userId="ecf726b1934da71b" providerId="LiveId" clId="{DBF02EF2-5AE0-440D-B6AD-B5ACDEE03AC8}" dt="2021-08-10T14:38:32.712" v="1342" actId="1076"/>
          <ac:spMkLst>
            <pc:docMk/>
            <pc:sldMk cId="2285001271" sldId="347"/>
            <ac:spMk id="56" creationId="{D87CAF18-EC5F-4482-966E-BEB9F275756C}"/>
          </ac:spMkLst>
        </pc:spChg>
        <pc:spChg chg="add mod">
          <ac:chgData name="Syphax Ait oubelli" userId="ecf726b1934da71b" providerId="LiveId" clId="{DBF02EF2-5AE0-440D-B6AD-B5ACDEE03AC8}" dt="2021-08-10T14:38:32.712" v="1342" actId="1076"/>
          <ac:spMkLst>
            <pc:docMk/>
            <pc:sldMk cId="2285001271" sldId="347"/>
            <ac:spMk id="57" creationId="{B9FD27BF-BA96-4B49-8D09-A32571551576}"/>
          </ac:spMkLst>
        </pc:spChg>
        <pc:spChg chg="add del mod">
          <ac:chgData name="Syphax Ait oubelli" userId="ecf726b1934da71b" providerId="LiveId" clId="{DBF02EF2-5AE0-440D-B6AD-B5ACDEE03AC8}" dt="2021-08-10T14:38:55.142" v="1372" actId="207"/>
          <ac:spMkLst>
            <pc:docMk/>
            <pc:sldMk cId="2285001271" sldId="347"/>
            <ac:spMk id="58" creationId="{8EC3A824-16BD-43D7-A9F7-7315256CBBBD}"/>
          </ac:spMkLst>
        </pc:spChg>
        <pc:spChg chg="add del mod">
          <ac:chgData name="Syphax Ait oubelli" userId="ecf726b1934da71b" providerId="LiveId" clId="{DBF02EF2-5AE0-440D-B6AD-B5ACDEE03AC8}" dt="2021-08-10T14:38:55.142" v="1372" actId="207"/>
          <ac:spMkLst>
            <pc:docMk/>
            <pc:sldMk cId="2285001271" sldId="347"/>
            <ac:spMk id="61" creationId="{6F32346E-52DB-4C93-A3B2-14DA9B8443DA}"/>
          </ac:spMkLst>
        </pc:spChg>
        <pc:spChg chg="add del mod">
          <ac:chgData name="Syphax Ait oubelli" userId="ecf726b1934da71b" providerId="LiveId" clId="{DBF02EF2-5AE0-440D-B6AD-B5ACDEE03AC8}" dt="2021-08-10T14:38:55.142" v="1372" actId="207"/>
          <ac:spMkLst>
            <pc:docMk/>
            <pc:sldMk cId="2285001271" sldId="347"/>
            <ac:spMk id="64" creationId="{5D49293E-1C21-480B-A99D-89FC82FB266E}"/>
          </ac:spMkLst>
        </pc:spChg>
        <pc:picChg chg="del mod">
          <ac:chgData name="Syphax Ait oubelli" userId="ecf726b1934da71b" providerId="LiveId" clId="{DBF02EF2-5AE0-440D-B6AD-B5ACDEE03AC8}" dt="2021-08-10T14:38:48.792" v="1347" actId="478"/>
          <ac:picMkLst>
            <pc:docMk/>
            <pc:sldMk cId="2285001271" sldId="347"/>
            <ac:picMk id="5" creationId="{C447F43F-2840-4389-8EB8-A4E59B157561}"/>
          </ac:picMkLst>
        </pc:picChg>
        <pc:picChg chg="add del mod">
          <ac:chgData name="Syphax Ait oubelli" userId="ecf726b1934da71b" providerId="LiveId" clId="{DBF02EF2-5AE0-440D-B6AD-B5ACDEE03AC8}" dt="2021-08-10T14:38:48.792" v="1347" actId="478"/>
          <ac:picMkLst>
            <pc:docMk/>
            <pc:sldMk cId="2285001271" sldId="347"/>
            <ac:picMk id="26" creationId="{00D9DDEE-5F11-4212-9A38-424C562DA453}"/>
          </ac:picMkLst>
        </pc:picChg>
        <pc:picChg chg="add del mod">
          <ac:chgData name="Syphax Ait oubelli" userId="ecf726b1934da71b" providerId="LiveId" clId="{DBF02EF2-5AE0-440D-B6AD-B5ACDEE03AC8}" dt="2021-08-10T14:38:48.792" v="1347" actId="478"/>
          <ac:picMkLst>
            <pc:docMk/>
            <pc:sldMk cId="2285001271" sldId="347"/>
            <ac:picMk id="27" creationId="{8A49E092-A3CF-4D12-A89D-7EB49F0A7858}"/>
          </ac:picMkLst>
        </pc:picChg>
        <pc:picChg chg="add del mod">
          <ac:chgData name="Syphax Ait oubelli" userId="ecf726b1934da71b" providerId="LiveId" clId="{DBF02EF2-5AE0-440D-B6AD-B5ACDEE03AC8}" dt="2021-08-10T14:38:48.792" v="1347" actId="478"/>
          <ac:picMkLst>
            <pc:docMk/>
            <pc:sldMk cId="2285001271" sldId="347"/>
            <ac:picMk id="29" creationId="{A2CD2430-4912-4856-BB83-F941903420C1}"/>
          </ac:picMkLst>
        </pc:picChg>
        <pc:picChg chg="add del mod">
          <ac:chgData name="Syphax Ait oubelli" userId="ecf726b1934da71b" providerId="LiveId" clId="{DBF02EF2-5AE0-440D-B6AD-B5ACDEE03AC8}" dt="2021-08-10T14:38:48.792" v="1347" actId="478"/>
          <ac:picMkLst>
            <pc:docMk/>
            <pc:sldMk cId="2285001271" sldId="347"/>
            <ac:picMk id="30" creationId="{1D5DFB54-F1F1-4344-A0E2-FB19F78106F9}"/>
          </ac:picMkLst>
        </pc:picChg>
        <pc:picChg chg="add del mod">
          <ac:chgData name="Syphax Ait oubelli" userId="ecf726b1934da71b" providerId="LiveId" clId="{DBF02EF2-5AE0-440D-B6AD-B5ACDEE03AC8}" dt="2021-08-10T14:38:48.792" v="1347" actId="478"/>
          <ac:picMkLst>
            <pc:docMk/>
            <pc:sldMk cId="2285001271" sldId="347"/>
            <ac:picMk id="32" creationId="{3B1B0231-08E8-41BF-93CC-9A4E9E417972}"/>
          </ac:picMkLst>
        </pc:picChg>
        <pc:picChg chg="add del mod">
          <ac:chgData name="Syphax Ait oubelli" userId="ecf726b1934da71b" providerId="LiveId" clId="{DBF02EF2-5AE0-440D-B6AD-B5ACDEE03AC8}" dt="2021-08-10T14:38:48.792" v="1347" actId="478"/>
          <ac:picMkLst>
            <pc:docMk/>
            <pc:sldMk cId="2285001271" sldId="347"/>
            <ac:picMk id="33" creationId="{51326853-C95F-4DE5-A7C0-75C4D932589C}"/>
          </ac:picMkLst>
        </pc:picChg>
        <pc:picChg chg="add del mod">
          <ac:chgData name="Syphax Ait oubelli" userId="ecf726b1934da71b" providerId="LiveId" clId="{DBF02EF2-5AE0-440D-B6AD-B5ACDEE03AC8}" dt="2021-08-10T14:38:48.792" v="1347" actId="478"/>
          <ac:picMkLst>
            <pc:docMk/>
            <pc:sldMk cId="2285001271" sldId="347"/>
            <ac:picMk id="35" creationId="{374BB2F6-57B1-4C6A-956D-769ACDF6AB6E}"/>
          </ac:picMkLst>
        </pc:picChg>
        <pc:picChg chg="add del mod">
          <ac:chgData name="Syphax Ait oubelli" userId="ecf726b1934da71b" providerId="LiveId" clId="{DBF02EF2-5AE0-440D-B6AD-B5ACDEE03AC8}" dt="2021-08-10T14:38:48.792" v="1347" actId="478"/>
          <ac:picMkLst>
            <pc:docMk/>
            <pc:sldMk cId="2285001271" sldId="347"/>
            <ac:picMk id="36" creationId="{23CC97A7-6F60-4275-9334-0F397E66F7C9}"/>
          </ac:picMkLst>
        </pc:picChg>
        <pc:picChg chg="add del mod">
          <ac:chgData name="Syphax Ait oubelli" userId="ecf726b1934da71b" providerId="LiveId" clId="{DBF02EF2-5AE0-440D-B6AD-B5ACDEE03AC8}" dt="2021-08-10T14:38:48.792" v="1347" actId="478"/>
          <ac:picMkLst>
            <pc:docMk/>
            <pc:sldMk cId="2285001271" sldId="347"/>
            <ac:picMk id="38" creationId="{52AB61D6-68FD-4374-A4B1-00C6CECD8BCA}"/>
          </ac:picMkLst>
        </pc:picChg>
        <pc:picChg chg="add del mod">
          <ac:chgData name="Syphax Ait oubelli" userId="ecf726b1934da71b" providerId="LiveId" clId="{DBF02EF2-5AE0-440D-B6AD-B5ACDEE03AC8}" dt="2021-08-10T14:38:48.792" v="1347" actId="478"/>
          <ac:picMkLst>
            <pc:docMk/>
            <pc:sldMk cId="2285001271" sldId="347"/>
            <ac:picMk id="39" creationId="{1E184B16-E566-40CB-A9B2-CAA7E6F7BABA}"/>
          </ac:picMkLst>
        </pc:picChg>
        <pc:picChg chg="add del mod">
          <ac:chgData name="Syphax Ait oubelli" userId="ecf726b1934da71b" providerId="LiveId" clId="{DBF02EF2-5AE0-440D-B6AD-B5ACDEE03AC8}" dt="2021-08-10T14:38:48.792" v="1347" actId="478"/>
          <ac:picMkLst>
            <pc:docMk/>
            <pc:sldMk cId="2285001271" sldId="347"/>
            <ac:picMk id="41" creationId="{9DC96CAB-ABDD-44F1-92DE-08C0E591BE25}"/>
          </ac:picMkLst>
        </pc:picChg>
        <pc:picChg chg="add del mod">
          <ac:chgData name="Syphax Ait oubelli" userId="ecf726b1934da71b" providerId="LiveId" clId="{DBF02EF2-5AE0-440D-B6AD-B5ACDEE03AC8}" dt="2021-08-10T14:38:48.792" v="1347" actId="478"/>
          <ac:picMkLst>
            <pc:docMk/>
            <pc:sldMk cId="2285001271" sldId="347"/>
            <ac:picMk id="42" creationId="{3AAE1F15-5052-4BA3-84DC-D077B4951254}"/>
          </ac:picMkLst>
        </pc:picChg>
        <pc:picChg chg="add del mod">
          <ac:chgData name="Syphax Ait oubelli" userId="ecf726b1934da71b" providerId="LiveId" clId="{DBF02EF2-5AE0-440D-B6AD-B5ACDEE03AC8}" dt="2021-08-10T14:38:48.792" v="1347" actId="478"/>
          <ac:picMkLst>
            <pc:docMk/>
            <pc:sldMk cId="2285001271" sldId="347"/>
            <ac:picMk id="44" creationId="{8682156F-2819-4905-80C1-EFD353F8ABAD}"/>
          </ac:picMkLst>
        </pc:picChg>
        <pc:picChg chg="add del mod">
          <ac:chgData name="Syphax Ait oubelli" userId="ecf726b1934da71b" providerId="LiveId" clId="{DBF02EF2-5AE0-440D-B6AD-B5ACDEE03AC8}" dt="2021-08-10T14:38:48.792" v="1347" actId="478"/>
          <ac:picMkLst>
            <pc:docMk/>
            <pc:sldMk cId="2285001271" sldId="347"/>
            <ac:picMk id="45" creationId="{A8E3009A-122B-4F96-877E-92F3F8F4241A}"/>
          </ac:picMkLst>
        </pc:picChg>
        <pc:picChg chg="add del mod">
          <ac:chgData name="Syphax Ait oubelli" userId="ecf726b1934da71b" providerId="LiveId" clId="{DBF02EF2-5AE0-440D-B6AD-B5ACDEE03AC8}" dt="2021-08-10T14:38:48.792" v="1347" actId="478"/>
          <ac:picMkLst>
            <pc:docMk/>
            <pc:sldMk cId="2285001271" sldId="347"/>
            <ac:picMk id="47" creationId="{D8351C48-8BB6-4B2D-98BC-A31993055628}"/>
          </ac:picMkLst>
        </pc:picChg>
        <pc:picChg chg="add del mod">
          <ac:chgData name="Syphax Ait oubelli" userId="ecf726b1934da71b" providerId="LiveId" clId="{DBF02EF2-5AE0-440D-B6AD-B5ACDEE03AC8}" dt="2021-08-10T14:38:48.792" v="1347" actId="478"/>
          <ac:picMkLst>
            <pc:docMk/>
            <pc:sldMk cId="2285001271" sldId="347"/>
            <ac:picMk id="48" creationId="{449EBB49-AAF5-4BD1-AF50-935D8FB6AF8E}"/>
          </ac:picMkLst>
        </pc:picChg>
        <pc:picChg chg="add del mod">
          <ac:chgData name="Syphax Ait oubelli" userId="ecf726b1934da71b" providerId="LiveId" clId="{DBF02EF2-5AE0-440D-B6AD-B5ACDEE03AC8}" dt="2021-08-10T14:38:48.792" v="1347" actId="478"/>
          <ac:picMkLst>
            <pc:docMk/>
            <pc:sldMk cId="2285001271" sldId="347"/>
            <ac:picMk id="50" creationId="{FB81E857-656B-4DD7-8680-B4EEEC977B02}"/>
          </ac:picMkLst>
        </pc:picChg>
        <pc:picChg chg="add del mod">
          <ac:chgData name="Syphax Ait oubelli" userId="ecf726b1934da71b" providerId="LiveId" clId="{DBF02EF2-5AE0-440D-B6AD-B5ACDEE03AC8}" dt="2021-08-10T14:38:48.792" v="1347" actId="478"/>
          <ac:picMkLst>
            <pc:docMk/>
            <pc:sldMk cId="2285001271" sldId="347"/>
            <ac:picMk id="51" creationId="{7D4C5BBD-7E29-44C1-91A6-C593AEB395D3}"/>
          </ac:picMkLst>
        </pc:picChg>
      </pc:sldChg>
      <pc:sldChg chg="add">
        <pc:chgData name="Syphax Ait oubelli" userId="ecf726b1934da71b" providerId="LiveId" clId="{DBF02EF2-5AE0-440D-B6AD-B5ACDEE03AC8}" dt="2021-08-10T14:38:34.092" v="1343" actId="2890"/>
        <pc:sldMkLst>
          <pc:docMk/>
          <pc:sldMk cId="3014993237" sldId="348"/>
        </pc:sldMkLst>
      </pc:sldChg>
      <pc:sldChg chg="addSp modSp add mod">
        <pc:chgData name="Syphax Ait oubelli" userId="ecf726b1934da71b" providerId="LiveId" clId="{DBF02EF2-5AE0-440D-B6AD-B5ACDEE03AC8}" dt="2021-08-10T14:42:07.542" v="1379" actId="14100"/>
        <pc:sldMkLst>
          <pc:docMk/>
          <pc:sldMk cId="2668540787" sldId="349"/>
        </pc:sldMkLst>
        <pc:cxnChg chg="add mod">
          <ac:chgData name="Syphax Ait oubelli" userId="ecf726b1934da71b" providerId="LiveId" clId="{DBF02EF2-5AE0-440D-B6AD-B5ACDEE03AC8}" dt="2021-08-10T14:42:03.112" v="1377" actId="14100"/>
          <ac:cxnSpMkLst>
            <pc:docMk/>
            <pc:sldMk cId="2668540787" sldId="349"/>
            <ac:cxnSpMk id="59" creationId="{970C993F-DA69-438A-BD3B-407E88E786E5}"/>
          </ac:cxnSpMkLst>
        </pc:cxnChg>
        <pc:cxnChg chg="add mod">
          <ac:chgData name="Syphax Ait oubelli" userId="ecf726b1934da71b" providerId="LiveId" clId="{DBF02EF2-5AE0-440D-B6AD-B5ACDEE03AC8}" dt="2021-08-10T14:42:07.542" v="1379" actId="14100"/>
          <ac:cxnSpMkLst>
            <pc:docMk/>
            <pc:sldMk cId="2668540787" sldId="349"/>
            <ac:cxnSpMk id="60" creationId="{B04D727E-B818-4671-A98F-32F01C3DBC13}"/>
          </ac:cxnSpMkLst>
        </pc:cxnChg>
      </pc:sldChg>
      <pc:sldChg chg="addSp delSp modSp add mod addCm delCm">
        <pc:chgData name="Syphax Ait oubelli" userId="ecf726b1934da71b" providerId="LiveId" clId="{DBF02EF2-5AE0-440D-B6AD-B5ACDEE03AC8}" dt="2021-08-10T14:45:56.186" v="1421" actId="12788"/>
        <pc:sldMkLst>
          <pc:docMk/>
          <pc:sldMk cId="3650168091" sldId="350"/>
        </pc:sldMkLst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2" creationId="{3F937937-8606-4CC7-BCB9-70A47F1174B9}"/>
          </ac:spMkLst>
        </pc:spChg>
        <pc:spChg chg="add del mod">
          <ac:chgData name="Syphax Ait oubelli" userId="ecf726b1934da71b" providerId="LiveId" clId="{DBF02EF2-5AE0-440D-B6AD-B5ACDEE03AC8}" dt="2021-08-10T14:44:58.452" v="1395"/>
          <ac:spMkLst>
            <pc:docMk/>
            <pc:sldMk cId="3650168091" sldId="350"/>
            <ac:spMk id="6" creationId="{450DEFCD-4C1D-46BE-8141-250133AFB643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7" creationId="{D59E1FB0-9903-4F5E-B7EC-B11DAB940366}"/>
          </ac:spMkLst>
        </pc:spChg>
        <pc:spChg chg="add mod">
          <ac:chgData name="Syphax Ait oubelli" userId="ecf726b1934da71b" providerId="LiveId" clId="{DBF02EF2-5AE0-440D-B6AD-B5ACDEE03AC8}" dt="2021-08-10T14:45:56.186" v="1421" actId="12788"/>
          <ac:spMkLst>
            <pc:docMk/>
            <pc:sldMk cId="3650168091" sldId="350"/>
            <ac:spMk id="8" creationId="{11957378-FED3-450D-9D91-5CB9C3A91563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10" creationId="{64A1804D-5EE1-45AB-8787-6B8AB96A3DF6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13" creationId="{4D360CD4-01F2-4912-A370-7F474CDD0DAB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16" creationId="{73A2B211-1E76-43B8-A842-644031212CA9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19" creationId="{F71A63FB-07F1-4F19-B1A3-EBF27B03FDC2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22" creationId="{0C3FE7D5-4E79-46C7-8C4C-6552ACA027E3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25" creationId="{06AF10B1-CB4F-4986-B34E-193E0BD469D9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28" creationId="{15F0DA52-9D8D-4642-9762-65BDA6AFE2FA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31" creationId="{14AFC152-7112-443A-8C7A-2E80FB0E8E5A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34" creationId="{F09FA5DB-C5D5-4113-BDD9-00327492FEB0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37" creationId="{C81227BE-41EF-4393-AC13-08A97F741AD1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40" creationId="{EF95D963-9C20-4B6A-8864-EBC33FF866EE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43" creationId="{A1622D04-8937-4436-8A83-B2DDB09AE7F2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46" creationId="{1785F098-5F9B-4E15-825A-EB70E4A37FD6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49" creationId="{8354BD48-71B1-47A2-964C-9406051523F7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52" creationId="{9737E3C9-2649-4B93-B311-C140B3A0E59E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53" creationId="{A35E1591-EA30-458A-9DAE-31FD3A334995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54" creationId="{DE41D748-B9A3-4AED-9AFA-42547F9DB180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55" creationId="{643D47E5-5F64-41FE-A755-10F5635F91AC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56" creationId="{D87CAF18-EC5F-4482-966E-BEB9F275756C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57" creationId="{B9FD27BF-BA96-4B49-8D09-A32571551576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58" creationId="{8EC3A824-16BD-43D7-A9F7-7315256CBBBD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61" creationId="{6F32346E-52DB-4C93-A3B2-14DA9B8443DA}"/>
          </ac:spMkLst>
        </pc:spChg>
        <pc:spChg chg="mod topLvl">
          <ac:chgData name="Syphax Ait oubelli" userId="ecf726b1934da71b" providerId="LiveId" clId="{DBF02EF2-5AE0-440D-B6AD-B5ACDEE03AC8}" dt="2021-08-10T14:43:16.039" v="1391" actId="165"/>
          <ac:spMkLst>
            <pc:docMk/>
            <pc:sldMk cId="3650168091" sldId="350"/>
            <ac:spMk id="64" creationId="{5D49293E-1C21-480B-A99D-89FC82FB266E}"/>
          </ac:spMkLst>
        </pc:spChg>
        <pc:grpChg chg="add mod">
          <ac:chgData name="Syphax Ait oubelli" userId="ecf726b1934da71b" providerId="LiveId" clId="{DBF02EF2-5AE0-440D-B6AD-B5ACDEE03AC8}" dt="2021-08-10T14:43:02.302" v="1385" actId="164"/>
          <ac:grpSpMkLst>
            <pc:docMk/>
            <pc:sldMk cId="3650168091" sldId="350"/>
            <ac:grpSpMk id="3" creationId="{58E1ED8B-1D2C-4BB1-850F-F7C0B1CFE5A0}"/>
          </ac:grpSpMkLst>
        </pc:grpChg>
        <pc:grpChg chg="add del mod">
          <ac:chgData name="Syphax Ait oubelli" userId="ecf726b1934da71b" providerId="LiveId" clId="{DBF02EF2-5AE0-440D-B6AD-B5ACDEE03AC8}" dt="2021-08-10T14:43:16.039" v="1391" actId="165"/>
          <ac:grpSpMkLst>
            <pc:docMk/>
            <pc:sldMk cId="3650168091" sldId="350"/>
            <ac:grpSpMk id="4" creationId="{F43CC1B0-E0CC-49FC-AE31-5BCE50F55062}"/>
          </ac:grpSpMkLst>
        </pc:grpChg>
        <pc:picChg chg="mod topLvl">
          <ac:chgData name="Syphax Ait oubelli" userId="ecf726b1934da71b" providerId="LiveId" clId="{DBF02EF2-5AE0-440D-B6AD-B5ACDEE03AC8}" dt="2021-08-10T14:43:16.039" v="1391" actId="165"/>
          <ac:picMkLst>
            <pc:docMk/>
            <pc:sldMk cId="3650168091" sldId="350"/>
            <ac:picMk id="5" creationId="{C447F43F-2840-4389-8EB8-A4E59B157561}"/>
          </ac:picMkLst>
        </pc:picChg>
        <pc:picChg chg="mod topLvl">
          <ac:chgData name="Syphax Ait oubelli" userId="ecf726b1934da71b" providerId="LiveId" clId="{DBF02EF2-5AE0-440D-B6AD-B5ACDEE03AC8}" dt="2021-08-10T14:43:16.039" v="1391" actId="165"/>
          <ac:picMkLst>
            <pc:docMk/>
            <pc:sldMk cId="3650168091" sldId="350"/>
            <ac:picMk id="26" creationId="{00D9DDEE-5F11-4212-9A38-424C562DA453}"/>
          </ac:picMkLst>
        </pc:picChg>
        <pc:picChg chg="mod topLvl">
          <ac:chgData name="Syphax Ait oubelli" userId="ecf726b1934da71b" providerId="LiveId" clId="{DBF02EF2-5AE0-440D-B6AD-B5ACDEE03AC8}" dt="2021-08-10T14:43:16.039" v="1391" actId="165"/>
          <ac:picMkLst>
            <pc:docMk/>
            <pc:sldMk cId="3650168091" sldId="350"/>
            <ac:picMk id="27" creationId="{8A49E092-A3CF-4D12-A89D-7EB49F0A7858}"/>
          </ac:picMkLst>
        </pc:picChg>
        <pc:picChg chg="mod topLvl">
          <ac:chgData name="Syphax Ait oubelli" userId="ecf726b1934da71b" providerId="LiveId" clId="{DBF02EF2-5AE0-440D-B6AD-B5ACDEE03AC8}" dt="2021-08-10T14:43:16.039" v="1391" actId="165"/>
          <ac:picMkLst>
            <pc:docMk/>
            <pc:sldMk cId="3650168091" sldId="350"/>
            <ac:picMk id="29" creationId="{A2CD2430-4912-4856-BB83-F941903420C1}"/>
          </ac:picMkLst>
        </pc:picChg>
        <pc:picChg chg="mod topLvl">
          <ac:chgData name="Syphax Ait oubelli" userId="ecf726b1934da71b" providerId="LiveId" clId="{DBF02EF2-5AE0-440D-B6AD-B5ACDEE03AC8}" dt="2021-08-10T14:43:16.039" v="1391" actId="165"/>
          <ac:picMkLst>
            <pc:docMk/>
            <pc:sldMk cId="3650168091" sldId="350"/>
            <ac:picMk id="30" creationId="{1D5DFB54-F1F1-4344-A0E2-FB19F78106F9}"/>
          </ac:picMkLst>
        </pc:picChg>
        <pc:picChg chg="mod topLvl">
          <ac:chgData name="Syphax Ait oubelli" userId="ecf726b1934da71b" providerId="LiveId" clId="{DBF02EF2-5AE0-440D-B6AD-B5ACDEE03AC8}" dt="2021-08-10T14:43:16.039" v="1391" actId="165"/>
          <ac:picMkLst>
            <pc:docMk/>
            <pc:sldMk cId="3650168091" sldId="350"/>
            <ac:picMk id="32" creationId="{3B1B0231-08E8-41BF-93CC-9A4E9E417972}"/>
          </ac:picMkLst>
        </pc:picChg>
        <pc:picChg chg="mod topLvl">
          <ac:chgData name="Syphax Ait oubelli" userId="ecf726b1934da71b" providerId="LiveId" clId="{DBF02EF2-5AE0-440D-B6AD-B5ACDEE03AC8}" dt="2021-08-10T14:43:16.039" v="1391" actId="165"/>
          <ac:picMkLst>
            <pc:docMk/>
            <pc:sldMk cId="3650168091" sldId="350"/>
            <ac:picMk id="33" creationId="{51326853-C95F-4DE5-A7C0-75C4D932589C}"/>
          </ac:picMkLst>
        </pc:picChg>
        <pc:picChg chg="mod topLvl">
          <ac:chgData name="Syphax Ait oubelli" userId="ecf726b1934da71b" providerId="LiveId" clId="{DBF02EF2-5AE0-440D-B6AD-B5ACDEE03AC8}" dt="2021-08-10T14:43:16.039" v="1391" actId="165"/>
          <ac:picMkLst>
            <pc:docMk/>
            <pc:sldMk cId="3650168091" sldId="350"/>
            <ac:picMk id="35" creationId="{374BB2F6-57B1-4C6A-956D-769ACDF6AB6E}"/>
          </ac:picMkLst>
        </pc:picChg>
        <pc:picChg chg="mod topLvl">
          <ac:chgData name="Syphax Ait oubelli" userId="ecf726b1934da71b" providerId="LiveId" clId="{DBF02EF2-5AE0-440D-B6AD-B5ACDEE03AC8}" dt="2021-08-10T14:43:16.039" v="1391" actId="165"/>
          <ac:picMkLst>
            <pc:docMk/>
            <pc:sldMk cId="3650168091" sldId="350"/>
            <ac:picMk id="36" creationId="{23CC97A7-6F60-4275-9334-0F397E66F7C9}"/>
          </ac:picMkLst>
        </pc:picChg>
        <pc:picChg chg="mod topLvl">
          <ac:chgData name="Syphax Ait oubelli" userId="ecf726b1934da71b" providerId="LiveId" clId="{DBF02EF2-5AE0-440D-B6AD-B5ACDEE03AC8}" dt="2021-08-10T14:43:16.039" v="1391" actId="165"/>
          <ac:picMkLst>
            <pc:docMk/>
            <pc:sldMk cId="3650168091" sldId="350"/>
            <ac:picMk id="38" creationId="{52AB61D6-68FD-4374-A4B1-00C6CECD8BCA}"/>
          </ac:picMkLst>
        </pc:picChg>
        <pc:picChg chg="mod topLvl">
          <ac:chgData name="Syphax Ait oubelli" userId="ecf726b1934da71b" providerId="LiveId" clId="{DBF02EF2-5AE0-440D-B6AD-B5ACDEE03AC8}" dt="2021-08-10T14:43:16.039" v="1391" actId="165"/>
          <ac:picMkLst>
            <pc:docMk/>
            <pc:sldMk cId="3650168091" sldId="350"/>
            <ac:picMk id="39" creationId="{1E184B16-E566-40CB-A9B2-CAA7E6F7BABA}"/>
          </ac:picMkLst>
        </pc:picChg>
        <pc:picChg chg="mod topLvl">
          <ac:chgData name="Syphax Ait oubelli" userId="ecf726b1934da71b" providerId="LiveId" clId="{DBF02EF2-5AE0-440D-B6AD-B5ACDEE03AC8}" dt="2021-08-10T14:43:16.039" v="1391" actId="165"/>
          <ac:picMkLst>
            <pc:docMk/>
            <pc:sldMk cId="3650168091" sldId="350"/>
            <ac:picMk id="41" creationId="{9DC96CAB-ABDD-44F1-92DE-08C0E591BE25}"/>
          </ac:picMkLst>
        </pc:picChg>
        <pc:picChg chg="mod topLvl">
          <ac:chgData name="Syphax Ait oubelli" userId="ecf726b1934da71b" providerId="LiveId" clId="{DBF02EF2-5AE0-440D-B6AD-B5ACDEE03AC8}" dt="2021-08-10T14:43:16.039" v="1391" actId="165"/>
          <ac:picMkLst>
            <pc:docMk/>
            <pc:sldMk cId="3650168091" sldId="350"/>
            <ac:picMk id="42" creationId="{3AAE1F15-5052-4BA3-84DC-D077B4951254}"/>
          </ac:picMkLst>
        </pc:picChg>
        <pc:picChg chg="mod topLvl">
          <ac:chgData name="Syphax Ait oubelli" userId="ecf726b1934da71b" providerId="LiveId" clId="{DBF02EF2-5AE0-440D-B6AD-B5ACDEE03AC8}" dt="2021-08-10T14:43:16.039" v="1391" actId="165"/>
          <ac:picMkLst>
            <pc:docMk/>
            <pc:sldMk cId="3650168091" sldId="350"/>
            <ac:picMk id="44" creationId="{8682156F-2819-4905-80C1-EFD353F8ABAD}"/>
          </ac:picMkLst>
        </pc:picChg>
        <pc:picChg chg="mod topLvl">
          <ac:chgData name="Syphax Ait oubelli" userId="ecf726b1934da71b" providerId="LiveId" clId="{DBF02EF2-5AE0-440D-B6AD-B5ACDEE03AC8}" dt="2021-08-10T14:43:16.039" v="1391" actId="165"/>
          <ac:picMkLst>
            <pc:docMk/>
            <pc:sldMk cId="3650168091" sldId="350"/>
            <ac:picMk id="45" creationId="{A8E3009A-122B-4F96-877E-92F3F8F4241A}"/>
          </ac:picMkLst>
        </pc:picChg>
        <pc:picChg chg="mod topLvl">
          <ac:chgData name="Syphax Ait oubelli" userId="ecf726b1934da71b" providerId="LiveId" clId="{DBF02EF2-5AE0-440D-B6AD-B5ACDEE03AC8}" dt="2021-08-10T14:43:16.039" v="1391" actId="165"/>
          <ac:picMkLst>
            <pc:docMk/>
            <pc:sldMk cId="3650168091" sldId="350"/>
            <ac:picMk id="47" creationId="{D8351C48-8BB6-4B2D-98BC-A31993055628}"/>
          </ac:picMkLst>
        </pc:picChg>
        <pc:picChg chg="mod topLvl">
          <ac:chgData name="Syphax Ait oubelli" userId="ecf726b1934da71b" providerId="LiveId" clId="{DBF02EF2-5AE0-440D-B6AD-B5ACDEE03AC8}" dt="2021-08-10T14:43:16.039" v="1391" actId="165"/>
          <ac:picMkLst>
            <pc:docMk/>
            <pc:sldMk cId="3650168091" sldId="350"/>
            <ac:picMk id="48" creationId="{449EBB49-AAF5-4BD1-AF50-935D8FB6AF8E}"/>
          </ac:picMkLst>
        </pc:picChg>
        <pc:picChg chg="mod topLvl">
          <ac:chgData name="Syphax Ait oubelli" userId="ecf726b1934da71b" providerId="LiveId" clId="{DBF02EF2-5AE0-440D-B6AD-B5ACDEE03AC8}" dt="2021-08-10T14:43:16.039" v="1391" actId="165"/>
          <ac:picMkLst>
            <pc:docMk/>
            <pc:sldMk cId="3650168091" sldId="350"/>
            <ac:picMk id="50" creationId="{FB81E857-656B-4DD7-8680-B4EEEC977B02}"/>
          </ac:picMkLst>
        </pc:picChg>
        <pc:picChg chg="mod topLvl">
          <ac:chgData name="Syphax Ait oubelli" userId="ecf726b1934da71b" providerId="LiveId" clId="{DBF02EF2-5AE0-440D-B6AD-B5ACDEE03AC8}" dt="2021-08-10T14:43:16.039" v="1391" actId="165"/>
          <ac:picMkLst>
            <pc:docMk/>
            <pc:sldMk cId="3650168091" sldId="350"/>
            <ac:picMk id="51" creationId="{7D4C5BBD-7E29-44C1-91A6-C593AEB395D3}"/>
          </ac:picMkLst>
        </pc:picChg>
        <pc:cxnChg chg="mod topLvl">
          <ac:chgData name="Syphax Ait oubelli" userId="ecf726b1934da71b" providerId="LiveId" clId="{DBF02EF2-5AE0-440D-B6AD-B5ACDEE03AC8}" dt="2021-08-10T14:43:16.039" v="1391" actId="165"/>
          <ac:cxnSpMkLst>
            <pc:docMk/>
            <pc:sldMk cId="3650168091" sldId="350"/>
            <ac:cxnSpMk id="59" creationId="{970C993F-DA69-438A-BD3B-407E88E786E5}"/>
          </ac:cxnSpMkLst>
        </pc:cxnChg>
        <pc:cxnChg chg="mod topLvl">
          <ac:chgData name="Syphax Ait oubelli" userId="ecf726b1934da71b" providerId="LiveId" clId="{DBF02EF2-5AE0-440D-B6AD-B5ACDEE03AC8}" dt="2021-08-10T14:43:16.039" v="1391" actId="165"/>
          <ac:cxnSpMkLst>
            <pc:docMk/>
            <pc:sldMk cId="3650168091" sldId="350"/>
            <ac:cxnSpMk id="60" creationId="{B04D727E-B818-4671-A98F-32F01C3DBC13}"/>
          </ac:cxnSpMkLst>
        </pc:cxnChg>
      </pc:sldChg>
      <pc:sldChg chg="addSp delSp modSp add mod">
        <pc:chgData name="Syphax Ait oubelli" userId="ecf726b1934da71b" providerId="LiveId" clId="{DBF02EF2-5AE0-440D-B6AD-B5ACDEE03AC8}" dt="2021-08-10T14:46:45.512" v="1438" actId="114"/>
        <pc:sldMkLst>
          <pc:docMk/>
          <pc:sldMk cId="184502415" sldId="351"/>
        </pc:sldMkLst>
        <pc:spChg chg="add mod">
          <ac:chgData name="Syphax Ait oubelli" userId="ecf726b1934da71b" providerId="LiveId" clId="{DBF02EF2-5AE0-440D-B6AD-B5ACDEE03AC8}" dt="2021-08-10T14:46:45.512" v="1438" actId="114"/>
          <ac:spMkLst>
            <pc:docMk/>
            <pc:sldMk cId="184502415" sldId="351"/>
            <ac:spMk id="3" creationId="{3E4F3F5D-A093-4C14-BB85-BD3269901953}"/>
          </ac:spMkLst>
        </pc:spChg>
        <pc:spChg chg="del">
          <ac:chgData name="Syphax Ait oubelli" userId="ecf726b1934da71b" providerId="LiveId" clId="{DBF02EF2-5AE0-440D-B6AD-B5ACDEE03AC8}" dt="2021-08-10T14:46:25.502" v="1423" actId="478"/>
          <ac:spMkLst>
            <pc:docMk/>
            <pc:sldMk cId="184502415" sldId="351"/>
            <ac:spMk id="8" creationId="{11957378-FED3-450D-9D91-5CB9C3A91563}"/>
          </ac:spMkLst>
        </pc:spChg>
      </pc:sldChg>
      <pc:sldChg chg="add del">
        <pc:chgData name="Syphax Ait oubelli" userId="ecf726b1934da71b" providerId="LiveId" clId="{DBF02EF2-5AE0-440D-B6AD-B5ACDEE03AC8}" dt="2021-08-25T11:50:34.269" v="1440"/>
        <pc:sldMkLst>
          <pc:docMk/>
          <pc:sldMk cId="837458676" sldId="352"/>
        </pc:sldMkLst>
      </pc:sldChg>
      <pc:sldChg chg="addSp delSp modSp add mod">
        <pc:chgData name="Syphax Ait oubelli" userId="ecf726b1934da71b" providerId="LiveId" clId="{DBF02EF2-5AE0-440D-B6AD-B5ACDEE03AC8}" dt="2021-08-25T11:59:26.963" v="1679" actId="1076"/>
        <pc:sldMkLst>
          <pc:docMk/>
          <pc:sldMk cId="2883039570" sldId="352"/>
        </pc:sldMkLst>
        <pc:spChg chg="mod">
          <ac:chgData name="Syphax Ait oubelli" userId="ecf726b1934da71b" providerId="LiveId" clId="{DBF02EF2-5AE0-440D-B6AD-B5ACDEE03AC8}" dt="2021-08-25T11:51:14.947" v="1558" actId="207"/>
          <ac:spMkLst>
            <pc:docMk/>
            <pc:sldMk cId="2883039570" sldId="352"/>
            <ac:spMk id="2" creationId="{3F937937-8606-4CC7-BCB9-70A47F1174B9}"/>
          </ac:spMkLst>
        </pc:spChg>
        <pc:spChg chg="mod">
          <ac:chgData name="Syphax Ait oubelli" userId="ecf726b1934da71b" providerId="LiveId" clId="{DBF02EF2-5AE0-440D-B6AD-B5ACDEE03AC8}" dt="2021-08-25T11:59:26.963" v="1679" actId="1076"/>
          <ac:spMkLst>
            <pc:docMk/>
            <pc:sldMk cId="2883039570" sldId="352"/>
            <ac:spMk id="3" creationId="{3E4F3F5D-A093-4C14-BB85-BD3269901953}"/>
          </ac:spMkLst>
        </pc:spChg>
        <pc:spChg chg="add mod">
          <ac:chgData name="Syphax Ait oubelli" userId="ecf726b1934da71b" providerId="LiveId" clId="{DBF02EF2-5AE0-440D-B6AD-B5ACDEE03AC8}" dt="2021-08-25T11:59:26.963" v="1679" actId="1076"/>
          <ac:spMkLst>
            <pc:docMk/>
            <pc:sldMk cId="2883039570" sldId="352"/>
            <ac:spMk id="6" creationId="{50666182-6347-4C45-A563-FEFE50264F84}"/>
          </ac:spMkLst>
        </pc:spChg>
        <pc:spChg chg="mod">
          <ac:chgData name="Syphax Ait oubelli" userId="ecf726b1934da71b" providerId="LiveId" clId="{DBF02EF2-5AE0-440D-B6AD-B5ACDEE03AC8}" dt="2021-08-25T11:51:31.873" v="1564" actId="207"/>
          <ac:spMkLst>
            <pc:docMk/>
            <pc:sldMk cId="2883039570" sldId="352"/>
            <ac:spMk id="7" creationId="{D59E1FB0-9903-4F5E-B7EC-B11DAB940366}"/>
          </ac:spMkLst>
        </pc:spChg>
        <pc:spChg chg="add del mod">
          <ac:chgData name="Syphax Ait oubelli" userId="ecf726b1934da71b" providerId="LiveId" clId="{DBF02EF2-5AE0-440D-B6AD-B5ACDEE03AC8}" dt="2021-08-25T11:51:31.873" v="1564" actId="207"/>
          <ac:spMkLst>
            <pc:docMk/>
            <pc:sldMk cId="2883039570" sldId="352"/>
            <ac:spMk id="10" creationId="{64A1804D-5EE1-45AB-8787-6B8AB96A3DF6}"/>
          </ac:spMkLst>
        </pc:spChg>
        <pc:spChg chg="mod">
          <ac:chgData name="Syphax Ait oubelli" userId="ecf726b1934da71b" providerId="LiveId" clId="{DBF02EF2-5AE0-440D-B6AD-B5ACDEE03AC8}" dt="2021-08-25T11:51:31.873" v="1564" actId="207"/>
          <ac:spMkLst>
            <pc:docMk/>
            <pc:sldMk cId="2883039570" sldId="352"/>
            <ac:spMk id="13" creationId="{4D360CD4-01F2-4912-A370-7F474CDD0DAB}"/>
          </ac:spMkLst>
        </pc:spChg>
        <pc:spChg chg="mod">
          <ac:chgData name="Syphax Ait oubelli" userId="ecf726b1934da71b" providerId="LiveId" clId="{DBF02EF2-5AE0-440D-B6AD-B5ACDEE03AC8}" dt="2021-08-25T11:51:31.873" v="1564" actId="207"/>
          <ac:spMkLst>
            <pc:docMk/>
            <pc:sldMk cId="2883039570" sldId="352"/>
            <ac:spMk id="16" creationId="{73A2B211-1E76-43B8-A842-644031212CA9}"/>
          </ac:spMkLst>
        </pc:spChg>
        <pc:spChg chg="mod">
          <ac:chgData name="Syphax Ait oubelli" userId="ecf726b1934da71b" providerId="LiveId" clId="{DBF02EF2-5AE0-440D-B6AD-B5ACDEE03AC8}" dt="2021-08-25T11:51:14.947" v="1558" actId="207"/>
          <ac:spMkLst>
            <pc:docMk/>
            <pc:sldMk cId="2883039570" sldId="352"/>
            <ac:spMk id="19" creationId="{F71A63FB-07F1-4F19-B1A3-EBF27B03FDC2}"/>
          </ac:spMkLst>
        </pc:spChg>
        <pc:spChg chg="mod">
          <ac:chgData name="Syphax Ait oubelli" userId="ecf726b1934da71b" providerId="LiveId" clId="{DBF02EF2-5AE0-440D-B6AD-B5ACDEE03AC8}" dt="2021-08-25T11:51:31.873" v="1564" actId="207"/>
          <ac:spMkLst>
            <pc:docMk/>
            <pc:sldMk cId="2883039570" sldId="352"/>
            <ac:spMk id="22" creationId="{0C3FE7D5-4E79-46C7-8C4C-6552ACA027E3}"/>
          </ac:spMkLst>
        </pc:spChg>
        <pc:spChg chg="mod">
          <ac:chgData name="Syphax Ait oubelli" userId="ecf726b1934da71b" providerId="LiveId" clId="{DBF02EF2-5AE0-440D-B6AD-B5ACDEE03AC8}" dt="2021-08-25T11:51:31.873" v="1564" actId="207"/>
          <ac:spMkLst>
            <pc:docMk/>
            <pc:sldMk cId="2883039570" sldId="352"/>
            <ac:spMk id="25" creationId="{06AF10B1-CB4F-4986-B34E-193E0BD469D9}"/>
          </ac:spMkLst>
        </pc:spChg>
        <pc:spChg chg="mod">
          <ac:chgData name="Syphax Ait oubelli" userId="ecf726b1934da71b" providerId="LiveId" clId="{DBF02EF2-5AE0-440D-B6AD-B5ACDEE03AC8}" dt="2021-08-25T11:51:31.873" v="1564" actId="207"/>
          <ac:spMkLst>
            <pc:docMk/>
            <pc:sldMk cId="2883039570" sldId="352"/>
            <ac:spMk id="28" creationId="{15F0DA52-9D8D-4642-9762-65BDA6AFE2FA}"/>
          </ac:spMkLst>
        </pc:spChg>
        <pc:spChg chg="mod">
          <ac:chgData name="Syphax Ait oubelli" userId="ecf726b1934da71b" providerId="LiveId" clId="{DBF02EF2-5AE0-440D-B6AD-B5ACDEE03AC8}" dt="2021-08-25T11:51:31.873" v="1564" actId="207"/>
          <ac:spMkLst>
            <pc:docMk/>
            <pc:sldMk cId="2883039570" sldId="352"/>
            <ac:spMk id="31" creationId="{14AFC152-7112-443A-8C7A-2E80FB0E8E5A}"/>
          </ac:spMkLst>
        </pc:spChg>
        <pc:spChg chg="mod">
          <ac:chgData name="Syphax Ait oubelli" userId="ecf726b1934da71b" providerId="LiveId" clId="{DBF02EF2-5AE0-440D-B6AD-B5ACDEE03AC8}" dt="2021-08-25T11:51:14.947" v="1558" actId="207"/>
          <ac:spMkLst>
            <pc:docMk/>
            <pc:sldMk cId="2883039570" sldId="352"/>
            <ac:spMk id="34" creationId="{F09FA5DB-C5D5-4113-BDD9-00327492FEB0}"/>
          </ac:spMkLst>
        </pc:spChg>
        <pc:spChg chg="mod">
          <ac:chgData name="Syphax Ait oubelli" userId="ecf726b1934da71b" providerId="LiveId" clId="{DBF02EF2-5AE0-440D-B6AD-B5ACDEE03AC8}" dt="2021-08-25T11:51:31.873" v="1564" actId="207"/>
          <ac:spMkLst>
            <pc:docMk/>
            <pc:sldMk cId="2883039570" sldId="352"/>
            <ac:spMk id="37" creationId="{C81227BE-41EF-4393-AC13-08A97F741AD1}"/>
          </ac:spMkLst>
        </pc:spChg>
        <pc:spChg chg="mod">
          <ac:chgData name="Syphax Ait oubelli" userId="ecf726b1934da71b" providerId="LiveId" clId="{DBF02EF2-5AE0-440D-B6AD-B5ACDEE03AC8}" dt="2021-08-25T11:51:31.873" v="1564" actId="207"/>
          <ac:spMkLst>
            <pc:docMk/>
            <pc:sldMk cId="2883039570" sldId="352"/>
            <ac:spMk id="40" creationId="{EF95D963-9C20-4B6A-8864-EBC33FF866EE}"/>
          </ac:spMkLst>
        </pc:spChg>
        <pc:spChg chg="mod">
          <ac:chgData name="Syphax Ait oubelli" userId="ecf726b1934da71b" providerId="LiveId" clId="{DBF02EF2-5AE0-440D-B6AD-B5ACDEE03AC8}" dt="2021-08-25T11:51:31.873" v="1564" actId="207"/>
          <ac:spMkLst>
            <pc:docMk/>
            <pc:sldMk cId="2883039570" sldId="352"/>
            <ac:spMk id="43" creationId="{A1622D04-8937-4436-8A83-B2DDB09AE7F2}"/>
          </ac:spMkLst>
        </pc:spChg>
        <pc:spChg chg="mod">
          <ac:chgData name="Syphax Ait oubelli" userId="ecf726b1934da71b" providerId="LiveId" clId="{DBF02EF2-5AE0-440D-B6AD-B5ACDEE03AC8}" dt="2021-08-25T11:51:31.873" v="1564" actId="207"/>
          <ac:spMkLst>
            <pc:docMk/>
            <pc:sldMk cId="2883039570" sldId="352"/>
            <ac:spMk id="46" creationId="{1785F098-5F9B-4E15-825A-EB70E4A37FD6}"/>
          </ac:spMkLst>
        </pc:spChg>
        <pc:spChg chg="mod">
          <ac:chgData name="Syphax Ait oubelli" userId="ecf726b1934da71b" providerId="LiveId" clId="{DBF02EF2-5AE0-440D-B6AD-B5ACDEE03AC8}" dt="2021-08-25T11:51:14.947" v="1558" actId="207"/>
          <ac:spMkLst>
            <pc:docMk/>
            <pc:sldMk cId="2883039570" sldId="352"/>
            <ac:spMk id="49" creationId="{8354BD48-71B1-47A2-964C-9406051523F7}"/>
          </ac:spMkLst>
        </pc:spChg>
        <pc:spChg chg="add del mod">
          <ac:chgData name="Syphax Ait oubelli" userId="ecf726b1934da71b" providerId="LiveId" clId="{DBF02EF2-5AE0-440D-B6AD-B5ACDEE03AC8}" dt="2021-08-25T11:51:31.873" v="1564" actId="207"/>
          <ac:spMkLst>
            <pc:docMk/>
            <pc:sldMk cId="2883039570" sldId="352"/>
            <ac:spMk id="52" creationId="{9737E3C9-2649-4B93-B311-C140B3A0E59E}"/>
          </ac:spMkLst>
        </pc:spChg>
        <pc:spChg chg="mod">
          <ac:chgData name="Syphax Ait oubelli" userId="ecf726b1934da71b" providerId="LiveId" clId="{DBF02EF2-5AE0-440D-B6AD-B5ACDEE03AC8}" dt="2021-08-25T11:51:14.947" v="1558" actId="207"/>
          <ac:spMkLst>
            <pc:docMk/>
            <pc:sldMk cId="2883039570" sldId="352"/>
            <ac:spMk id="54" creationId="{DE41D748-B9A3-4AED-9AFA-42547F9DB180}"/>
          </ac:spMkLst>
        </pc:spChg>
        <pc:spChg chg="add del mod">
          <ac:chgData name="Syphax Ait oubelli" userId="ecf726b1934da71b" providerId="LiveId" clId="{DBF02EF2-5AE0-440D-B6AD-B5ACDEE03AC8}" dt="2021-08-25T11:51:31.873" v="1564" actId="207"/>
          <ac:spMkLst>
            <pc:docMk/>
            <pc:sldMk cId="2883039570" sldId="352"/>
            <ac:spMk id="55" creationId="{643D47E5-5F64-41FE-A755-10F5635F91AC}"/>
          </ac:spMkLst>
        </pc:spChg>
        <pc:spChg chg="add del mod">
          <ac:chgData name="Syphax Ait oubelli" userId="ecf726b1934da71b" providerId="LiveId" clId="{DBF02EF2-5AE0-440D-B6AD-B5ACDEE03AC8}" dt="2021-08-25T11:51:31.873" v="1564" actId="207"/>
          <ac:spMkLst>
            <pc:docMk/>
            <pc:sldMk cId="2883039570" sldId="352"/>
            <ac:spMk id="58" creationId="{8EC3A824-16BD-43D7-A9F7-7315256CBBBD}"/>
          </ac:spMkLst>
        </pc:spChg>
        <pc:spChg chg="add del mod">
          <ac:chgData name="Syphax Ait oubelli" userId="ecf726b1934da71b" providerId="LiveId" clId="{DBF02EF2-5AE0-440D-B6AD-B5ACDEE03AC8}" dt="2021-08-25T11:51:31.873" v="1564" actId="207"/>
          <ac:spMkLst>
            <pc:docMk/>
            <pc:sldMk cId="2883039570" sldId="352"/>
            <ac:spMk id="61" creationId="{6F32346E-52DB-4C93-A3B2-14DA9B8443DA}"/>
          </ac:spMkLst>
        </pc:spChg>
        <pc:spChg chg="add del mod">
          <ac:chgData name="Syphax Ait oubelli" userId="ecf726b1934da71b" providerId="LiveId" clId="{DBF02EF2-5AE0-440D-B6AD-B5ACDEE03AC8}" dt="2021-08-25T11:51:14.947" v="1558" actId="207"/>
          <ac:spMkLst>
            <pc:docMk/>
            <pc:sldMk cId="2883039570" sldId="352"/>
            <ac:spMk id="64" creationId="{5D49293E-1C21-480B-A99D-89FC82FB266E}"/>
          </ac:spMkLst>
        </pc:spChg>
        <pc:grpChg chg="add mod">
          <ac:chgData name="Syphax Ait oubelli" userId="ecf726b1934da71b" providerId="LiveId" clId="{DBF02EF2-5AE0-440D-B6AD-B5ACDEE03AC8}" dt="2021-08-25T11:52:26.972" v="1575" actId="164"/>
          <ac:grpSpMkLst>
            <pc:docMk/>
            <pc:sldMk cId="2883039570" sldId="352"/>
            <ac:grpSpMk id="4" creationId="{955EB982-EE3F-4403-B857-03789F63E0B1}"/>
          </ac:grpSpMkLst>
        </pc:grpChg>
        <pc:picChg chg="add del">
          <ac:chgData name="Syphax Ait oubelli" userId="ecf726b1934da71b" providerId="LiveId" clId="{DBF02EF2-5AE0-440D-B6AD-B5ACDEE03AC8}" dt="2021-08-25T11:50:47.961" v="1445" actId="478"/>
          <ac:picMkLst>
            <pc:docMk/>
            <pc:sldMk cId="2883039570" sldId="352"/>
            <ac:picMk id="5" creationId="{C447F43F-2840-4389-8EB8-A4E59B157561}"/>
          </ac:picMkLst>
        </pc:picChg>
        <pc:picChg chg="add del">
          <ac:chgData name="Syphax Ait oubelli" userId="ecf726b1934da71b" providerId="LiveId" clId="{DBF02EF2-5AE0-440D-B6AD-B5ACDEE03AC8}" dt="2021-08-25T11:50:47.961" v="1445" actId="478"/>
          <ac:picMkLst>
            <pc:docMk/>
            <pc:sldMk cId="2883039570" sldId="352"/>
            <ac:picMk id="26" creationId="{00D9DDEE-5F11-4212-9A38-424C562DA453}"/>
          </ac:picMkLst>
        </pc:picChg>
        <pc:picChg chg="add del">
          <ac:chgData name="Syphax Ait oubelli" userId="ecf726b1934da71b" providerId="LiveId" clId="{DBF02EF2-5AE0-440D-B6AD-B5ACDEE03AC8}" dt="2021-08-25T11:50:47.961" v="1445" actId="478"/>
          <ac:picMkLst>
            <pc:docMk/>
            <pc:sldMk cId="2883039570" sldId="352"/>
            <ac:picMk id="27" creationId="{8A49E092-A3CF-4D12-A89D-7EB49F0A7858}"/>
          </ac:picMkLst>
        </pc:picChg>
        <pc:picChg chg="add del mod">
          <ac:chgData name="Syphax Ait oubelli" userId="ecf726b1934da71b" providerId="LiveId" clId="{DBF02EF2-5AE0-440D-B6AD-B5ACDEE03AC8}" dt="2021-08-25T11:50:47.961" v="1445" actId="478"/>
          <ac:picMkLst>
            <pc:docMk/>
            <pc:sldMk cId="2883039570" sldId="352"/>
            <ac:picMk id="29" creationId="{A2CD2430-4912-4856-BB83-F941903420C1}"/>
          </ac:picMkLst>
        </pc:picChg>
        <pc:picChg chg="del">
          <ac:chgData name="Syphax Ait oubelli" userId="ecf726b1934da71b" providerId="LiveId" clId="{DBF02EF2-5AE0-440D-B6AD-B5ACDEE03AC8}" dt="2021-08-25T11:50:50.368" v="1446" actId="478"/>
          <ac:picMkLst>
            <pc:docMk/>
            <pc:sldMk cId="2883039570" sldId="352"/>
            <ac:picMk id="30" creationId="{1D5DFB54-F1F1-4344-A0E2-FB19F78106F9}"/>
          </ac:picMkLst>
        </pc:picChg>
        <pc:picChg chg="add del">
          <ac:chgData name="Syphax Ait oubelli" userId="ecf726b1934da71b" providerId="LiveId" clId="{DBF02EF2-5AE0-440D-B6AD-B5ACDEE03AC8}" dt="2021-08-25T11:50:47.961" v="1445" actId="478"/>
          <ac:picMkLst>
            <pc:docMk/>
            <pc:sldMk cId="2883039570" sldId="352"/>
            <ac:picMk id="32" creationId="{3B1B0231-08E8-41BF-93CC-9A4E9E417972}"/>
          </ac:picMkLst>
        </pc:picChg>
        <pc:picChg chg="add del">
          <ac:chgData name="Syphax Ait oubelli" userId="ecf726b1934da71b" providerId="LiveId" clId="{DBF02EF2-5AE0-440D-B6AD-B5ACDEE03AC8}" dt="2021-08-25T11:50:47.961" v="1445" actId="478"/>
          <ac:picMkLst>
            <pc:docMk/>
            <pc:sldMk cId="2883039570" sldId="352"/>
            <ac:picMk id="33" creationId="{51326853-C95F-4DE5-A7C0-75C4D932589C}"/>
          </ac:picMkLst>
        </pc:picChg>
        <pc:picChg chg="add del mod">
          <ac:chgData name="Syphax Ait oubelli" userId="ecf726b1934da71b" providerId="LiveId" clId="{DBF02EF2-5AE0-440D-B6AD-B5ACDEE03AC8}" dt="2021-08-25T11:50:47.961" v="1445" actId="478"/>
          <ac:picMkLst>
            <pc:docMk/>
            <pc:sldMk cId="2883039570" sldId="352"/>
            <ac:picMk id="35" creationId="{374BB2F6-57B1-4C6A-956D-769ACDF6AB6E}"/>
          </ac:picMkLst>
        </pc:picChg>
        <pc:picChg chg="add del">
          <ac:chgData name="Syphax Ait oubelli" userId="ecf726b1934da71b" providerId="LiveId" clId="{DBF02EF2-5AE0-440D-B6AD-B5ACDEE03AC8}" dt="2021-08-25T11:50:47.961" v="1445" actId="478"/>
          <ac:picMkLst>
            <pc:docMk/>
            <pc:sldMk cId="2883039570" sldId="352"/>
            <ac:picMk id="36" creationId="{23CC97A7-6F60-4275-9334-0F397E66F7C9}"/>
          </ac:picMkLst>
        </pc:picChg>
        <pc:picChg chg="add del">
          <ac:chgData name="Syphax Ait oubelli" userId="ecf726b1934da71b" providerId="LiveId" clId="{DBF02EF2-5AE0-440D-B6AD-B5ACDEE03AC8}" dt="2021-08-25T11:50:47.961" v="1445" actId="478"/>
          <ac:picMkLst>
            <pc:docMk/>
            <pc:sldMk cId="2883039570" sldId="352"/>
            <ac:picMk id="38" creationId="{52AB61D6-68FD-4374-A4B1-00C6CECD8BCA}"/>
          </ac:picMkLst>
        </pc:picChg>
        <pc:picChg chg="add del">
          <ac:chgData name="Syphax Ait oubelli" userId="ecf726b1934da71b" providerId="LiveId" clId="{DBF02EF2-5AE0-440D-B6AD-B5ACDEE03AC8}" dt="2021-08-25T11:50:47.961" v="1445" actId="478"/>
          <ac:picMkLst>
            <pc:docMk/>
            <pc:sldMk cId="2883039570" sldId="352"/>
            <ac:picMk id="39" creationId="{1E184B16-E566-40CB-A9B2-CAA7E6F7BABA}"/>
          </ac:picMkLst>
        </pc:picChg>
        <pc:picChg chg="add del mod">
          <ac:chgData name="Syphax Ait oubelli" userId="ecf726b1934da71b" providerId="LiveId" clId="{DBF02EF2-5AE0-440D-B6AD-B5ACDEE03AC8}" dt="2021-08-25T11:50:47.961" v="1445" actId="478"/>
          <ac:picMkLst>
            <pc:docMk/>
            <pc:sldMk cId="2883039570" sldId="352"/>
            <ac:picMk id="41" creationId="{9DC96CAB-ABDD-44F1-92DE-08C0E591BE25}"/>
          </ac:picMkLst>
        </pc:picChg>
        <pc:picChg chg="add del">
          <ac:chgData name="Syphax Ait oubelli" userId="ecf726b1934da71b" providerId="LiveId" clId="{DBF02EF2-5AE0-440D-B6AD-B5ACDEE03AC8}" dt="2021-08-25T11:50:47.961" v="1445" actId="478"/>
          <ac:picMkLst>
            <pc:docMk/>
            <pc:sldMk cId="2883039570" sldId="352"/>
            <ac:picMk id="42" creationId="{3AAE1F15-5052-4BA3-84DC-D077B4951254}"/>
          </ac:picMkLst>
        </pc:picChg>
        <pc:picChg chg="add del">
          <ac:chgData name="Syphax Ait oubelli" userId="ecf726b1934da71b" providerId="LiveId" clId="{DBF02EF2-5AE0-440D-B6AD-B5ACDEE03AC8}" dt="2021-08-25T11:50:47.961" v="1445" actId="478"/>
          <ac:picMkLst>
            <pc:docMk/>
            <pc:sldMk cId="2883039570" sldId="352"/>
            <ac:picMk id="44" creationId="{8682156F-2819-4905-80C1-EFD353F8ABAD}"/>
          </ac:picMkLst>
        </pc:picChg>
        <pc:picChg chg="add del">
          <ac:chgData name="Syphax Ait oubelli" userId="ecf726b1934da71b" providerId="LiveId" clId="{DBF02EF2-5AE0-440D-B6AD-B5ACDEE03AC8}" dt="2021-08-25T11:50:47.961" v="1445" actId="478"/>
          <ac:picMkLst>
            <pc:docMk/>
            <pc:sldMk cId="2883039570" sldId="352"/>
            <ac:picMk id="45" creationId="{A8E3009A-122B-4F96-877E-92F3F8F4241A}"/>
          </ac:picMkLst>
        </pc:picChg>
        <pc:picChg chg="add del mod">
          <ac:chgData name="Syphax Ait oubelli" userId="ecf726b1934da71b" providerId="LiveId" clId="{DBF02EF2-5AE0-440D-B6AD-B5ACDEE03AC8}" dt="2021-08-25T11:50:47.961" v="1445" actId="478"/>
          <ac:picMkLst>
            <pc:docMk/>
            <pc:sldMk cId="2883039570" sldId="352"/>
            <ac:picMk id="47" creationId="{D8351C48-8BB6-4B2D-98BC-A31993055628}"/>
          </ac:picMkLst>
        </pc:picChg>
        <pc:picChg chg="add del">
          <ac:chgData name="Syphax Ait oubelli" userId="ecf726b1934da71b" providerId="LiveId" clId="{DBF02EF2-5AE0-440D-B6AD-B5ACDEE03AC8}" dt="2021-08-25T11:50:47.961" v="1445" actId="478"/>
          <ac:picMkLst>
            <pc:docMk/>
            <pc:sldMk cId="2883039570" sldId="352"/>
            <ac:picMk id="48" creationId="{449EBB49-AAF5-4BD1-AF50-935D8FB6AF8E}"/>
          </ac:picMkLst>
        </pc:picChg>
        <pc:picChg chg="add del">
          <ac:chgData name="Syphax Ait oubelli" userId="ecf726b1934da71b" providerId="LiveId" clId="{DBF02EF2-5AE0-440D-B6AD-B5ACDEE03AC8}" dt="2021-08-25T11:50:47.961" v="1445" actId="478"/>
          <ac:picMkLst>
            <pc:docMk/>
            <pc:sldMk cId="2883039570" sldId="352"/>
            <ac:picMk id="50" creationId="{FB81E857-656B-4DD7-8680-B4EEEC977B02}"/>
          </ac:picMkLst>
        </pc:picChg>
        <pc:picChg chg="add del">
          <ac:chgData name="Syphax Ait oubelli" userId="ecf726b1934da71b" providerId="LiveId" clId="{DBF02EF2-5AE0-440D-B6AD-B5ACDEE03AC8}" dt="2021-08-25T11:50:47.961" v="1445" actId="478"/>
          <ac:picMkLst>
            <pc:docMk/>
            <pc:sldMk cId="2883039570" sldId="352"/>
            <ac:picMk id="51" creationId="{7D4C5BBD-7E29-44C1-91A6-C593AEB395D3}"/>
          </ac:picMkLst>
        </pc:picChg>
        <pc:cxnChg chg="del mod">
          <ac:chgData name="Syphax Ait oubelli" userId="ecf726b1934da71b" providerId="LiveId" clId="{DBF02EF2-5AE0-440D-B6AD-B5ACDEE03AC8}" dt="2021-08-25T11:51:20.519" v="1560" actId="21"/>
          <ac:cxnSpMkLst>
            <pc:docMk/>
            <pc:sldMk cId="2883039570" sldId="352"/>
            <ac:cxnSpMk id="59" creationId="{970C993F-DA69-438A-BD3B-407E88E786E5}"/>
          </ac:cxnSpMkLst>
        </pc:cxnChg>
        <pc:cxnChg chg="del mod">
          <ac:chgData name="Syphax Ait oubelli" userId="ecf726b1934da71b" providerId="LiveId" clId="{DBF02EF2-5AE0-440D-B6AD-B5ACDEE03AC8}" dt="2021-08-25T11:51:18.632" v="1559" actId="478"/>
          <ac:cxnSpMkLst>
            <pc:docMk/>
            <pc:sldMk cId="2883039570" sldId="352"/>
            <ac:cxnSpMk id="60" creationId="{B04D727E-B818-4671-A98F-32F01C3DBC13}"/>
          </ac:cxnSpMkLst>
        </pc:cxnChg>
        <pc:cxnChg chg="add mod">
          <ac:chgData name="Syphax Ait oubelli" userId="ecf726b1934da71b" providerId="LiveId" clId="{DBF02EF2-5AE0-440D-B6AD-B5ACDEE03AC8}" dt="2021-08-25T11:52:26.972" v="1575" actId="164"/>
          <ac:cxnSpMkLst>
            <pc:docMk/>
            <pc:sldMk cId="2883039570" sldId="352"/>
            <ac:cxnSpMk id="62" creationId="{C7C1ECA7-08F3-453F-9AD6-EE998E45BE9F}"/>
          </ac:cxnSpMkLst>
        </pc:cxnChg>
        <pc:cxnChg chg="add mod">
          <ac:chgData name="Syphax Ait oubelli" userId="ecf726b1934da71b" providerId="LiveId" clId="{DBF02EF2-5AE0-440D-B6AD-B5ACDEE03AC8}" dt="2021-08-25T11:52:26.972" v="1575" actId="164"/>
          <ac:cxnSpMkLst>
            <pc:docMk/>
            <pc:sldMk cId="2883039570" sldId="352"/>
            <ac:cxnSpMk id="63" creationId="{11921129-272B-4170-9612-FC0BCBF32E0A}"/>
          </ac:cxnSpMkLst>
        </pc:cxnChg>
        <pc:cxnChg chg="add mod">
          <ac:chgData name="Syphax Ait oubelli" userId="ecf726b1934da71b" providerId="LiveId" clId="{DBF02EF2-5AE0-440D-B6AD-B5ACDEE03AC8}" dt="2021-08-25T11:52:26.972" v="1575" actId="164"/>
          <ac:cxnSpMkLst>
            <pc:docMk/>
            <pc:sldMk cId="2883039570" sldId="352"/>
            <ac:cxnSpMk id="65" creationId="{3974E4AD-2BF8-4ED4-8C17-A982E88226FE}"/>
          </ac:cxnSpMkLst>
        </pc:cxnChg>
      </pc:sldChg>
      <pc:sldChg chg="addSp delSp modSp add mod">
        <pc:chgData name="Syphax Ait oubelli" userId="ecf726b1934da71b" providerId="LiveId" clId="{DBF02EF2-5AE0-440D-B6AD-B5ACDEE03AC8}" dt="2021-08-25T11:59:45.822" v="1688" actId="20577"/>
        <pc:sldMkLst>
          <pc:docMk/>
          <pc:sldMk cId="2548990098" sldId="353"/>
        </pc:sldMkLst>
        <pc:spChg chg="del mod">
          <ac:chgData name="Syphax Ait oubelli" userId="ecf726b1934da71b" providerId="LiveId" clId="{DBF02EF2-5AE0-440D-B6AD-B5ACDEE03AC8}" dt="2021-08-25T11:59:34.153" v="1680" actId="478"/>
          <ac:spMkLst>
            <pc:docMk/>
            <pc:sldMk cId="2548990098" sldId="353"/>
            <ac:spMk id="3" creationId="{3E4F3F5D-A093-4C14-BB85-BD3269901953}"/>
          </ac:spMkLst>
        </pc:spChg>
        <pc:spChg chg="mod">
          <ac:chgData name="Syphax Ait oubelli" userId="ecf726b1934da71b" providerId="LiveId" clId="{DBF02EF2-5AE0-440D-B6AD-B5ACDEE03AC8}" dt="2021-08-25T11:53:01.726" v="1650" actId="207"/>
          <ac:spMkLst>
            <pc:docMk/>
            <pc:sldMk cId="2548990098" sldId="353"/>
            <ac:spMk id="19" creationId="{F71A63FB-07F1-4F19-B1A3-EBF27B03FDC2}"/>
          </ac:spMkLst>
        </pc:spChg>
        <pc:spChg chg="mod">
          <ac:chgData name="Syphax Ait oubelli" userId="ecf726b1934da71b" providerId="LiveId" clId="{DBF02EF2-5AE0-440D-B6AD-B5ACDEE03AC8}" dt="2021-08-25T11:53:01.726" v="1650" actId="207"/>
          <ac:spMkLst>
            <pc:docMk/>
            <pc:sldMk cId="2548990098" sldId="353"/>
            <ac:spMk id="34" creationId="{F09FA5DB-C5D5-4113-BDD9-00327492FEB0}"/>
          </ac:spMkLst>
        </pc:spChg>
        <pc:spChg chg="add mod">
          <ac:chgData name="Syphax Ait oubelli" userId="ecf726b1934da71b" providerId="LiveId" clId="{DBF02EF2-5AE0-440D-B6AD-B5ACDEE03AC8}" dt="2021-08-25T11:59:41.919" v="1686" actId="20577"/>
          <ac:spMkLst>
            <pc:docMk/>
            <pc:sldMk cId="2548990098" sldId="353"/>
            <ac:spMk id="39" creationId="{24EE5C76-09F8-4FAB-8BCF-6EB6896EF64C}"/>
          </ac:spMkLst>
        </pc:spChg>
        <pc:spChg chg="add mod">
          <ac:chgData name="Syphax Ait oubelli" userId="ecf726b1934da71b" providerId="LiveId" clId="{DBF02EF2-5AE0-440D-B6AD-B5ACDEE03AC8}" dt="2021-08-25T11:59:45.822" v="1688" actId="20577"/>
          <ac:spMkLst>
            <pc:docMk/>
            <pc:sldMk cId="2548990098" sldId="353"/>
            <ac:spMk id="41" creationId="{F3A56622-C5A2-4EAE-A96C-8DE0EDE92299}"/>
          </ac:spMkLst>
        </pc:spChg>
        <pc:spChg chg="mod">
          <ac:chgData name="Syphax Ait oubelli" userId="ecf726b1934da71b" providerId="LiveId" clId="{DBF02EF2-5AE0-440D-B6AD-B5ACDEE03AC8}" dt="2021-08-25T11:53:01.726" v="1650" actId="207"/>
          <ac:spMkLst>
            <pc:docMk/>
            <pc:sldMk cId="2548990098" sldId="353"/>
            <ac:spMk id="49" creationId="{8354BD48-71B1-47A2-964C-9406051523F7}"/>
          </ac:spMkLst>
        </pc:spChg>
        <pc:spChg chg="mod">
          <ac:chgData name="Syphax Ait oubelli" userId="ecf726b1934da71b" providerId="LiveId" clId="{DBF02EF2-5AE0-440D-B6AD-B5ACDEE03AC8}" dt="2021-08-25T11:52:53.721" v="1609" actId="207"/>
          <ac:spMkLst>
            <pc:docMk/>
            <pc:sldMk cId="2548990098" sldId="353"/>
            <ac:spMk id="52" creationId="{9737E3C9-2649-4B93-B311-C140B3A0E59E}"/>
          </ac:spMkLst>
        </pc:spChg>
        <pc:spChg chg="mod">
          <ac:chgData name="Syphax Ait oubelli" userId="ecf726b1934da71b" providerId="LiveId" clId="{DBF02EF2-5AE0-440D-B6AD-B5ACDEE03AC8}" dt="2021-08-25T11:52:53.721" v="1609" actId="207"/>
          <ac:spMkLst>
            <pc:docMk/>
            <pc:sldMk cId="2548990098" sldId="353"/>
            <ac:spMk id="55" creationId="{643D47E5-5F64-41FE-A755-10F5635F91AC}"/>
          </ac:spMkLst>
        </pc:spChg>
        <pc:spChg chg="mod">
          <ac:chgData name="Syphax Ait oubelli" userId="ecf726b1934da71b" providerId="LiveId" clId="{DBF02EF2-5AE0-440D-B6AD-B5ACDEE03AC8}" dt="2021-08-25T11:52:53.721" v="1609" actId="207"/>
          <ac:spMkLst>
            <pc:docMk/>
            <pc:sldMk cId="2548990098" sldId="353"/>
            <ac:spMk id="58" creationId="{8EC3A824-16BD-43D7-A9F7-7315256CBBBD}"/>
          </ac:spMkLst>
        </pc:spChg>
        <pc:spChg chg="mod">
          <ac:chgData name="Syphax Ait oubelli" userId="ecf726b1934da71b" providerId="LiveId" clId="{DBF02EF2-5AE0-440D-B6AD-B5ACDEE03AC8}" dt="2021-08-25T11:52:53.721" v="1609" actId="207"/>
          <ac:spMkLst>
            <pc:docMk/>
            <pc:sldMk cId="2548990098" sldId="353"/>
            <ac:spMk id="61" creationId="{6F32346E-52DB-4C93-A3B2-14DA9B8443DA}"/>
          </ac:spMkLst>
        </pc:spChg>
        <pc:spChg chg="mod">
          <ac:chgData name="Syphax Ait oubelli" userId="ecf726b1934da71b" providerId="LiveId" clId="{DBF02EF2-5AE0-440D-B6AD-B5ACDEE03AC8}" dt="2021-08-25T11:52:53.721" v="1609" actId="207"/>
          <ac:spMkLst>
            <pc:docMk/>
            <pc:sldMk cId="2548990098" sldId="353"/>
            <ac:spMk id="64" creationId="{5D49293E-1C21-480B-A99D-89FC82FB266E}"/>
          </ac:spMkLst>
        </pc:spChg>
        <pc:grpChg chg="del">
          <ac:chgData name="Syphax Ait oubelli" userId="ecf726b1934da71b" providerId="LiveId" clId="{DBF02EF2-5AE0-440D-B6AD-B5ACDEE03AC8}" dt="2021-08-25T11:53:05.176" v="1651" actId="165"/>
          <ac:grpSpMkLst>
            <pc:docMk/>
            <pc:sldMk cId="2548990098" sldId="353"/>
            <ac:grpSpMk id="4" creationId="{955EB982-EE3F-4403-B857-03789F63E0B1}"/>
          </ac:grpSpMkLst>
        </pc:grpChg>
        <pc:cxnChg chg="add mod">
          <ac:chgData name="Syphax Ait oubelli" userId="ecf726b1934da71b" providerId="LiveId" clId="{DBF02EF2-5AE0-440D-B6AD-B5ACDEE03AC8}" dt="2021-08-25T11:53:18.996" v="1656" actId="1076"/>
          <ac:cxnSpMkLst>
            <pc:docMk/>
            <pc:sldMk cId="2548990098" sldId="353"/>
            <ac:cxnSpMk id="33" creationId="{6BD347E6-FA63-426D-B6E7-8A98DCF971AE}"/>
          </ac:cxnSpMkLst>
        </pc:cxnChg>
        <pc:cxnChg chg="add mod">
          <ac:chgData name="Syphax Ait oubelli" userId="ecf726b1934da71b" providerId="LiveId" clId="{DBF02EF2-5AE0-440D-B6AD-B5ACDEE03AC8}" dt="2021-08-25T11:53:21.560" v="1657" actId="571"/>
          <ac:cxnSpMkLst>
            <pc:docMk/>
            <pc:sldMk cId="2548990098" sldId="353"/>
            <ac:cxnSpMk id="35" creationId="{B13DE601-91BA-451E-B518-C7B317E2BF4B}"/>
          </ac:cxnSpMkLst>
        </pc:cxnChg>
        <pc:cxnChg chg="add mod">
          <ac:chgData name="Syphax Ait oubelli" userId="ecf726b1934da71b" providerId="LiveId" clId="{DBF02EF2-5AE0-440D-B6AD-B5ACDEE03AC8}" dt="2021-08-25T11:53:26.127" v="1663" actId="1037"/>
          <ac:cxnSpMkLst>
            <pc:docMk/>
            <pc:sldMk cId="2548990098" sldId="353"/>
            <ac:cxnSpMk id="36" creationId="{77C22118-59F2-4FA0-892A-EAF26B1D2663}"/>
          </ac:cxnSpMkLst>
        </pc:cxnChg>
        <pc:cxnChg chg="add mod">
          <ac:chgData name="Syphax Ait oubelli" userId="ecf726b1934da71b" providerId="LiveId" clId="{DBF02EF2-5AE0-440D-B6AD-B5ACDEE03AC8}" dt="2021-08-25T11:53:29.844" v="1664" actId="571"/>
          <ac:cxnSpMkLst>
            <pc:docMk/>
            <pc:sldMk cId="2548990098" sldId="353"/>
            <ac:cxnSpMk id="38" creationId="{C92BDACC-B192-45A9-B254-EB4C12FA82EF}"/>
          </ac:cxnSpMkLst>
        </pc:cxnChg>
        <pc:cxnChg chg="del mod topLvl">
          <ac:chgData name="Syphax Ait oubelli" userId="ecf726b1934da71b" providerId="LiveId" clId="{DBF02EF2-5AE0-440D-B6AD-B5ACDEE03AC8}" dt="2021-08-25T11:53:31.654" v="1665" actId="478"/>
          <ac:cxnSpMkLst>
            <pc:docMk/>
            <pc:sldMk cId="2548990098" sldId="353"/>
            <ac:cxnSpMk id="62" creationId="{C7C1ECA7-08F3-453F-9AD6-EE998E45BE9F}"/>
          </ac:cxnSpMkLst>
        </pc:cxnChg>
        <pc:cxnChg chg="del mod topLvl">
          <ac:chgData name="Syphax Ait oubelli" userId="ecf726b1934da71b" providerId="LiveId" clId="{DBF02EF2-5AE0-440D-B6AD-B5ACDEE03AC8}" dt="2021-08-25T11:53:08.415" v="1652" actId="478"/>
          <ac:cxnSpMkLst>
            <pc:docMk/>
            <pc:sldMk cId="2548990098" sldId="353"/>
            <ac:cxnSpMk id="63" creationId="{11921129-272B-4170-9612-FC0BCBF32E0A}"/>
          </ac:cxnSpMkLst>
        </pc:cxnChg>
        <pc:cxnChg chg="del mod topLvl">
          <ac:chgData name="Syphax Ait oubelli" userId="ecf726b1934da71b" providerId="LiveId" clId="{DBF02EF2-5AE0-440D-B6AD-B5ACDEE03AC8}" dt="2021-08-25T11:53:08.415" v="1652" actId="478"/>
          <ac:cxnSpMkLst>
            <pc:docMk/>
            <pc:sldMk cId="2548990098" sldId="353"/>
            <ac:cxnSpMk id="65" creationId="{3974E4AD-2BF8-4ED4-8C17-A982E88226FE}"/>
          </ac:cxnSpMkLst>
        </pc:cxnChg>
      </pc:sldChg>
      <pc:sldChg chg="addSp delSp modSp add mod">
        <pc:chgData name="Syphax Ait oubelli" userId="ecf726b1934da71b" providerId="LiveId" clId="{DBF02EF2-5AE0-440D-B6AD-B5ACDEE03AC8}" dt="2021-08-25T12:02:47.640" v="1710" actId="1076"/>
        <pc:sldMkLst>
          <pc:docMk/>
          <pc:sldMk cId="3047352961" sldId="354"/>
        </pc:sldMkLst>
        <pc:spChg chg="mod">
          <ac:chgData name="Syphax Ait oubelli" userId="ecf726b1934da71b" providerId="LiveId" clId="{DBF02EF2-5AE0-440D-B6AD-B5ACDEE03AC8}" dt="2021-08-25T12:02:18.409" v="1696" actId="20577"/>
          <ac:spMkLst>
            <pc:docMk/>
            <pc:sldMk cId="3047352961" sldId="354"/>
            <ac:spMk id="39" creationId="{24EE5C76-09F8-4FAB-8BCF-6EB6896EF64C}"/>
          </ac:spMkLst>
        </pc:spChg>
        <pc:spChg chg="mod">
          <ac:chgData name="Syphax Ait oubelli" userId="ecf726b1934da71b" providerId="LiveId" clId="{DBF02EF2-5AE0-440D-B6AD-B5ACDEE03AC8}" dt="2021-08-25T12:02:47.640" v="1710" actId="1076"/>
          <ac:spMkLst>
            <pc:docMk/>
            <pc:sldMk cId="3047352961" sldId="354"/>
            <ac:spMk id="41" creationId="{F3A56622-C5A2-4EAE-A96C-8DE0EDE92299}"/>
          </ac:spMkLst>
        </pc:spChg>
        <pc:spChg chg="add mod">
          <ac:chgData name="Syphax Ait oubelli" userId="ecf726b1934da71b" providerId="LiveId" clId="{DBF02EF2-5AE0-440D-B6AD-B5ACDEE03AC8}" dt="2021-08-25T12:02:47.640" v="1710" actId="1076"/>
          <ac:spMkLst>
            <pc:docMk/>
            <pc:sldMk cId="3047352961" sldId="354"/>
            <ac:spMk id="42" creationId="{50817786-87D7-4E7D-B14D-91C44E4D08B5}"/>
          </ac:spMkLst>
        </pc:spChg>
        <pc:spChg chg="add mod">
          <ac:chgData name="Syphax Ait oubelli" userId="ecf726b1934da71b" providerId="LiveId" clId="{DBF02EF2-5AE0-440D-B6AD-B5ACDEE03AC8}" dt="2021-08-25T12:02:47.640" v="1710" actId="1076"/>
          <ac:spMkLst>
            <pc:docMk/>
            <pc:sldMk cId="3047352961" sldId="354"/>
            <ac:spMk id="44" creationId="{4B4AF4AD-7C61-48AC-9BF9-EB2BB01E0FA5}"/>
          </ac:spMkLst>
        </pc:spChg>
        <pc:spChg chg="mod">
          <ac:chgData name="Syphax Ait oubelli" userId="ecf726b1934da71b" providerId="LiveId" clId="{DBF02EF2-5AE0-440D-B6AD-B5ACDEE03AC8}" dt="2021-08-25T12:02:04.965" v="1693" actId="207"/>
          <ac:spMkLst>
            <pc:docMk/>
            <pc:sldMk cId="3047352961" sldId="354"/>
            <ac:spMk id="52" creationId="{9737E3C9-2649-4B93-B311-C140B3A0E59E}"/>
          </ac:spMkLst>
        </pc:spChg>
        <pc:spChg chg="mod">
          <ac:chgData name="Syphax Ait oubelli" userId="ecf726b1934da71b" providerId="LiveId" clId="{DBF02EF2-5AE0-440D-B6AD-B5ACDEE03AC8}" dt="2021-08-25T12:02:04.965" v="1693" actId="207"/>
          <ac:spMkLst>
            <pc:docMk/>
            <pc:sldMk cId="3047352961" sldId="354"/>
            <ac:spMk id="55" creationId="{643D47E5-5F64-41FE-A755-10F5635F91AC}"/>
          </ac:spMkLst>
        </pc:spChg>
        <pc:spChg chg="mod">
          <ac:chgData name="Syphax Ait oubelli" userId="ecf726b1934da71b" providerId="LiveId" clId="{DBF02EF2-5AE0-440D-B6AD-B5ACDEE03AC8}" dt="2021-08-25T12:02:04.965" v="1693" actId="207"/>
          <ac:spMkLst>
            <pc:docMk/>
            <pc:sldMk cId="3047352961" sldId="354"/>
            <ac:spMk id="58" creationId="{8EC3A824-16BD-43D7-A9F7-7315256CBBBD}"/>
          </ac:spMkLst>
        </pc:spChg>
        <pc:spChg chg="mod">
          <ac:chgData name="Syphax Ait oubelli" userId="ecf726b1934da71b" providerId="LiveId" clId="{DBF02EF2-5AE0-440D-B6AD-B5ACDEE03AC8}" dt="2021-08-25T12:02:04.965" v="1693" actId="207"/>
          <ac:spMkLst>
            <pc:docMk/>
            <pc:sldMk cId="3047352961" sldId="354"/>
            <ac:spMk id="61" creationId="{6F32346E-52DB-4C93-A3B2-14DA9B8443DA}"/>
          </ac:spMkLst>
        </pc:spChg>
        <pc:spChg chg="mod">
          <ac:chgData name="Syphax Ait oubelli" userId="ecf726b1934da71b" providerId="LiveId" clId="{DBF02EF2-5AE0-440D-B6AD-B5ACDEE03AC8}" dt="2021-08-25T12:02:09.926" v="1695" actId="207"/>
          <ac:spMkLst>
            <pc:docMk/>
            <pc:sldMk cId="3047352961" sldId="354"/>
            <ac:spMk id="64" creationId="{5D49293E-1C21-480B-A99D-89FC82FB266E}"/>
          </ac:spMkLst>
        </pc:spChg>
        <pc:cxnChg chg="del">
          <ac:chgData name="Syphax Ait oubelli" userId="ecf726b1934da71b" providerId="LiveId" clId="{DBF02EF2-5AE0-440D-B6AD-B5ACDEE03AC8}" dt="2021-08-25T12:01:57.879" v="1690" actId="478"/>
          <ac:cxnSpMkLst>
            <pc:docMk/>
            <pc:sldMk cId="3047352961" sldId="354"/>
            <ac:cxnSpMk id="33" creationId="{6BD347E6-FA63-426D-B6E7-8A98DCF971AE}"/>
          </ac:cxnSpMkLst>
        </pc:cxnChg>
        <pc:cxnChg chg="del">
          <ac:chgData name="Syphax Ait oubelli" userId="ecf726b1934da71b" providerId="LiveId" clId="{DBF02EF2-5AE0-440D-B6AD-B5ACDEE03AC8}" dt="2021-08-25T12:01:57.879" v="1690" actId="478"/>
          <ac:cxnSpMkLst>
            <pc:docMk/>
            <pc:sldMk cId="3047352961" sldId="354"/>
            <ac:cxnSpMk id="35" creationId="{B13DE601-91BA-451E-B518-C7B317E2BF4B}"/>
          </ac:cxnSpMkLst>
        </pc:cxnChg>
        <pc:cxnChg chg="del">
          <ac:chgData name="Syphax Ait oubelli" userId="ecf726b1934da71b" providerId="LiveId" clId="{DBF02EF2-5AE0-440D-B6AD-B5ACDEE03AC8}" dt="2021-08-25T12:01:57.879" v="1690" actId="478"/>
          <ac:cxnSpMkLst>
            <pc:docMk/>
            <pc:sldMk cId="3047352961" sldId="354"/>
            <ac:cxnSpMk id="36" creationId="{77C22118-59F2-4FA0-892A-EAF26B1D2663}"/>
          </ac:cxnSpMkLst>
        </pc:cxnChg>
        <pc:cxnChg chg="del">
          <ac:chgData name="Syphax Ait oubelli" userId="ecf726b1934da71b" providerId="LiveId" clId="{DBF02EF2-5AE0-440D-B6AD-B5ACDEE03AC8}" dt="2021-08-25T12:01:57.879" v="1690" actId="478"/>
          <ac:cxnSpMkLst>
            <pc:docMk/>
            <pc:sldMk cId="3047352961" sldId="354"/>
            <ac:cxnSpMk id="38" creationId="{C92BDACC-B192-45A9-B254-EB4C12FA82EF}"/>
          </ac:cxnSpMkLst>
        </pc:cxnChg>
      </pc:sldChg>
      <pc:sldChg chg="addSp delSp modSp add mod">
        <pc:chgData name="Syphax Ait oubelli" userId="ecf726b1934da71b" providerId="LiveId" clId="{DBF02EF2-5AE0-440D-B6AD-B5ACDEE03AC8}" dt="2021-08-25T12:11:26.323" v="2069" actId="1076"/>
        <pc:sldMkLst>
          <pc:docMk/>
          <pc:sldMk cId="3748354137" sldId="355"/>
        </pc:sldMkLst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2" creationId="{3F937937-8606-4CC7-BCB9-70A47F1174B9}"/>
          </ac:spMkLst>
        </pc:spChg>
        <pc:spChg chg="add mod topLvl">
          <ac:chgData name="Syphax Ait oubelli" userId="ecf726b1934da71b" providerId="LiveId" clId="{DBF02EF2-5AE0-440D-B6AD-B5ACDEE03AC8}" dt="2021-08-25T12:11:26.323" v="2069" actId="1076"/>
          <ac:spMkLst>
            <pc:docMk/>
            <pc:sldMk cId="3748354137" sldId="355"/>
            <ac:spMk id="3" creationId="{1ECA93A0-909E-45BD-B729-F6B1047BB167}"/>
          </ac:spMkLst>
        </pc:spChg>
        <pc:spChg chg="add mod topLvl">
          <ac:chgData name="Syphax Ait oubelli" userId="ecf726b1934da71b" providerId="LiveId" clId="{DBF02EF2-5AE0-440D-B6AD-B5ACDEE03AC8}" dt="2021-08-25T12:11:26.323" v="2069" actId="1076"/>
          <ac:spMkLst>
            <pc:docMk/>
            <pc:sldMk cId="3748354137" sldId="355"/>
            <ac:spMk id="4" creationId="{D5DD1362-ED61-457E-958C-C5611D0E62D3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7" creationId="{D59E1FB0-9903-4F5E-B7EC-B11DAB940366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10" creationId="{64A1804D-5EE1-45AB-8787-6B8AB96A3DF6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13" creationId="{4D360CD4-01F2-4912-A370-7F474CDD0DAB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16" creationId="{73A2B211-1E76-43B8-A842-644031212CA9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19" creationId="{F71A63FB-07F1-4F19-B1A3-EBF27B03FDC2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22" creationId="{0C3FE7D5-4E79-46C7-8C4C-6552ACA027E3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25" creationId="{06AF10B1-CB4F-4986-B34E-193E0BD469D9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28" creationId="{15F0DA52-9D8D-4642-9762-65BDA6AFE2FA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31" creationId="{14AFC152-7112-443A-8C7A-2E80FB0E8E5A}"/>
          </ac:spMkLst>
        </pc:spChg>
        <pc:spChg chg="add mod topLvl">
          <ac:chgData name="Syphax Ait oubelli" userId="ecf726b1934da71b" providerId="LiveId" clId="{DBF02EF2-5AE0-440D-B6AD-B5ACDEE03AC8}" dt="2021-08-25T12:11:26.323" v="2069" actId="1076"/>
          <ac:spMkLst>
            <pc:docMk/>
            <pc:sldMk cId="3748354137" sldId="355"/>
            <ac:spMk id="33" creationId="{AC819E89-6AE5-4ECF-8620-BAF34691E41C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34" creationId="{F09FA5DB-C5D5-4113-BDD9-00327492FEB0}"/>
          </ac:spMkLst>
        </pc:spChg>
        <pc:spChg chg="add mod topLvl">
          <ac:chgData name="Syphax Ait oubelli" userId="ecf726b1934da71b" providerId="LiveId" clId="{DBF02EF2-5AE0-440D-B6AD-B5ACDEE03AC8}" dt="2021-08-25T12:11:26.323" v="2069" actId="1076"/>
          <ac:spMkLst>
            <pc:docMk/>
            <pc:sldMk cId="3748354137" sldId="355"/>
            <ac:spMk id="35" creationId="{EFC3B55B-81FD-4256-960E-22880A8D5F7D}"/>
          </ac:spMkLst>
        </pc:spChg>
        <pc:spChg chg="add mod topLvl">
          <ac:chgData name="Syphax Ait oubelli" userId="ecf726b1934da71b" providerId="LiveId" clId="{DBF02EF2-5AE0-440D-B6AD-B5ACDEE03AC8}" dt="2021-08-25T12:11:26.323" v="2069" actId="1076"/>
          <ac:spMkLst>
            <pc:docMk/>
            <pc:sldMk cId="3748354137" sldId="355"/>
            <ac:spMk id="36" creationId="{4EE55D3D-E559-4456-AB98-29D05A3363E4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37" creationId="{C81227BE-41EF-4393-AC13-08A97F741AD1}"/>
          </ac:spMkLst>
        </pc:spChg>
        <pc:spChg chg="add mod topLvl">
          <ac:chgData name="Syphax Ait oubelli" userId="ecf726b1934da71b" providerId="LiveId" clId="{DBF02EF2-5AE0-440D-B6AD-B5ACDEE03AC8}" dt="2021-08-25T12:11:26.323" v="2069" actId="1076"/>
          <ac:spMkLst>
            <pc:docMk/>
            <pc:sldMk cId="3748354137" sldId="355"/>
            <ac:spMk id="38" creationId="{BCBEE387-5D3A-43D5-B872-9B03E5C6A00E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39" creationId="{24EE5C76-09F8-4FAB-8BCF-6EB6896EF64C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40" creationId="{EF95D963-9C20-4B6A-8864-EBC33FF866EE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41" creationId="{F3A56622-C5A2-4EAE-A96C-8DE0EDE92299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42" creationId="{50817786-87D7-4E7D-B14D-91C44E4D08B5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43" creationId="{A1622D04-8937-4436-8A83-B2DDB09AE7F2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44" creationId="{4B4AF4AD-7C61-48AC-9BF9-EB2BB01E0FA5}"/>
          </ac:spMkLst>
        </pc:spChg>
        <pc:spChg chg="add mod topLvl">
          <ac:chgData name="Syphax Ait oubelli" userId="ecf726b1934da71b" providerId="LiveId" clId="{DBF02EF2-5AE0-440D-B6AD-B5ACDEE03AC8}" dt="2021-08-25T12:11:26.323" v="2069" actId="1076"/>
          <ac:spMkLst>
            <pc:docMk/>
            <pc:sldMk cId="3748354137" sldId="355"/>
            <ac:spMk id="45" creationId="{5E873C2C-BEE3-4CA4-A0DB-C52E3CC82E89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46" creationId="{1785F098-5F9B-4E15-825A-EB70E4A37FD6}"/>
          </ac:spMkLst>
        </pc:spChg>
        <pc:spChg chg="add mod topLvl">
          <ac:chgData name="Syphax Ait oubelli" userId="ecf726b1934da71b" providerId="LiveId" clId="{DBF02EF2-5AE0-440D-B6AD-B5ACDEE03AC8}" dt="2021-08-25T12:11:26.323" v="2069" actId="1076"/>
          <ac:spMkLst>
            <pc:docMk/>
            <pc:sldMk cId="3748354137" sldId="355"/>
            <ac:spMk id="47" creationId="{2EF65B65-CA00-492D-982B-255813A7DD1E}"/>
          </ac:spMkLst>
        </pc:spChg>
        <pc:spChg chg="add mod topLvl">
          <ac:chgData name="Syphax Ait oubelli" userId="ecf726b1934da71b" providerId="LiveId" clId="{DBF02EF2-5AE0-440D-B6AD-B5ACDEE03AC8}" dt="2021-08-25T12:11:26.323" v="2069" actId="1076"/>
          <ac:spMkLst>
            <pc:docMk/>
            <pc:sldMk cId="3748354137" sldId="355"/>
            <ac:spMk id="48" creationId="{7C248334-A9BF-4A6F-A725-6C9BAF57CB2B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49" creationId="{8354BD48-71B1-47A2-964C-9406051523F7}"/>
          </ac:spMkLst>
        </pc:spChg>
        <pc:spChg chg="add mod topLvl">
          <ac:chgData name="Syphax Ait oubelli" userId="ecf726b1934da71b" providerId="LiveId" clId="{DBF02EF2-5AE0-440D-B6AD-B5ACDEE03AC8}" dt="2021-08-25T12:11:26.323" v="2069" actId="1076"/>
          <ac:spMkLst>
            <pc:docMk/>
            <pc:sldMk cId="3748354137" sldId="355"/>
            <ac:spMk id="50" creationId="{B4D2FBAD-D6FF-46B2-B4CA-79B1F99CFF45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52" creationId="{9737E3C9-2649-4B93-B311-C140B3A0E59E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53" creationId="{A35E1591-EA30-458A-9DAE-31FD3A334995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54" creationId="{DE41D748-B9A3-4AED-9AFA-42547F9DB180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55" creationId="{643D47E5-5F64-41FE-A755-10F5635F91AC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56" creationId="{D87CAF18-EC5F-4482-966E-BEB9F275756C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57" creationId="{B9FD27BF-BA96-4B49-8D09-A32571551576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58" creationId="{8EC3A824-16BD-43D7-A9F7-7315256CBBBD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61" creationId="{6F32346E-52DB-4C93-A3B2-14DA9B8443DA}"/>
          </ac:spMkLst>
        </pc:spChg>
        <pc:spChg chg="del">
          <ac:chgData name="Syphax Ait oubelli" userId="ecf726b1934da71b" providerId="LiveId" clId="{DBF02EF2-5AE0-440D-B6AD-B5ACDEE03AC8}" dt="2021-08-25T12:03:37.969" v="1712" actId="478"/>
          <ac:spMkLst>
            <pc:docMk/>
            <pc:sldMk cId="3748354137" sldId="355"/>
            <ac:spMk id="64" creationId="{5D49293E-1C21-480B-A99D-89FC82FB266E}"/>
          </ac:spMkLst>
        </pc:spChg>
        <pc:grpChg chg="add del mod">
          <ac:chgData name="Syphax Ait oubelli" userId="ecf726b1934da71b" providerId="LiveId" clId="{DBF02EF2-5AE0-440D-B6AD-B5ACDEE03AC8}" dt="2021-08-25T12:10:57.089" v="2047" actId="165"/>
          <ac:grpSpMkLst>
            <pc:docMk/>
            <pc:sldMk cId="3748354137" sldId="355"/>
            <ac:grpSpMk id="5" creationId="{03F2874F-CE2F-4EC2-819F-742377274CEB}"/>
          </ac:grpSpMkLst>
        </pc:grpChg>
        <pc:picChg chg="del">
          <ac:chgData name="Syphax Ait oubelli" userId="ecf726b1934da71b" providerId="LiveId" clId="{DBF02EF2-5AE0-440D-B6AD-B5ACDEE03AC8}" dt="2021-08-25T12:03:37.969" v="1712" actId="478"/>
          <ac:picMkLst>
            <pc:docMk/>
            <pc:sldMk cId="3748354137" sldId="355"/>
            <ac:picMk id="23" creationId="{22CA6FED-EDD2-4F26-9AC0-477E1D046DF5}"/>
          </ac:picMkLst>
        </pc:picChg>
      </pc:sldChg>
      <pc:sldChg chg="addSp delSp modSp add mod">
        <pc:chgData name="Syphax Ait oubelli" userId="ecf726b1934da71b" providerId="LiveId" clId="{DBF02EF2-5AE0-440D-B6AD-B5ACDEE03AC8}" dt="2021-08-25T13:49:08.560" v="2212" actId="478"/>
        <pc:sldMkLst>
          <pc:docMk/>
          <pc:sldMk cId="209463949" sldId="356"/>
        </pc:sldMkLst>
        <pc:spChg chg="add mod topLvl">
          <ac:chgData name="Syphax Ait oubelli" userId="ecf726b1934da71b" providerId="LiveId" clId="{DBF02EF2-5AE0-440D-B6AD-B5ACDEE03AC8}" dt="2021-08-25T12:47:22.670" v="2122" actId="165"/>
          <ac:spMkLst>
            <pc:docMk/>
            <pc:sldMk cId="209463949" sldId="356"/>
            <ac:spMk id="2" creationId="{2EF1AD09-A787-4A29-BFDA-BBE3345A9B20}"/>
          </ac:spMkLst>
        </pc:spChg>
        <pc:spChg chg="del">
          <ac:chgData name="Syphax Ait oubelli" userId="ecf726b1934da71b" providerId="LiveId" clId="{DBF02EF2-5AE0-440D-B6AD-B5ACDEE03AC8}" dt="2021-08-25T12:12:47.672" v="2071" actId="478"/>
          <ac:spMkLst>
            <pc:docMk/>
            <pc:sldMk cId="209463949" sldId="356"/>
            <ac:spMk id="3" creationId="{1ECA93A0-909E-45BD-B729-F6B1047BB167}"/>
          </ac:spMkLst>
        </pc:spChg>
        <pc:spChg chg="del">
          <ac:chgData name="Syphax Ait oubelli" userId="ecf726b1934da71b" providerId="LiveId" clId="{DBF02EF2-5AE0-440D-B6AD-B5ACDEE03AC8}" dt="2021-08-25T12:12:47.672" v="2071" actId="478"/>
          <ac:spMkLst>
            <pc:docMk/>
            <pc:sldMk cId="209463949" sldId="356"/>
            <ac:spMk id="4" creationId="{D5DD1362-ED61-457E-958C-C5611D0E62D3}"/>
          </ac:spMkLst>
        </pc:spChg>
        <pc:spChg chg="add del mod topLvl">
          <ac:chgData name="Syphax Ait oubelli" userId="ecf726b1934da71b" providerId="LiveId" clId="{DBF02EF2-5AE0-440D-B6AD-B5ACDEE03AC8}" dt="2021-08-25T13:49:04.544" v="2210" actId="478"/>
          <ac:spMkLst>
            <pc:docMk/>
            <pc:sldMk cId="209463949" sldId="356"/>
            <ac:spMk id="13" creationId="{2708DA76-CD76-4C5B-BAEF-A8E9C0306062}"/>
          </ac:spMkLst>
        </pc:spChg>
        <pc:spChg chg="add del mod">
          <ac:chgData name="Syphax Ait oubelli" userId="ecf726b1934da71b" providerId="LiveId" clId="{DBF02EF2-5AE0-440D-B6AD-B5ACDEE03AC8}" dt="2021-08-25T12:46:45.124" v="2102" actId="478"/>
          <ac:spMkLst>
            <pc:docMk/>
            <pc:sldMk cId="209463949" sldId="356"/>
            <ac:spMk id="14" creationId="{6B1327E9-BDA7-46E4-ADDD-AF1DE10F5D67}"/>
          </ac:spMkLst>
        </pc:spChg>
        <pc:spChg chg="add mod">
          <ac:chgData name="Syphax Ait oubelli" userId="ecf726b1934da71b" providerId="LiveId" clId="{DBF02EF2-5AE0-440D-B6AD-B5ACDEE03AC8}" dt="2021-08-25T12:46:40.959" v="2101" actId="571"/>
          <ac:spMkLst>
            <pc:docMk/>
            <pc:sldMk cId="209463949" sldId="356"/>
            <ac:spMk id="15" creationId="{E8B6A505-4C78-4840-AA8F-64AA5726D765}"/>
          </ac:spMkLst>
        </pc:spChg>
        <pc:spChg chg="add mod">
          <ac:chgData name="Syphax Ait oubelli" userId="ecf726b1934da71b" providerId="LiveId" clId="{DBF02EF2-5AE0-440D-B6AD-B5ACDEE03AC8}" dt="2021-08-25T12:46:40.959" v="2101" actId="571"/>
          <ac:spMkLst>
            <pc:docMk/>
            <pc:sldMk cId="209463949" sldId="356"/>
            <ac:spMk id="16" creationId="{F1767C14-5DA6-4CD1-9A6E-B2F63DCA0CDD}"/>
          </ac:spMkLst>
        </pc:spChg>
        <pc:spChg chg="add mod">
          <ac:chgData name="Syphax Ait oubelli" userId="ecf726b1934da71b" providerId="LiveId" clId="{DBF02EF2-5AE0-440D-B6AD-B5ACDEE03AC8}" dt="2021-08-25T12:46:40.959" v="2101" actId="571"/>
          <ac:spMkLst>
            <pc:docMk/>
            <pc:sldMk cId="209463949" sldId="356"/>
            <ac:spMk id="17" creationId="{429AE3B7-B822-4BCC-A812-9D7A6BEB3E53}"/>
          </ac:spMkLst>
        </pc:spChg>
        <pc:spChg chg="add del mod topLvl">
          <ac:chgData name="Syphax Ait oubelli" userId="ecf726b1934da71b" providerId="LiveId" clId="{DBF02EF2-5AE0-440D-B6AD-B5ACDEE03AC8}" dt="2021-08-25T13:49:04.544" v="2210" actId="478"/>
          <ac:spMkLst>
            <pc:docMk/>
            <pc:sldMk cId="209463949" sldId="356"/>
            <ac:spMk id="18" creationId="{DE53F814-AE52-4831-BAE0-D7CD11BD15B8}"/>
          </ac:spMkLst>
        </pc:spChg>
        <pc:spChg chg="add del mod topLvl">
          <ac:chgData name="Syphax Ait oubelli" userId="ecf726b1934da71b" providerId="LiveId" clId="{DBF02EF2-5AE0-440D-B6AD-B5ACDEE03AC8}" dt="2021-08-25T13:49:04.544" v="2210" actId="478"/>
          <ac:spMkLst>
            <pc:docMk/>
            <pc:sldMk cId="209463949" sldId="356"/>
            <ac:spMk id="19" creationId="{8F425977-37C6-4279-B7B6-B0DF6F7402D7}"/>
          </ac:spMkLst>
        </pc:spChg>
        <pc:spChg chg="add del mod topLvl">
          <ac:chgData name="Syphax Ait oubelli" userId="ecf726b1934da71b" providerId="LiveId" clId="{DBF02EF2-5AE0-440D-B6AD-B5ACDEE03AC8}" dt="2021-08-25T13:49:04.544" v="2210" actId="478"/>
          <ac:spMkLst>
            <pc:docMk/>
            <pc:sldMk cId="209463949" sldId="356"/>
            <ac:spMk id="20" creationId="{44AF0FB0-33C5-4F04-851C-39FCC0F2E2AC}"/>
          </ac:spMkLst>
        </pc:spChg>
        <pc:spChg chg="add del mod topLvl">
          <ac:chgData name="Syphax Ait oubelli" userId="ecf726b1934da71b" providerId="LiveId" clId="{DBF02EF2-5AE0-440D-B6AD-B5ACDEE03AC8}" dt="2021-08-25T13:49:07.110" v="2211" actId="478"/>
          <ac:spMkLst>
            <pc:docMk/>
            <pc:sldMk cId="209463949" sldId="356"/>
            <ac:spMk id="21" creationId="{B51BABCF-9A49-48EA-80BE-7FDFA7EB49B1}"/>
          </ac:spMkLst>
        </pc:spChg>
        <pc:spChg chg="add del mod topLvl">
          <ac:chgData name="Syphax Ait oubelli" userId="ecf726b1934da71b" providerId="LiveId" clId="{DBF02EF2-5AE0-440D-B6AD-B5ACDEE03AC8}" dt="2021-08-25T13:49:07.110" v="2211" actId="478"/>
          <ac:spMkLst>
            <pc:docMk/>
            <pc:sldMk cId="209463949" sldId="356"/>
            <ac:spMk id="22" creationId="{2140FB87-6094-4589-98EC-203E1566FEBF}"/>
          </ac:spMkLst>
        </pc:spChg>
        <pc:spChg chg="add del mod topLvl">
          <ac:chgData name="Syphax Ait oubelli" userId="ecf726b1934da71b" providerId="LiveId" clId="{DBF02EF2-5AE0-440D-B6AD-B5ACDEE03AC8}" dt="2021-08-25T13:49:07.110" v="2211" actId="478"/>
          <ac:spMkLst>
            <pc:docMk/>
            <pc:sldMk cId="209463949" sldId="356"/>
            <ac:spMk id="23" creationId="{6A1436DC-A68F-4D4F-ACD7-AF96CA22B4FF}"/>
          </ac:spMkLst>
        </pc:spChg>
        <pc:spChg chg="add del mod topLvl">
          <ac:chgData name="Syphax Ait oubelli" userId="ecf726b1934da71b" providerId="LiveId" clId="{DBF02EF2-5AE0-440D-B6AD-B5ACDEE03AC8}" dt="2021-08-25T13:49:04.544" v="2210" actId="478"/>
          <ac:spMkLst>
            <pc:docMk/>
            <pc:sldMk cId="209463949" sldId="356"/>
            <ac:spMk id="24" creationId="{55F3803A-D19A-4668-85EE-D8236D6E680C}"/>
          </ac:spMkLst>
        </pc:spChg>
        <pc:spChg chg="add del mod topLvl">
          <ac:chgData name="Syphax Ait oubelli" userId="ecf726b1934da71b" providerId="LiveId" clId="{DBF02EF2-5AE0-440D-B6AD-B5ACDEE03AC8}" dt="2021-08-25T13:49:04.544" v="2210" actId="478"/>
          <ac:spMkLst>
            <pc:docMk/>
            <pc:sldMk cId="209463949" sldId="356"/>
            <ac:spMk id="25" creationId="{A6E1D522-F47B-406F-8548-AD21CE88F773}"/>
          </ac:spMkLst>
        </pc:spChg>
        <pc:spChg chg="add del mod topLvl">
          <ac:chgData name="Syphax Ait oubelli" userId="ecf726b1934da71b" providerId="LiveId" clId="{DBF02EF2-5AE0-440D-B6AD-B5ACDEE03AC8}" dt="2021-08-25T13:49:04.544" v="2210" actId="478"/>
          <ac:spMkLst>
            <pc:docMk/>
            <pc:sldMk cId="209463949" sldId="356"/>
            <ac:spMk id="26" creationId="{35F27BDE-1A01-42BC-ABF1-EF4B3CABF583}"/>
          </ac:spMkLst>
        </pc:spChg>
        <pc:spChg chg="add del mod topLvl">
          <ac:chgData name="Syphax Ait oubelli" userId="ecf726b1934da71b" providerId="LiveId" clId="{DBF02EF2-5AE0-440D-B6AD-B5ACDEE03AC8}" dt="2021-08-25T13:49:04.544" v="2210" actId="478"/>
          <ac:spMkLst>
            <pc:docMk/>
            <pc:sldMk cId="209463949" sldId="356"/>
            <ac:spMk id="27" creationId="{1CBCFB81-7CF5-4441-BD4A-6F097E2B16A8}"/>
          </ac:spMkLst>
        </pc:spChg>
        <pc:spChg chg="add del mod topLvl">
          <ac:chgData name="Syphax Ait oubelli" userId="ecf726b1934da71b" providerId="LiveId" clId="{DBF02EF2-5AE0-440D-B6AD-B5ACDEE03AC8}" dt="2021-08-25T13:49:04.544" v="2210" actId="478"/>
          <ac:spMkLst>
            <pc:docMk/>
            <pc:sldMk cId="209463949" sldId="356"/>
            <ac:spMk id="28" creationId="{ED61A7FA-EDC4-4557-AF2E-8EE08780075D}"/>
          </ac:spMkLst>
        </pc:spChg>
        <pc:spChg chg="add del mod topLvl">
          <ac:chgData name="Syphax Ait oubelli" userId="ecf726b1934da71b" providerId="LiveId" clId="{DBF02EF2-5AE0-440D-B6AD-B5ACDEE03AC8}" dt="2021-08-25T13:49:04.544" v="2210" actId="478"/>
          <ac:spMkLst>
            <pc:docMk/>
            <pc:sldMk cId="209463949" sldId="356"/>
            <ac:spMk id="29" creationId="{97E9F4B8-B779-4E08-9D71-AB7BC7A5C6D6}"/>
          </ac:spMkLst>
        </pc:spChg>
        <pc:spChg chg="add del mod topLvl">
          <ac:chgData name="Syphax Ait oubelli" userId="ecf726b1934da71b" providerId="LiveId" clId="{DBF02EF2-5AE0-440D-B6AD-B5ACDEE03AC8}" dt="2021-08-25T13:49:04.544" v="2210" actId="478"/>
          <ac:spMkLst>
            <pc:docMk/>
            <pc:sldMk cId="209463949" sldId="356"/>
            <ac:spMk id="30" creationId="{9ADCFE91-A93E-4A7A-86AB-43021A79DE97}"/>
          </ac:spMkLst>
        </pc:spChg>
        <pc:spChg chg="add del mod topLvl">
          <ac:chgData name="Syphax Ait oubelli" userId="ecf726b1934da71b" providerId="LiveId" clId="{DBF02EF2-5AE0-440D-B6AD-B5ACDEE03AC8}" dt="2021-08-25T13:49:04.544" v="2210" actId="478"/>
          <ac:spMkLst>
            <pc:docMk/>
            <pc:sldMk cId="209463949" sldId="356"/>
            <ac:spMk id="31" creationId="{FA2AE604-38DE-4F92-954C-34130A255440}"/>
          </ac:spMkLst>
        </pc:spChg>
        <pc:spChg chg="add del mod topLvl">
          <ac:chgData name="Syphax Ait oubelli" userId="ecf726b1934da71b" providerId="LiveId" clId="{DBF02EF2-5AE0-440D-B6AD-B5ACDEE03AC8}" dt="2021-08-25T13:49:04.544" v="2210" actId="478"/>
          <ac:spMkLst>
            <pc:docMk/>
            <pc:sldMk cId="209463949" sldId="356"/>
            <ac:spMk id="32" creationId="{6BFF968B-D4FE-4958-A6E1-5BC60450384A}"/>
          </ac:spMkLst>
        </pc:spChg>
        <pc:spChg chg="del">
          <ac:chgData name="Syphax Ait oubelli" userId="ecf726b1934da71b" providerId="LiveId" clId="{DBF02EF2-5AE0-440D-B6AD-B5ACDEE03AC8}" dt="2021-08-25T12:12:47.672" v="2071" actId="478"/>
          <ac:spMkLst>
            <pc:docMk/>
            <pc:sldMk cId="209463949" sldId="356"/>
            <ac:spMk id="33" creationId="{AC819E89-6AE5-4ECF-8620-BAF34691E41C}"/>
          </ac:spMkLst>
        </pc:spChg>
        <pc:spChg chg="add del mod topLvl">
          <ac:chgData name="Syphax Ait oubelli" userId="ecf726b1934da71b" providerId="LiveId" clId="{DBF02EF2-5AE0-440D-B6AD-B5ACDEE03AC8}" dt="2021-08-25T13:49:04.544" v="2210" actId="478"/>
          <ac:spMkLst>
            <pc:docMk/>
            <pc:sldMk cId="209463949" sldId="356"/>
            <ac:spMk id="34" creationId="{6F7E3A56-865D-4013-8046-468B6170BEAE}"/>
          </ac:spMkLst>
        </pc:spChg>
        <pc:spChg chg="del">
          <ac:chgData name="Syphax Ait oubelli" userId="ecf726b1934da71b" providerId="LiveId" clId="{DBF02EF2-5AE0-440D-B6AD-B5ACDEE03AC8}" dt="2021-08-25T12:12:47.672" v="2071" actId="478"/>
          <ac:spMkLst>
            <pc:docMk/>
            <pc:sldMk cId="209463949" sldId="356"/>
            <ac:spMk id="35" creationId="{EFC3B55B-81FD-4256-960E-22880A8D5F7D}"/>
          </ac:spMkLst>
        </pc:spChg>
        <pc:spChg chg="del">
          <ac:chgData name="Syphax Ait oubelli" userId="ecf726b1934da71b" providerId="LiveId" clId="{DBF02EF2-5AE0-440D-B6AD-B5ACDEE03AC8}" dt="2021-08-25T12:12:47.672" v="2071" actId="478"/>
          <ac:spMkLst>
            <pc:docMk/>
            <pc:sldMk cId="209463949" sldId="356"/>
            <ac:spMk id="36" creationId="{4EE55D3D-E559-4456-AB98-29D05A3363E4}"/>
          </ac:spMkLst>
        </pc:spChg>
        <pc:spChg chg="add del mod topLvl">
          <ac:chgData name="Syphax Ait oubelli" userId="ecf726b1934da71b" providerId="LiveId" clId="{DBF02EF2-5AE0-440D-B6AD-B5ACDEE03AC8}" dt="2021-08-25T13:49:04.544" v="2210" actId="478"/>
          <ac:spMkLst>
            <pc:docMk/>
            <pc:sldMk cId="209463949" sldId="356"/>
            <ac:spMk id="37" creationId="{583D9FAF-0020-4454-9901-F08B59AB2CD8}"/>
          </ac:spMkLst>
        </pc:spChg>
        <pc:spChg chg="del">
          <ac:chgData name="Syphax Ait oubelli" userId="ecf726b1934da71b" providerId="LiveId" clId="{DBF02EF2-5AE0-440D-B6AD-B5ACDEE03AC8}" dt="2021-08-25T12:12:47.672" v="2071" actId="478"/>
          <ac:spMkLst>
            <pc:docMk/>
            <pc:sldMk cId="209463949" sldId="356"/>
            <ac:spMk id="38" creationId="{BCBEE387-5D3A-43D5-B872-9B03E5C6A00E}"/>
          </ac:spMkLst>
        </pc:spChg>
        <pc:spChg chg="add del mod topLvl">
          <ac:chgData name="Syphax Ait oubelli" userId="ecf726b1934da71b" providerId="LiveId" clId="{DBF02EF2-5AE0-440D-B6AD-B5ACDEE03AC8}" dt="2021-08-25T13:49:04.544" v="2210" actId="478"/>
          <ac:spMkLst>
            <pc:docMk/>
            <pc:sldMk cId="209463949" sldId="356"/>
            <ac:spMk id="39" creationId="{3F8314C3-EF89-45E0-9036-31AB62FD3853}"/>
          </ac:spMkLst>
        </pc:spChg>
        <pc:spChg chg="del">
          <ac:chgData name="Syphax Ait oubelli" userId="ecf726b1934da71b" providerId="LiveId" clId="{DBF02EF2-5AE0-440D-B6AD-B5ACDEE03AC8}" dt="2021-08-25T12:12:47.672" v="2071" actId="478"/>
          <ac:spMkLst>
            <pc:docMk/>
            <pc:sldMk cId="209463949" sldId="356"/>
            <ac:spMk id="45" creationId="{5E873C2C-BEE3-4CA4-A0DB-C52E3CC82E89}"/>
          </ac:spMkLst>
        </pc:spChg>
        <pc:spChg chg="del">
          <ac:chgData name="Syphax Ait oubelli" userId="ecf726b1934da71b" providerId="LiveId" clId="{DBF02EF2-5AE0-440D-B6AD-B5ACDEE03AC8}" dt="2021-08-25T12:12:47.672" v="2071" actId="478"/>
          <ac:spMkLst>
            <pc:docMk/>
            <pc:sldMk cId="209463949" sldId="356"/>
            <ac:spMk id="47" creationId="{2EF65B65-CA00-492D-982B-255813A7DD1E}"/>
          </ac:spMkLst>
        </pc:spChg>
        <pc:spChg chg="del">
          <ac:chgData name="Syphax Ait oubelli" userId="ecf726b1934da71b" providerId="LiveId" clId="{DBF02EF2-5AE0-440D-B6AD-B5ACDEE03AC8}" dt="2021-08-25T12:12:47.672" v="2071" actId="478"/>
          <ac:spMkLst>
            <pc:docMk/>
            <pc:sldMk cId="209463949" sldId="356"/>
            <ac:spMk id="48" creationId="{7C248334-A9BF-4A6F-A725-6C9BAF57CB2B}"/>
          </ac:spMkLst>
        </pc:spChg>
        <pc:spChg chg="del">
          <ac:chgData name="Syphax Ait oubelli" userId="ecf726b1934da71b" providerId="LiveId" clId="{DBF02EF2-5AE0-440D-B6AD-B5ACDEE03AC8}" dt="2021-08-25T12:12:47.672" v="2071" actId="478"/>
          <ac:spMkLst>
            <pc:docMk/>
            <pc:sldMk cId="209463949" sldId="356"/>
            <ac:spMk id="50" creationId="{B4D2FBAD-D6FF-46B2-B4CA-79B1F99CFF45}"/>
          </ac:spMkLst>
        </pc:spChg>
        <pc:grpChg chg="add del mod">
          <ac:chgData name="Syphax Ait oubelli" userId="ecf726b1934da71b" providerId="LiveId" clId="{DBF02EF2-5AE0-440D-B6AD-B5ACDEE03AC8}" dt="2021-08-25T12:47:22.670" v="2122" actId="165"/>
          <ac:grpSpMkLst>
            <pc:docMk/>
            <pc:sldMk cId="209463949" sldId="356"/>
            <ac:grpSpMk id="5" creationId="{7ED3BF66-D04E-4F7D-A485-3727EE8C9F09}"/>
          </ac:grpSpMkLst>
        </pc:grpChg>
        <pc:cxnChg chg="add del mod">
          <ac:chgData name="Syphax Ait oubelli" userId="ecf726b1934da71b" providerId="LiveId" clId="{DBF02EF2-5AE0-440D-B6AD-B5ACDEE03AC8}" dt="2021-08-25T13:44:12.774" v="2159" actId="478"/>
          <ac:cxnSpMkLst>
            <pc:docMk/>
            <pc:sldMk cId="209463949" sldId="356"/>
            <ac:cxnSpMk id="7" creationId="{4F9ACFF7-F7FB-4631-AFE6-F8C9CECAE9B4}"/>
          </ac:cxnSpMkLst>
        </pc:cxnChg>
        <pc:cxnChg chg="add del mod">
          <ac:chgData name="Syphax Ait oubelli" userId="ecf726b1934da71b" providerId="LiveId" clId="{DBF02EF2-5AE0-440D-B6AD-B5ACDEE03AC8}" dt="2021-08-25T13:44:23.899" v="2163" actId="478"/>
          <ac:cxnSpMkLst>
            <pc:docMk/>
            <pc:sldMk cId="209463949" sldId="356"/>
            <ac:cxnSpMk id="9" creationId="{2061F585-0CA1-45EF-98B7-85C4FB0D3213}"/>
          </ac:cxnSpMkLst>
        </pc:cxnChg>
        <pc:cxnChg chg="add del mod">
          <ac:chgData name="Syphax Ait oubelli" userId="ecf726b1934da71b" providerId="LiveId" clId="{DBF02EF2-5AE0-440D-B6AD-B5ACDEE03AC8}" dt="2021-08-25T13:49:08.560" v="2212" actId="478"/>
          <ac:cxnSpMkLst>
            <pc:docMk/>
            <pc:sldMk cId="209463949" sldId="356"/>
            <ac:cxnSpMk id="40" creationId="{8E1BE425-CFB1-4DB5-9C87-492F5C904764}"/>
          </ac:cxnSpMkLst>
        </pc:cxnChg>
        <pc:cxnChg chg="add del mod">
          <ac:chgData name="Syphax Ait oubelli" userId="ecf726b1934da71b" providerId="LiveId" clId="{DBF02EF2-5AE0-440D-B6AD-B5ACDEE03AC8}" dt="2021-08-25T13:49:07.110" v="2211" actId="478"/>
          <ac:cxnSpMkLst>
            <pc:docMk/>
            <pc:sldMk cId="209463949" sldId="356"/>
            <ac:cxnSpMk id="46" creationId="{77466ED3-50E2-4AC0-8646-5C0E87C12CE8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49" creationId="{C5E7C092-CE86-4E62-8FFD-157E17D53539}"/>
          </ac:cxnSpMkLst>
        </pc:cxnChg>
        <pc:cxnChg chg="add del mod">
          <ac:chgData name="Syphax Ait oubelli" userId="ecf726b1934da71b" providerId="LiveId" clId="{DBF02EF2-5AE0-440D-B6AD-B5ACDEE03AC8}" dt="2021-08-25T13:49:07.110" v="2211" actId="478"/>
          <ac:cxnSpMkLst>
            <pc:docMk/>
            <pc:sldMk cId="209463949" sldId="356"/>
            <ac:cxnSpMk id="52" creationId="{50237F27-9DC6-48E7-A96D-400A7D1E3811}"/>
          </ac:cxnSpMkLst>
        </pc:cxnChg>
        <pc:cxnChg chg="add del mod">
          <ac:chgData name="Syphax Ait oubelli" userId="ecf726b1934da71b" providerId="LiveId" clId="{DBF02EF2-5AE0-440D-B6AD-B5ACDEE03AC8}" dt="2021-08-25T13:49:07.110" v="2211" actId="478"/>
          <ac:cxnSpMkLst>
            <pc:docMk/>
            <pc:sldMk cId="209463949" sldId="356"/>
            <ac:cxnSpMk id="55" creationId="{E915ABB8-71B0-4CD4-9BED-FB604A04EBBE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58" creationId="{1654457F-4884-4DE9-A863-7CFB3D3B5588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61" creationId="{5ED443CF-289D-465E-9A2B-A4F15C95E0FC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62" creationId="{B11EE222-772D-43D7-8462-99CD564F1FBE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63" creationId="{AC7549D2-F225-423B-B4D0-65887094276E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64" creationId="{7D4B3943-466F-4269-B0F8-E3C46F6EA64C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65" creationId="{F6540F59-4612-43AA-8258-476AC6F421B2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66" creationId="{F719078E-9E8F-4A0C-88F1-83B459665D59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67" creationId="{EEB3D52C-08D0-4740-87DD-E511B67E2508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68" creationId="{CDD812BE-8616-4C70-8538-412AD196C42C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69" creationId="{79F698B9-267E-4392-80CA-040D4D1CE3AB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70" creationId="{8AE26588-3E34-4B96-835A-C68F9C18F6F9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71" creationId="{EC9A1ECA-E784-41A3-84AC-AE001644FEB6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72" creationId="{E4DC49D5-DF58-4BEB-8B84-EE034D31D32C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73" creationId="{DCE4A205-07AA-42EE-B9E2-9506875A3C18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74" creationId="{EDA297D5-D58C-47BC-A5F1-C216E7E2E73A}"/>
          </ac:cxnSpMkLst>
        </pc:cxnChg>
        <pc:cxnChg chg="add del mod">
          <ac:chgData name="Syphax Ait oubelli" userId="ecf726b1934da71b" providerId="LiveId" clId="{DBF02EF2-5AE0-440D-B6AD-B5ACDEE03AC8}" dt="2021-08-25T13:45:32.439" v="2190" actId="478"/>
          <ac:cxnSpMkLst>
            <pc:docMk/>
            <pc:sldMk cId="209463949" sldId="356"/>
            <ac:cxnSpMk id="75" creationId="{65178CBC-3E2F-49B3-9D59-7F4867C0B148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76" creationId="{3F1FEA92-0EC4-4149-9326-55ADBC7BD74A}"/>
          </ac:cxnSpMkLst>
        </pc:cxnChg>
        <pc:cxnChg chg="add del mod">
          <ac:chgData name="Syphax Ait oubelli" userId="ecf726b1934da71b" providerId="LiveId" clId="{DBF02EF2-5AE0-440D-B6AD-B5ACDEE03AC8}" dt="2021-08-25T13:45:32.439" v="2190" actId="478"/>
          <ac:cxnSpMkLst>
            <pc:docMk/>
            <pc:sldMk cId="209463949" sldId="356"/>
            <ac:cxnSpMk id="77" creationId="{26F82985-8229-45FD-9F90-5AADB97F4348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78" creationId="{324BBE19-535F-4379-9301-AF19E2FCD2FA}"/>
          </ac:cxnSpMkLst>
        </pc:cxnChg>
        <pc:cxnChg chg="add del mod">
          <ac:chgData name="Syphax Ait oubelli" userId="ecf726b1934da71b" providerId="LiveId" clId="{DBF02EF2-5AE0-440D-B6AD-B5ACDEE03AC8}" dt="2021-08-25T13:45:32.439" v="2190" actId="478"/>
          <ac:cxnSpMkLst>
            <pc:docMk/>
            <pc:sldMk cId="209463949" sldId="356"/>
            <ac:cxnSpMk id="79" creationId="{C57152AF-7CCC-497A-BD66-8F266A3E8C0F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80" creationId="{3B95B65D-61D3-44D1-8632-F3FBCCFD96BA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81" creationId="{34C1D08A-5F90-48AE-9C83-E271EDF67077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82" creationId="{6500FEC8-5B81-4A68-8FB8-4B5677201D23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84" creationId="{CF0313A0-283B-4892-9F12-B05D5BB04FC1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85" creationId="{55CF22F9-B839-4376-92EC-BACBDFFA2E21}"/>
          </ac:cxnSpMkLst>
        </pc:cxnChg>
        <pc:cxnChg chg="add del mod">
          <ac:chgData name="Syphax Ait oubelli" userId="ecf726b1934da71b" providerId="LiveId" clId="{DBF02EF2-5AE0-440D-B6AD-B5ACDEE03AC8}" dt="2021-08-25T13:49:04.544" v="2210" actId="478"/>
          <ac:cxnSpMkLst>
            <pc:docMk/>
            <pc:sldMk cId="209463949" sldId="356"/>
            <ac:cxnSpMk id="86" creationId="{6615F312-6622-4837-9FC5-59ED46BBE67E}"/>
          </ac:cxnSpMkLst>
        </pc:cxnChg>
        <pc:cxnChg chg="add del mod">
          <ac:chgData name="Syphax Ait oubelli" userId="ecf726b1934da71b" providerId="LiveId" clId="{DBF02EF2-5AE0-440D-B6AD-B5ACDEE03AC8}" dt="2021-08-25T13:49:07.110" v="2211" actId="478"/>
          <ac:cxnSpMkLst>
            <pc:docMk/>
            <pc:sldMk cId="209463949" sldId="356"/>
            <ac:cxnSpMk id="87" creationId="{B5316A1E-419F-4FC9-91A6-7025FFE58AAE}"/>
          </ac:cxnSpMkLst>
        </pc:cxnChg>
        <pc:cxnChg chg="add del mod">
          <ac:chgData name="Syphax Ait oubelli" userId="ecf726b1934da71b" providerId="LiveId" clId="{DBF02EF2-5AE0-440D-B6AD-B5ACDEE03AC8}" dt="2021-08-25T13:49:07.110" v="2211" actId="478"/>
          <ac:cxnSpMkLst>
            <pc:docMk/>
            <pc:sldMk cId="209463949" sldId="356"/>
            <ac:cxnSpMk id="88" creationId="{A62F9CC7-34EC-43E6-883C-2B84FA0F371B}"/>
          </ac:cxnSpMkLst>
        </pc:cxnChg>
        <pc:cxnChg chg="add del mod">
          <ac:chgData name="Syphax Ait oubelli" userId="ecf726b1934da71b" providerId="LiveId" clId="{DBF02EF2-5AE0-440D-B6AD-B5ACDEE03AC8}" dt="2021-08-25T13:49:07.110" v="2211" actId="478"/>
          <ac:cxnSpMkLst>
            <pc:docMk/>
            <pc:sldMk cId="209463949" sldId="356"/>
            <ac:cxnSpMk id="89" creationId="{B90BC1F8-F51D-48A0-AA2C-0F04F109792A}"/>
          </ac:cxnSpMkLst>
        </pc:cxnChg>
      </pc:sldChg>
      <pc:sldChg chg="delSp modSp add mod">
        <pc:chgData name="Syphax Ait oubelli" userId="ecf726b1934da71b" providerId="LiveId" clId="{DBF02EF2-5AE0-440D-B6AD-B5ACDEE03AC8}" dt="2021-08-25T13:49:20.615" v="2219" actId="478"/>
        <pc:sldMkLst>
          <pc:docMk/>
          <pc:sldMk cId="1283668762" sldId="357"/>
        </pc:sldMkLst>
        <pc:spChg chg="del">
          <ac:chgData name="Syphax Ait oubelli" userId="ecf726b1934da71b" providerId="LiveId" clId="{DBF02EF2-5AE0-440D-B6AD-B5ACDEE03AC8}" dt="2021-08-25T13:49:15.567" v="2217" actId="478"/>
          <ac:spMkLst>
            <pc:docMk/>
            <pc:sldMk cId="1283668762" sldId="357"/>
            <ac:spMk id="18" creationId="{DE53F814-AE52-4831-BAE0-D7CD11BD15B8}"/>
          </ac:spMkLst>
        </pc:spChg>
        <pc:spChg chg="del">
          <ac:chgData name="Syphax Ait oubelli" userId="ecf726b1934da71b" providerId="LiveId" clId="{DBF02EF2-5AE0-440D-B6AD-B5ACDEE03AC8}" dt="2021-08-25T13:49:15.567" v="2217" actId="478"/>
          <ac:spMkLst>
            <pc:docMk/>
            <pc:sldMk cId="1283668762" sldId="357"/>
            <ac:spMk id="19" creationId="{8F425977-37C6-4279-B7B6-B0DF6F7402D7}"/>
          </ac:spMkLst>
        </pc:spChg>
        <pc:spChg chg="del">
          <ac:chgData name="Syphax Ait oubelli" userId="ecf726b1934da71b" providerId="LiveId" clId="{DBF02EF2-5AE0-440D-B6AD-B5ACDEE03AC8}" dt="2021-08-25T13:49:15.567" v="2217" actId="478"/>
          <ac:spMkLst>
            <pc:docMk/>
            <pc:sldMk cId="1283668762" sldId="357"/>
            <ac:spMk id="20" creationId="{44AF0FB0-33C5-4F04-851C-39FCC0F2E2AC}"/>
          </ac:spMkLst>
        </pc:spChg>
        <pc:spChg chg="del">
          <ac:chgData name="Syphax Ait oubelli" userId="ecf726b1934da71b" providerId="LiveId" clId="{DBF02EF2-5AE0-440D-B6AD-B5ACDEE03AC8}" dt="2021-08-25T13:49:18.206" v="2218" actId="478"/>
          <ac:spMkLst>
            <pc:docMk/>
            <pc:sldMk cId="1283668762" sldId="357"/>
            <ac:spMk id="22" creationId="{2140FB87-6094-4589-98EC-203E1566FEBF}"/>
          </ac:spMkLst>
        </pc:spChg>
        <pc:spChg chg="del">
          <ac:chgData name="Syphax Ait oubelli" userId="ecf726b1934da71b" providerId="LiveId" clId="{DBF02EF2-5AE0-440D-B6AD-B5ACDEE03AC8}" dt="2021-08-25T13:49:18.206" v="2218" actId="478"/>
          <ac:spMkLst>
            <pc:docMk/>
            <pc:sldMk cId="1283668762" sldId="357"/>
            <ac:spMk id="23" creationId="{6A1436DC-A68F-4D4F-ACD7-AF96CA22B4FF}"/>
          </ac:spMkLst>
        </pc:spChg>
        <pc:spChg chg="del">
          <ac:chgData name="Syphax Ait oubelli" userId="ecf726b1934da71b" providerId="LiveId" clId="{DBF02EF2-5AE0-440D-B6AD-B5ACDEE03AC8}" dt="2021-08-25T13:49:13.383" v="2216" actId="478"/>
          <ac:spMkLst>
            <pc:docMk/>
            <pc:sldMk cId="1283668762" sldId="357"/>
            <ac:spMk id="24" creationId="{55F3803A-D19A-4668-85EE-D8236D6E680C}"/>
          </ac:spMkLst>
        </pc:spChg>
        <pc:spChg chg="del">
          <ac:chgData name="Syphax Ait oubelli" userId="ecf726b1934da71b" providerId="LiveId" clId="{DBF02EF2-5AE0-440D-B6AD-B5ACDEE03AC8}" dt="2021-08-25T13:49:13.383" v="2216" actId="478"/>
          <ac:spMkLst>
            <pc:docMk/>
            <pc:sldMk cId="1283668762" sldId="357"/>
            <ac:spMk id="25" creationId="{A6E1D522-F47B-406F-8548-AD21CE88F773}"/>
          </ac:spMkLst>
        </pc:spChg>
        <pc:spChg chg="del">
          <ac:chgData name="Syphax Ait oubelli" userId="ecf726b1934da71b" providerId="LiveId" clId="{DBF02EF2-5AE0-440D-B6AD-B5ACDEE03AC8}" dt="2021-08-25T13:49:13.383" v="2216" actId="478"/>
          <ac:spMkLst>
            <pc:docMk/>
            <pc:sldMk cId="1283668762" sldId="357"/>
            <ac:spMk id="26" creationId="{35F27BDE-1A01-42BC-ABF1-EF4B3CABF583}"/>
          </ac:spMkLst>
        </pc:spChg>
        <pc:spChg chg="del">
          <ac:chgData name="Syphax Ait oubelli" userId="ecf726b1934da71b" providerId="LiveId" clId="{DBF02EF2-5AE0-440D-B6AD-B5ACDEE03AC8}" dt="2021-08-25T13:49:13.383" v="2216" actId="478"/>
          <ac:spMkLst>
            <pc:docMk/>
            <pc:sldMk cId="1283668762" sldId="357"/>
            <ac:spMk id="27" creationId="{1CBCFB81-7CF5-4441-BD4A-6F097E2B16A8}"/>
          </ac:spMkLst>
        </pc:spChg>
        <pc:spChg chg="del">
          <ac:chgData name="Syphax Ait oubelli" userId="ecf726b1934da71b" providerId="LiveId" clId="{DBF02EF2-5AE0-440D-B6AD-B5ACDEE03AC8}" dt="2021-08-25T13:49:13.383" v="2216" actId="478"/>
          <ac:spMkLst>
            <pc:docMk/>
            <pc:sldMk cId="1283668762" sldId="357"/>
            <ac:spMk id="28" creationId="{ED61A7FA-EDC4-4557-AF2E-8EE08780075D}"/>
          </ac:spMkLst>
        </pc:spChg>
        <pc:spChg chg="del">
          <ac:chgData name="Syphax Ait oubelli" userId="ecf726b1934da71b" providerId="LiveId" clId="{DBF02EF2-5AE0-440D-B6AD-B5ACDEE03AC8}" dt="2021-08-25T13:49:13.383" v="2216" actId="478"/>
          <ac:spMkLst>
            <pc:docMk/>
            <pc:sldMk cId="1283668762" sldId="357"/>
            <ac:spMk id="29" creationId="{97E9F4B8-B779-4E08-9D71-AB7BC7A5C6D6}"/>
          </ac:spMkLst>
        </pc:spChg>
        <pc:spChg chg="del">
          <ac:chgData name="Syphax Ait oubelli" userId="ecf726b1934da71b" providerId="LiveId" clId="{DBF02EF2-5AE0-440D-B6AD-B5ACDEE03AC8}" dt="2021-08-25T13:49:13.383" v="2216" actId="478"/>
          <ac:spMkLst>
            <pc:docMk/>
            <pc:sldMk cId="1283668762" sldId="357"/>
            <ac:spMk id="30" creationId="{9ADCFE91-A93E-4A7A-86AB-43021A79DE97}"/>
          </ac:spMkLst>
        </pc:spChg>
        <pc:spChg chg="del">
          <ac:chgData name="Syphax Ait oubelli" userId="ecf726b1934da71b" providerId="LiveId" clId="{DBF02EF2-5AE0-440D-B6AD-B5ACDEE03AC8}" dt="2021-08-25T13:49:13.383" v="2216" actId="478"/>
          <ac:spMkLst>
            <pc:docMk/>
            <pc:sldMk cId="1283668762" sldId="357"/>
            <ac:spMk id="31" creationId="{FA2AE604-38DE-4F92-954C-34130A255440}"/>
          </ac:spMkLst>
        </pc:spChg>
        <pc:spChg chg="del">
          <ac:chgData name="Syphax Ait oubelli" userId="ecf726b1934da71b" providerId="LiveId" clId="{DBF02EF2-5AE0-440D-B6AD-B5ACDEE03AC8}" dt="2021-08-25T13:49:13.383" v="2216" actId="478"/>
          <ac:spMkLst>
            <pc:docMk/>
            <pc:sldMk cId="1283668762" sldId="357"/>
            <ac:spMk id="32" creationId="{6BFF968B-D4FE-4958-A6E1-5BC60450384A}"/>
          </ac:spMkLst>
        </pc:spChg>
        <pc:spChg chg="del">
          <ac:chgData name="Syphax Ait oubelli" userId="ecf726b1934da71b" providerId="LiveId" clId="{DBF02EF2-5AE0-440D-B6AD-B5ACDEE03AC8}" dt="2021-08-25T13:49:13.383" v="2216" actId="478"/>
          <ac:spMkLst>
            <pc:docMk/>
            <pc:sldMk cId="1283668762" sldId="357"/>
            <ac:spMk id="34" creationId="{6F7E3A56-865D-4013-8046-468B6170BEAE}"/>
          </ac:spMkLst>
        </pc:spChg>
        <pc:spChg chg="del">
          <ac:chgData name="Syphax Ait oubelli" userId="ecf726b1934da71b" providerId="LiveId" clId="{DBF02EF2-5AE0-440D-B6AD-B5ACDEE03AC8}" dt="2021-08-25T13:49:13.383" v="2216" actId="478"/>
          <ac:spMkLst>
            <pc:docMk/>
            <pc:sldMk cId="1283668762" sldId="357"/>
            <ac:spMk id="37" creationId="{583D9FAF-0020-4454-9901-F08B59AB2CD8}"/>
          </ac:spMkLst>
        </pc:spChg>
        <pc:spChg chg="del">
          <ac:chgData name="Syphax Ait oubelli" userId="ecf726b1934da71b" providerId="LiveId" clId="{DBF02EF2-5AE0-440D-B6AD-B5ACDEE03AC8}" dt="2021-08-25T13:49:13.383" v="2216" actId="478"/>
          <ac:spMkLst>
            <pc:docMk/>
            <pc:sldMk cId="1283668762" sldId="357"/>
            <ac:spMk id="39" creationId="{3F8314C3-EF89-45E0-9036-31AB62FD3853}"/>
          </ac:spMkLst>
        </pc:spChg>
        <pc:cxnChg chg="del mod">
          <ac:chgData name="Syphax Ait oubelli" userId="ecf726b1934da71b" providerId="LiveId" clId="{DBF02EF2-5AE0-440D-B6AD-B5ACDEE03AC8}" dt="2021-08-25T13:49:20.615" v="2219" actId="478"/>
          <ac:cxnSpMkLst>
            <pc:docMk/>
            <pc:sldMk cId="1283668762" sldId="357"/>
            <ac:cxnSpMk id="49" creationId="{C5E7C092-CE86-4E62-8FFD-157E17D53539}"/>
          </ac:cxnSpMkLst>
        </pc:cxnChg>
        <pc:cxnChg chg="del mod">
          <ac:chgData name="Syphax Ait oubelli" userId="ecf726b1934da71b" providerId="LiveId" clId="{DBF02EF2-5AE0-440D-B6AD-B5ACDEE03AC8}" dt="2021-08-25T13:49:20.615" v="2219" actId="478"/>
          <ac:cxnSpMkLst>
            <pc:docMk/>
            <pc:sldMk cId="1283668762" sldId="357"/>
            <ac:cxnSpMk id="52" creationId="{50237F27-9DC6-48E7-A96D-400A7D1E3811}"/>
          </ac:cxnSpMkLst>
        </pc:cxnChg>
        <pc:cxnChg chg="del mod">
          <ac:chgData name="Syphax Ait oubelli" userId="ecf726b1934da71b" providerId="LiveId" clId="{DBF02EF2-5AE0-440D-B6AD-B5ACDEE03AC8}" dt="2021-08-25T13:49:18.206" v="2218" actId="478"/>
          <ac:cxnSpMkLst>
            <pc:docMk/>
            <pc:sldMk cId="1283668762" sldId="357"/>
            <ac:cxnSpMk id="55" creationId="{E915ABB8-71B0-4CD4-9BED-FB604A04EBBE}"/>
          </ac:cxnSpMkLst>
        </pc:cxnChg>
        <pc:cxnChg chg="del mod">
          <ac:chgData name="Syphax Ait oubelli" userId="ecf726b1934da71b" providerId="LiveId" clId="{DBF02EF2-5AE0-440D-B6AD-B5ACDEE03AC8}" dt="2021-08-25T13:49:15.567" v="2217" actId="478"/>
          <ac:cxnSpMkLst>
            <pc:docMk/>
            <pc:sldMk cId="1283668762" sldId="357"/>
            <ac:cxnSpMk id="58" creationId="{1654457F-4884-4DE9-A863-7CFB3D3B5588}"/>
          </ac:cxnSpMkLst>
        </pc:cxnChg>
        <pc:cxnChg chg="del">
          <ac:chgData name="Syphax Ait oubelli" userId="ecf726b1934da71b" providerId="LiveId" clId="{DBF02EF2-5AE0-440D-B6AD-B5ACDEE03AC8}" dt="2021-08-25T13:49:15.567" v="2217" actId="478"/>
          <ac:cxnSpMkLst>
            <pc:docMk/>
            <pc:sldMk cId="1283668762" sldId="357"/>
            <ac:cxnSpMk id="61" creationId="{5ED443CF-289D-465E-9A2B-A4F15C95E0FC}"/>
          </ac:cxnSpMkLst>
        </pc:cxnChg>
        <pc:cxnChg chg="del">
          <ac:chgData name="Syphax Ait oubelli" userId="ecf726b1934da71b" providerId="LiveId" clId="{DBF02EF2-5AE0-440D-B6AD-B5ACDEE03AC8}" dt="2021-08-25T13:49:15.567" v="2217" actId="478"/>
          <ac:cxnSpMkLst>
            <pc:docMk/>
            <pc:sldMk cId="1283668762" sldId="357"/>
            <ac:cxnSpMk id="62" creationId="{B11EE222-772D-43D7-8462-99CD564F1FBE}"/>
          </ac:cxnSpMkLst>
        </pc:cxnChg>
        <pc:cxnChg chg="del">
          <ac:chgData name="Syphax Ait oubelli" userId="ecf726b1934da71b" providerId="LiveId" clId="{DBF02EF2-5AE0-440D-B6AD-B5ACDEE03AC8}" dt="2021-08-25T13:49:15.567" v="2217" actId="478"/>
          <ac:cxnSpMkLst>
            <pc:docMk/>
            <pc:sldMk cId="1283668762" sldId="357"/>
            <ac:cxnSpMk id="63" creationId="{AC7549D2-F225-423B-B4D0-65887094276E}"/>
          </ac:cxnSpMkLst>
        </pc:cxnChg>
        <pc:cxnChg chg="del">
          <ac:chgData name="Syphax Ait oubelli" userId="ecf726b1934da71b" providerId="LiveId" clId="{DBF02EF2-5AE0-440D-B6AD-B5ACDEE03AC8}" dt="2021-08-25T13:49:15.567" v="2217" actId="478"/>
          <ac:cxnSpMkLst>
            <pc:docMk/>
            <pc:sldMk cId="1283668762" sldId="357"/>
            <ac:cxnSpMk id="64" creationId="{7D4B3943-466F-4269-B0F8-E3C46F6EA64C}"/>
          </ac:cxnSpMkLst>
        </pc:cxnChg>
        <pc:cxnChg chg="del">
          <ac:chgData name="Syphax Ait oubelli" userId="ecf726b1934da71b" providerId="LiveId" clId="{DBF02EF2-5AE0-440D-B6AD-B5ACDEE03AC8}" dt="2021-08-25T13:49:13.383" v="2216" actId="478"/>
          <ac:cxnSpMkLst>
            <pc:docMk/>
            <pc:sldMk cId="1283668762" sldId="357"/>
            <ac:cxnSpMk id="65" creationId="{F6540F59-4612-43AA-8258-476AC6F421B2}"/>
          </ac:cxnSpMkLst>
        </pc:cxnChg>
        <pc:cxnChg chg="del">
          <ac:chgData name="Syphax Ait oubelli" userId="ecf726b1934da71b" providerId="LiveId" clId="{DBF02EF2-5AE0-440D-B6AD-B5ACDEE03AC8}" dt="2021-08-25T13:49:13.383" v="2216" actId="478"/>
          <ac:cxnSpMkLst>
            <pc:docMk/>
            <pc:sldMk cId="1283668762" sldId="357"/>
            <ac:cxnSpMk id="66" creationId="{F719078E-9E8F-4A0C-88F1-83B459665D59}"/>
          </ac:cxnSpMkLst>
        </pc:cxnChg>
        <pc:cxnChg chg="del">
          <ac:chgData name="Syphax Ait oubelli" userId="ecf726b1934da71b" providerId="LiveId" clId="{DBF02EF2-5AE0-440D-B6AD-B5ACDEE03AC8}" dt="2021-08-25T13:49:13.383" v="2216" actId="478"/>
          <ac:cxnSpMkLst>
            <pc:docMk/>
            <pc:sldMk cId="1283668762" sldId="357"/>
            <ac:cxnSpMk id="67" creationId="{EEB3D52C-08D0-4740-87DD-E511B67E2508}"/>
          </ac:cxnSpMkLst>
        </pc:cxnChg>
        <pc:cxnChg chg="del">
          <ac:chgData name="Syphax Ait oubelli" userId="ecf726b1934da71b" providerId="LiveId" clId="{DBF02EF2-5AE0-440D-B6AD-B5ACDEE03AC8}" dt="2021-08-25T13:49:13.383" v="2216" actId="478"/>
          <ac:cxnSpMkLst>
            <pc:docMk/>
            <pc:sldMk cId="1283668762" sldId="357"/>
            <ac:cxnSpMk id="68" creationId="{CDD812BE-8616-4C70-8538-412AD196C42C}"/>
          </ac:cxnSpMkLst>
        </pc:cxnChg>
        <pc:cxnChg chg="del">
          <ac:chgData name="Syphax Ait oubelli" userId="ecf726b1934da71b" providerId="LiveId" clId="{DBF02EF2-5AE0-440D-B6AD-B5ACDEE03AC8}" dt="2021-08-25T13:49:13.383" v="2216" actId="478"/>
          <ac:cxnSpMkLst>
            <pc:docMk/>
            <pc:sldMk cId="1283668762" sldId="357"/>
            <ac:cxnSpMk id="69" creationId="{79F698B9-267E-4392-80CA-040D4D1CE3AB}"/>
          </ac:cxnSpMkLst>
        </pc:cxnChg>
        <pc:cxnChg chg="del">
          <ac:chgData name="Syphax Ait oubelli" userId="ecf726b1934da71b" providerId="LiveId" clId="{DBF02EF2-5AE0-440D-B6AD-B5ACDEE03AC8}" dt="2021-08-25T13:49:13.383" v="2216" actId="478"/>
          <ac:cxnSpMkLst>
            <pc:docMk/>
            <pc:sldMk cId="1283668762" sldId="357"/>
            <ac:cxnSpMk id="70" creationId="{8AE26588-3E34-4B96-835A-C68F9C18F6F9}"/>
          </ac:cxnSpMkLst>
        </pc:cxnChg>
        <pc:cxnChg chg="del">
          <ac:chgData name="Syphax Ait oubelli" userId="ecf726b1934da71b" providerId="LiveId" clId="{DBF02EF2-5AE0-440D-B6AD-B5ACDEE03AC8}" dt="2021-08-25T13:49:13.383" v="2216" actId="478"/>
          <ac:cxnSpMkLst>
            <pc:docMk/>
            <pc:sldMk cId="1283668762" sldId="357"/>
            <ac:cxnSpMk id="71" creationId="{EC9A1ECA-E784-41A3-84AC-AE001644FEB6}"/>
          </ac:cxnSpMkLst>
        </pc:cxnChg>
        <pc:cxnChg chg="del">
          <ac:chgData name="Syphax Ait oubelli" userId="ecf726b1934da71b" providerId="LiveId" clId="{DBF02EF2-5AE0-440D-B6AD-B5ACDEE03AC8}" dt="2021-08-25T13:49:13.383" v="2216" actId="478"/>
          <ac:cxnSpMkLst>
            <pc:docMk/>
            <pc:sldMk cId="1283668762" sldId="357"/>
            <ac:cxnSpMk id="72" creationId="{E4DC49D5-DF58-4BEB-8B84-EE034D31D32C}"/>
          </ac:cxnSpMkLst>
        </pc:cxnChg>
        <pc:cxnChg chg="del">
          <ac:chgData name="Syphax Ait oubelli" userId="ecf726b1934da71b" providerId="LiveId" clId="{DBF02EF2-5AE0-440D-B6AD-B5ACDEE03AC8}" dt="2021-08-25T13:49:13.383" v="2216" actId="478"/>
          <ac:cxnSpMkLst>
            <pc:docMk/>
            <pc:sldMk cId="1283668762" sldId="357"/>
            <ac:cxnSpMk id="73" creationId="{DCE4A205-07AA-42EE-B9E2-9506875A3C18}"/>
          </ac:cxnSpMkLst>
        </pc:cxnChg>
        <pc:cxnChg chg="del">
          <ac:chgData name="Syphax Ait oubelli" userId="ecf726b1934da71b" providerId="LiveId" clId="{DBF02EF2-5AE0-440D-B6AD-B5ACDEE03AC8}" dt="2021-08-25T13:49:13.383" v="2216" actId="478"/>
          <ac:cxnSpMkLst>
            <pc:docMk/>
            <pc:sldMk cId="1283668762" sldId="357"/>
            <ac:cxnSpMk id="74" creationId="{EDA297D5-D58C-47BC-A5F1-C216E7E2E73A}"/>
          </ac:cxnSpMkLst>
        </pc:cxnChg>
        <pc:cxnChg chg="del">
          <ac:chgData name="Syphax Ait oubelli" userId="ecf726b1934da71b" providerId="LiveId" clId="{DBF02EF2-5AE0-440D-B6AD-B5ACDEE03AC8}" dt="2021-08-25T13:49:13.383" v="2216" actId="478"/>
          <ac:cxnSpMkLst>
            <pc:docMk/>
            <pc:sldMk cId="1283668762" sldId="357"/>
            <ac:cxnSpMk id="76" creationId="{3F1FEA92-0EC4-4149-9326-55ADBC7BD74A}"/>
          </ac:cxnSpMkLst>
        </pc:cxnChg>
        <pc:cxnChg chg="del">
          <ac:chgData name="Syphax Ait oubelli" userId="ecf726b1934da71b" providerId="LiveId" clId="{DBF02EF2-5AE0-440D-B6AD-B5ACDEE03AC8}" dt="2021-08-25T13:49:13.383" v="2216" actId="478"/>
          <ac:cxnSpMkLst>
            <pc:docMk/>
            <pc:sldMk cId="1283668762" sldId="357"/>
            <ac:cxnSpMk id="78" creationId="{324BBE19-535F-4379-9301-AF19E2FCD2FA}"/>
          </ac:cxnSpMkLst>
        </pc:cxnChg>
        <pc:cxnChg chg="del">
          <ac:chgData name="Syphax Ait oubelli" userId="ecf726b1934da71b" providerId="LiveId" clId="{DBF02EF2-5AE0-440D-B6AD-B5ACDEE03AC8}" dt="2021-08-25T13:49:13.383" v="2216" actId="478"/>
          <ac:cxnSpMkLst>
            <pc:docMk/>
            <pc:sldMk cId="1283668762" sldId="357"/>
            <ac:cxnSpMk id="80" creationId="{3B95B65D-61D3-44D1-8632-F3FBCCFD96BA}"/>
          </ac:cxnSpMkLst>
        </pc:cxnChg>
        <pc:cxnChg chg="del mod">
          <ac:chgData name="Syphax Ait oubelli" userId="ecf726b1934da71b" providerId="LiveId" clId="{DBF02EF2-5AE0-440D-B6AD-B5ACDEE03AC8}" dt="2021-08-25T13:49:15.567" v="2217" actId="478"/>
          <ac:cxnSpMkLst>
            <pc:docMk/>
            <pc:sldMk cId="1283668762" sldId="357"/>
            <ac:cxnSpMk id="81" creationId="{34C1D08A-5F90-48AE-9C83-E271EDF67077}"/>
          </ac:cxnSpMkLst>
        </pc:cxnChg>
        <pc:cxnChg chg="del">
          <ac:chgData name="Syphax Ait oubelli" userId="ecf726b1934da71b" providerId="LiveId" clId="{DBF02EF2-5AE0-440D-B6AD-B5ACDEE03AC8}" dt="2021-08-25T13:49:13.383" v="2216" actId="478"/>
          <ac:cxnSpMkLst>
            <pc:docMk/>
            <pc:sldMk cId="1283668762" sldId="357"/>
            <ac:cxnSpMk id="82" creationId="{6500FEC8-5B81-4A68-8FB8-4B5677201D23}"/>
          </ac:cxnSpMkLst>
        </pc:cxnChg>
        <pc:cxnChg chg="del">
          <ac:chgData name="Syphax Ait oubelli" userId="ecf726b1934da71b" providerId="LiveId" clId="{DBF02EF2-5AE0-440D-B6AD-B5ACDEE03AC8}" dt="2021-08-25T13:49:13.383" v="2216" actId="478"/>
          <ac:cxnSpMkLst>
            <pc:docMk/>
            <pc:sldMk cId="1283668762" sldId="357"/>
            <ac:cxnSpMk id="84" creationId="{CF0313A0-283B-4892-9F12-B05D5BB04FC1}"/>
          </ac:cxnSpMkLst>
        </pc:cxnChg>
        <pc:cxnChg chg="del">
          <ac:chgData name="Syphax Ait oubelli" userId="ecf726b1934da71b" providerId="LiveId" clId="{DBF02EF2-5AE0-440D-B6AD-B5ACDEE03AC8}" dt="2021-08-25T13:49:13.383" v="2216" actId="478"/>
          <ac:cxnSpMkLst>
            <pc:docMk/>
            <pc:sldMk cId="1283668762" sldId="357"/>
            <ac:cxnSpMk id="85" creationId="{55CF22F9-B839-4376-92EC-BACBDFFA2E21}"/>
          </ac:cxnSpMkLst>
        </pc:cxnChg>
        <pc:cxnChg chg="del">
          <ac:chgData name="Syphax Ait oubelli" userId="ecf726b1934da71b" providerId="LiveId" clId="{DBF02EF2-5AE0-440D-B6AD-B5ACDEE03AC8}" dt="2021-08-25T13:49:13.383" v="2216" actId="478"/>
          <ac:cxnSpMkLst>
            <pc:docMk/>
            <pc:sldMk cId="1283668762" sldId="357"/>
            <ac:cxnSpMk id="86" creationId="{6615F312-6622-4837-9FC5-59ED46BBE67E}"/>
          </ac:cxnSpMkLst>
        </pc:cxnChg>
        <pc:cxnChg chg="del">
          <ac:chgData name="Syphax Ait oubelli" userId="ecf726b1934da71b" providerId="LiveId" clId="{DBF02EF2-5AE0-440D-B6AD-B5ACDEE03AC8}" dt="2021-08-25T13:49:18.206" v="2218" actId="478"/>
          <ac:cxnSpMkLst>
            <pc:docMk/>
            <pc:sldMk cId="1283668762" sldId="357"/>
            <ac:cxnSpMk id="87" creationId="{B5316A1E-419F-4FC9-91A6-7025FFE58AAE}"/>
          </ac:cxnSpMkLst>
        </pc:cxnChg>
        <pc:cxnChg chg="del">
          <ac:chgData name="Syphax Ait oubelli" userId="ecf726b1934da71b" providerId="LiveId" clId="{DBF02EF2-5AE0-440D-B6AD-B5ACDEE03AC8}" dt="2021-08-25T13:49:18.206" v="2218" actId="478"/>
          <ac:cxnSpMkLst>
            <pc:docMk/>
            <pc:sldMk cId="1283668762" sldId="357"/>
            <ac:cxnSpMk id="88" creationId="{A62F9CC7-34EC-43E6-883C-2B84FA0F371B}"/>
          </ac:cxnSpMkLst>
        </pc:cxnChg>
        <pc:cxnChg chg="del">
          <ac:chgData name="Syphax Ait oubelli" userId="ecf726b1934da71b" providerId="LiveId" clId="{DBF02EF2-5AE0-440D-B6AD-B5ACDEE03AC8}" dt="2021-08-25T13:49:18.206" v="2218" actId="478"/>
          <ac:cxnSpMkLst>
            <pc:docMk/>
            <pc:sldMk cId="1283668762" sldId="357"/>
            <ac:cxnSpMk id="89" creationId="{B90BC1F8-F51D-48A0-AA2C-0F04F109792A}"/>
          </ac:cxnSpMkLst>
        </pc:cxnChg>
      </pc:sldChg>
      <pc:sldChg chg="addSp modSp add mod">
        <pc:chgData name="Syphax Ait oubelli" userId="ecf726b1934da71b" providerId="LiveId" clId="{DBF02EF2-5AE0-440D-B6AD-B5ACDEE03AC8}" dt="2021-08-25T13:48:35.512" v="2209" actId="1076"/>
        <pc:sldMkLst>
          <pc:docMk/>
          <pc:sldMk cId="4156340816" sldId="358"/>
        </pc:sldMkLst>
        <pc:spChg chg="add mod">
          <ac:chgData name="Syphax Ait oubelli" userId="ecf726b1934da71b" providerId="LiveId" clId="{DBF02EF2-5AE0-440D-B6AD-B5ACDEE03AC8}" dt="2021-08-25T13:48:35.512" v="2209" actId="1076"/>
          <ac:spMkLst>
            <pc:docMk/>
            <pc:sldMk cId="4156340816" sldId="358"/>
            <ac:spMk id="3" creationId="{C8936033-D011-4A6A-A29D-D4DB4F926DA7}"/>
          </ac:spMkLst>
        </pc:spChg>
      </pc:sldChg>
      <pc:sldChg chg="addSp delSp modSp add mod">
        <pc:chgData name="Syphax Ait oubelli" userId="ecf726b1934da71b" providerId="LiveId" clId="{DBF02EF2-5AE0-440D-B6AD-B5ACDEE03AC8}" dt="2021-08-25T13:49:57.208" v="2225" actId="478"/>
        <pc:sldMkLst>
          <pc:docMk/>
          <pc:sldMk cId="1292219486" sldId="359"/>
        </pc:sldMkLst>
        <pc:spChg chg="del">
          <ac:chgData name="Syphax Ait oubelli" userId="ecf726b1934da71b" providerId="LiveId" clId="{DBF02EF2-5AE0-440D-B6AD-B5ACDEE03AC8}" dt="2021-08-25T13:49:49.854" v="2221" actId="478"/>
          <ac:spMkLst>
            <pc:docMk/>
            <pc:sldMk cId="1292219486" sldId="359"/>
            <ac:spMk id="18" creationId="{DE53F814-AE52-4831-BAE0-D7CD11BD15B8}"/>
          </ac:spMkLst>
        </pc:spChg>
        <pc:spChg chg="del">
          <ac:chgData name="Syphax Ait oubelli" userId="ecf726b1934da71b" providerId="LiveId" clId="{DBF02EF2-5AE0-440D-B6AD-B5ACDEE03AC8}" dt="2021-08-25T13:49:49.854" v="2221" actId="478"/>
          <ac:spMkLst>
            <pc:docMk/>
            <pc:sldMk cId="1292219486" sldId="359"/>
            <ac:spMk id="19" creationId="{8F425977-37C6-4279-B7B6-B0DF6F7402D7}"/>
          </ac:spMkLst>
        </pc:spChg>
        <pc:spChg chg="del">
          <ac:chgData name="Syphax Ait oubelli" userId="ecf726b1934da71b" providerId="LiveId" clId="{DBF02EF2-5AE0-440D-B6AD-B5ACDEE03AC8}" dt="2021-08-25T13:49:49.854" v="2221" actId="478"/>
          <ac:spMkLst>
            <pc:docMk/>
            <pc:sldMk cId="1292219486" sldId="359"/>
            <ac:spMk id="20" creationId="{44AF0FB0-33C5-4F04-851C-39FCC0F2E2AC}"/>
          </ac:spMkLst>
        </pc:spChg>
        <pc:spChg chg="add del">
          <ac:chgData name="Syphax Ait oubelli" userId="ecf726b1934da71b" providerId="LiveId" clId="{DBF02EF2-5AE0-440D-B6AD-B5ACDEE03AC8}" dt="2021-08-25T13:49:55.819" v="2224" actId="478"/>
          <ac:spMkLst>
            <pc:docMk/>
            <pc:sldMk cId="1292219486" sldId="359"/>
            <ac:spMk id="22" creationId="{2140FB87-6094-4589-98EC-203E1566FEBF}"/>
          </ac:spMkLst>
        </pc:spChg>
        <pc:spChg chg="add del">
          <ac:chgData name="Syphax Ait oubelli" userId="ecf726b1934da71b" providerId="LiveId" clId="{DBF02EF2-5AE0-440D-B6AD-B5ACDEE03AC8}" dt="2021-08-25T13:49:57.208" v="2225" actId="478"/>
          <ac:spMkLst>
            <pc:docMk/>
            <pc:sldMk cId="1292219486" sldId="359"/>
            <ac:spMk id="23" creationId="{6A1436DC-A68F-4D4F-ACD7-AF96CA22B4FF}"/>
          </ac:spMkLst>
        </pc:spChg>
        <pc:spChg chg="del">
          <ac:chgData name="Syphax Ait oubelli" userId="ecf726b1934da71b" providerId="LiveId" clId="{DBF02EF2-5AE0-440D-B6AD-B5ACDEE03AC8}" dt="2021-08-25T13:49:49.854" v="2221" actId="478"/>
          <ac:spMkLst>
            <pc:docMk/>
            <pc:sldMk cId="1292219486" sldId="359"/>
            <ac:spMk id="25" creationId="{A6E1D522-F47B-406F-8548-AD21CE88F773}"/>
          </ac:spMkLst>
        </pc:spChg>
        <pc:spChg chg="del">
          <ac:chgData name="Syphax Ait oubelli" userId="ecf726b1934da71b" providerId="LiveId" clId="{DBF02EF2-5AE0-440D-B6AD-B5ACDEE03AC8}" dt="2021-08-25T13:49:49.854" v="2221" actId="478"/>
          <ac:spMkLst>
            <pc:docMk/>
            <pc:sldMk cId="1292219486" sldId="359"/>
            <ac:spMk id="26" creationId="{35F27BDE-1A01-42BC-ABF1-EF4B3CABF583}"/>
          </ac:spMkLst>
        </pc:spChg>
        <pc:spChg chg="del">
          <ac:chgData name="Syphax Ait oubelli" userId="ecf726b1934da71b" providerId="LiveId" clId="{DBF02EF2-5AE0-440D-B6AD-B5ACDEE03AC8}" dt="2021-08-25T13:49:49.854" v="2221" actId="478"/>
          <ac:spMkLst>
            <pc:docMk/>
            <pc:sldMk cId="1292219486" sldId="359"/>
            <ac:spMk id="27" creationId="{1CBCFB81-7CF5-4441-BD4A-6F097E2B16A8}"/>
          </ac:spMkLst>
        </pc:spChg>
        <pc:spChg chg="del">
          <ac:chgData name="Syphax Ait oubelli" userId="ecf726b1934da71b" providerId="LiveId" clId="{DBF02EF2-5AE0-440D-B6AD-B5ACDEE03AC8}" dt="2021-08-25T13:49:47.390" v="2220" actId="478"/>
          <ac:spMkLst>
            <pc:docMk/>
            <pc:sldMk cId="1292219486" sldId="359"/>
            <ac:spMk id="28" creationId="{ED61A7FA-EDC4-4557-AF2E-8EE08780075D}"/>
          </ac:spMkLst>
        </pc:spChg>
        <pc:spChg chg="del">
          <ac:chgData name="Syphax Ait oubelli" userId="ecf726b1934da71b" providerId="LiveId" clId="{DBF02EF2-5AE0-440D-B6AD-B5ACDEE03AC8}" dt="2021-08-25T13:49:47.390" v="2220" actId="478"/>
          <ac:spMkLst>
            <pc:docMk/>
            <pc:sldMk cId="1292219486" sldId="359"/>
            <ac:spMk id="29" creationId="{97E9F4B8-B779-4E08-9D71-AB7BC7A5C6D6}"/>
          </ac:spMkLst>
        </pc:spChg>
        <pc:spChg chg="del">
          <ac:chgData name="Syphax Ait oubelli" userId="ecf726b1934da71b" providerId="LiveId" clId="{DBF02EF2-5AE0-440D-B6AD-B5ACDEE03AC8}" dt="2021-08-25T13:49:47.390" v="2220" actId="478"/>
          <ac:spMkLst>
            <pc:docMk/>
            <pc:sldMk cId="1292219486" sldId="359"/>
            <ac:spMk id="30" creationId="{9ADCFE91-A93E-4A7A-86AB-43021A79DE97}"/>
          </ac:spMkLst>
        </pc:spChg>
        <pc:spChg chg="del">
          <ac:chgData name="Syphax Ait oubelli" userId="ecf726b1934da71b" providerId="LiveId" clId="{DBF02EF2-5AE0-440D-B6AD-B5ACDEE03AC8}" dt="2021-08-25T13:49:47.390" v="2220" actId="478"/>
          <ac:spMkLst>
            <pc:docMk/>
            <pc:sldMk cId="1292219486" sldId="359"/>
            <ac:spMk id="31" creationId="{FA2AE604-38DE-4F92-954C-34130A255440}"/>
          </ac:spMkLst>
        </pc:spChg>
        <pc:spChg chg="del">
          <ac:chgData name="Syphax Ait oubelli" userId="ecf726b1934da71b" providerId="LiveId" clId="{DBF02EF2-5AE0-440D-B6AD-B5ACDEE03AC8}" dt="2021-08-25T13:49:47.390" v="2220" actId="478"/>
          <ac:spMkLst>
            <pc:docMk/>
            <pc:sldMk cId="1292219486" sldId="359"/>
            <ac:spMk id="32" creationId="{6BFF968B-D4FE-4958-A6E1-5BC60450384A}"/>
          </ac:spMkLst>
        </pc:spChg>
        <pc:spChg chg="del">
          <ac:chgData name="Syphax Ait oubelli" userId="ecf726b1934da71b" providerId="LiveId" clId="{DBF02EF2-5AE0-440D-B6AD-B5ACDEE03AC8}" dt="2021-08-25T13:49:47.390" v="2220" actId="478"/>
          <ac:spMkLst>
            <pc:docMk/>
            <pc:sldMk cId="1292219486" sldId="359"/>
            <ac:spMk id="34" creationId="{6F7E3A56-865D-4013-8046-468B6170BEAE}"/>
          </ac:spMkLst>
        </pc:spChg>
        <pc:spChg chg="del">
          <ac:chgData name="Syphax Ait oubelli" userId="ecf726b1934da71b" providerId="LiveId" clId="{DBF02EF2-5AE0-440D-B6AD-B5ACDEE03AC8}" dt="2021-08-25T13:49:47.390" v="2220" actId="478"/>
          <ac:spMkLst>
            <pc:docMk/>
            <pc:sldMk cId="1292219486" sldId="359"/>
            <ac:spMk id="37" creationId="{583D9FAF-0020-4454-9901-F08B59AB2CD8}"/>
          </ac:spMkLst>
        </pc:spChg>
        <pc:spChg chg="del">
          <ac:chgData name="Syphax Ait oubelli" userId="ecf726b1934da71b" providerId="LiveId" clId="{DBF02EF2-5AE0-440D-B6AD-B5ACDEE03AC8}" dt="2021-08-25T13:49:47.390" v="2220" actId="478"/>
          <ac:spMkLst>
            <pc:docMk/>
            <pc:sldMk cId="1292219486" sldId="359"/>
            <ac:spMk id="39" creationId="{3F8314C3-EF89-45E0-9036-31AB62FD3853}"/>
          </ac:spMkLst>
        </pc:spChg>
        <pc:cxnChg chg="del mod">
          <ac:chgData name="Syphax Ait oubelli" userId="ecf726b1934da71b" providerId="LiveId" clId="{DBF02EF2-5AE0-440D-B6AD-B5ACDEE03AC8}" dt="2021-08-25T13:49:51.543" v="2222" actId="478"/>
          <ac:cxnSpMkLst>
            <pc:docMk/>
            <pc:sldMk cId="1292219486" sldId="359"/>
            <ac:cxnSpMk id="49" creationId="{C5E7C092-CE86-4E62-8FFD-157E17D53539}"/>
          </ac:cxnSpMkLst>
        </pc:cxnChg>
        <pc:cxnChg chg="mod">
          <ac:chgData name="Syphax Ait oubelli" userId="ecf726b1934da71b" providerId="LiveId" clId="{DBF02EF2-5AE0-440D-B6AD-B5ACDEE03AC8}" dt="2021-08-25T13:49:55.819" v="2224" actId="478"/>
          <ac:cxnSpMkLst>
            <pc:docMk/>
            <pc:sldMk cId="1292219486" sldId="359"/>
            <ac:cxnSpMk id="55" creationId="{E915ABB8-71B0-4CD4-9BED-FB604A04EBBE}"/>
          </ac:cxnSpMkLst>
        </pc:cxnChg>
        <pc:cxnChg chg="del mod">
          <ac:chgData name="Syphax Ait oubelli" userId="ecf726b1934da71b" providerId="LiveId" clId="{DBF02EF2-5AE0-440D-B6AD-B5ACDEE03AC8}" dt="2021-08-25T13:49:49.854" v="2221" actId="478"/>
          <ac:cxnSpMkLst>
            <pc:docMk/>
            <pc:sldMk cId="1292219486" sldId="359"/>
            <ac:cxnSpMk id="58" creationId="{1654457F-4884-4DE9-A863-7CFB3D3B5588}"/>
          </ac:cxnSpMkLst>
        </pc:cxnChg>
        <pc:cxnChg chg="del">
          <ac:chgData name="Syphax Ait oubelli" userId="ecf726b1934da71b" providerId="LiveId" clId="{DBF02EF2-5AE0-440D-B6AD-B5ACDEE03AC8}" dt="2021-08-25T13:49:49.854" v="2221" actId="478"/>
          <ac:cxnSpMkLst>
            <pc:docMk/>
            <pc:sldMk cId="1292219486" sldId="359"/>
            <ac:cxnSpMk id="61" creationId="{5ED443CF-289D-465E-9A2B-A4F15C95E0FC}"/>
          </ac:cxnSpMkLst>
        </pc:cxnChg>
        <pc:cxnChg chg="del">
          <ac:chgData name="Syphax Ait oubelli" userId="ecf726b1934da71b" providerId="LiveId" clId="{DBF02EF2-5AE0-440D-B6AD-B5ACDEE03AC8}" dt="2021-08-25T13:49:49.854" v="2221" actId="478"/>
          <ac:cxnSpMkLst>
            <pc:docMk/>
            <pc:sldMk cId="1292219486" sldId="359"/>
            <ac:cxnSpMk id="62" creationId="{B11EE222-772D-43D7-8462-99CD564F1FBE}"/>
          </ac:cxnSpMkLst>
        </pc:cxnChg>
        <pc:cxnChg chg="del">
          <ac:chgData name="Syphax Ait oubelli" userId="ecf726b1934da71b" providerId="LiveId" clId="{DBF02EF2-5AE0-440D-B6AD-B5ACDEE03AC8}" dt="2021-08-25T13:49:49.854" v="2221" actId="478"/>
          <ac:cxnSpMkLst>
            <pc:docMk/>
            <pc:sldMk cId="1292219486" sldId="359"/>
            <ac:cxnSpMk id="63" creationId="{AC7549D2-F225-423B-B4D0-65887094276E}"/>
          </ac:cxnSpMkLst>
        </pc:cxnChg>
        <pc:cxnChg chg="del">
          <ac:chgData name="Syphax Ait oubelli" userId="ecf726b1934da71b" providerId="LiveId" clId="{DBF02EF2-5AE0-440D-B6AD-B5ACDEE03AC8}" dt="2021-08-25T13:49:49.854" v="2221" actId="478"/>
          <ac:cxnSpMkLst>
            <pc:docMk/>
            <pc:sldMk cId="1292219486" sldId="359"/>
            <ac:cxnSpMk id="64" creationId="{7D4B3943-466F-4269-B0F8-E3C46F6EA64C}"/>
          </ac:cxnSpMkLst>
        </pc:cxnChg>
        <pc:cxnChg chg="del">
          <ac:chgData name="Syphax Ait oubelli" userId="ecf726b1934da71b" providerId="LiveId" clId="{DBF02EF2-5AE0-440D-B6AD-B5ACDEE03AC8}" dt="2021-08-25T13:49:47.390" v="2220" actId="478"/>
          <ac:cxnSpMkLst>
            <pc:docMk/>
            <pc:sldMk cId="1292219486" sldId="359"/>
            <ac:cxnSpMk id="65" creationId="{F6540F59-4612-43AA-8258-476AC6F421B2}"/>
          </ac:cxnSpMkLst>
        </pc:cxnChg>
        <pc:cxnChg chg="del">
          <ac:chgData name="Syphax Ait oubelli" userId="ecf726b1934da71b" providerId="LiveId" clId="{DBF02EF2-5AE0-440D-B6AD-B5ACDEE03AC8}" dt="2021-08-25T13:49:49.854" v="2221" actId="478"/>
          <ac:cxnSpMkLst>
            <pc:docMk/>
            <pc:sldMk cId="1292219486" sldId="359"/>
            <ac:cxnSpMk id="66" creationId="{F719078E-9E8F-4A0C-88F1-83B459665D59}"/>
          </ac:cxnSpMkLst>
        </pc:cxnChg>
        <pc:cxnChg chg="del">
          <ac:chgData name="Syphax Ait oubelli" userId="ecf726b1934da71b" providerId="LiveId" clId="{DBF02EF2-5AE0-440D-B6AD-B5ACDEE03AC8}" dt="2021-08-25T13:49:47.390" v="2220" actId="478"/>
          <ac:cxnSpMkLst>
            <pc:docMk/>
            <pc:sldMk cId="1292219486" sldId="359"/>
            <ac:cxnSpMk id="67" creationId="{EEB3D52C-08D0-4740-87DD-E511B67E2508}"/>
          </ac:cxnSpMkLst>
        </pc:cxnChg>
        <pc:cxnChg chg="del">
          <ac:chgData name="Syphax Ait oubelli" userId="ecf726b1934da71b" providerId="LiveId" clId="{DBF02EF2-5AE0-440D-B6AD-B5ACDEE03AC8}" dt="2021-08-25T13:49:49.854" v="2221" actId="478"/>
          <ac:cxnSpMkLst>
            <pc:docMk/>
            <pc:sldMk cId="1292219486" sldId="359"/>
            <ac:cxnSpMk id="68" creationId="{CDD812BE-8616-4C70-8538-412AD196C42C}"/>
          </ac:cxnSpMkLst>
        </pc:cxnChg>
        <pc:cxnChg chg="del">
          <ac:chgData name="Syphax Ait oubelli" userId="ecf726b1934da71b" providerId="LiveId" clId="{DBF02EF2-5AE0-440D-B6AD-B5ACDEE03AC8}" dt="2021-08-25T13:49:47.390" v="2220" actId="478"/>
          <ac:cxnSpMkLst>
            <pc:docMk/>
            <pc:sldMk cId="1292219486" sldId="359"/>
            <ac:cxnSpMk id="69" creationId="{79F698B9-267E-4392-80CA-040D4D1CE3AB}"/>
          </ac:cxnSpMkLst>
        </pc:cxnChg>
        <pc:cxnChg chg="del">
          <ac:chgData name="Syphax Ait oubelli" userId="ecf726b1934da71b" providerId="LiveId" clId="{DBF02EF2-5AE0-440D-B6AD-B5ACDEE03AC8}" dt="2021-08-25T13:49:49.854" v="2221" actId="478"/>
          <ac:cxnSpMkLst>
            <pc:docMk/>
            <pc:sldMk cId="1292219486" sldId="359"/>
            <ac:cxnSpMk id="70" creationId="{8AE26588-3E34-4B96-835A-C68F9C18F6F9}"/>
          </ac:cxnSpMkLst>
        </pc:cxnChg>
        <pc:cxnChg chg="del">
          <ac:chgData name="Syphax Ait oubelli" userId="ecf726b1934da71b" providerId="LiveId" clId="{DBF02EF2-5AE0-440D-B6AD-B5ACDEE03AC8}" dt="2021-08-25T13:49:47.390" v="2220" actId="478"/>
          <ac:cxnSpMkLst>
            <pc:docMk/>
            <pc:sldMk cId="1292219486" sldId="359"/>
            <ac:cxnSpMk id="71" creationId="{EC9A1ECA-E784-41A3-84AC-AE001644FEB6}"/>
          </ac:cxnSpMkLst>
        </pc:cxnChg>
        <pc:cxnChg chg="del">
          <ac:chgData name="Syphax Ait oubelli" userId="ecf726b1934da71b" providerId="LiveId" clId="{DBF02EF2-5AE0-440D-B6AD-B5ACDEE03AC8}" dt="2021-08-25T13:49:47.390" v="2220" actId="478"/>
          <ac:cxnSpMkLst>
            <pc:docMk/>
            <pc:sldMk cId="1292219486" sldId="359"/>
            <ac:cxnSpMk id="72" creationId="{E4DC49D5-DF58-4BEB-8B84-EE034D31D32C}"/>
          </ac:cxnSpMkLst>
        </pc:cxnChg>
        <pc:cxnChg chg="del">
          <ac:chgData name="Syphax Ait oubelli" userId="ecf726b1934da71b" providerId="LiveId" clId="{DBF02EF2-5AE0-440D-B6AD-B5ACDEE03AC8}" dt="2021-08-25T13:49:47.390" v="2220" actId="478"/>
          <ac:cxnSpMkLst>
            <pc:docMk/>
            <pc:sldMk cId="1292219486" sldId="359"/>
            <ac:cxnSpMk id="73" creationId="{DCE4A205-07AA-42EE-B9E2-9506875A3C18}"/>
          </ac:cxnSpMkLst>
        </pc:cxnChg>
        <pc:cxnChg chg="del">
          <ac:chgData name="Syphax Ait oubelli" userId="ecf726b1934da71b" providerId="LiveId" clId="{DBF02EF2-5AE0-440D-B6AD-B5ACDEE03AC8}" dt="2021-08-25T13:49:47.390" v="2220" actId="478"/>
          <ac:cxnSpMkLst>
            <pc:docMk/>
            <pc:sldMk cId="1292219486" sldId="359"/>
            <ac:cxnSpMk id="74" creationId="{EDA297D5-D58C-47BC-A5F1-C216E7E2E73A}"/>
          </ac:cxnSpMkLst>
        </pc:cxnChg>
        <pc:cxnChg chg="del">
          <ac:chgData name="Syphax Ait oubelli" userId="ecf726b1934da71b" providerId="LiveId" clId="{DBF02EF2-5AE0-440D-B6AD-B5ACDEE03AC8}" dt="2021-08-25T13:49:47.390" v="2220" actId="478"/>
          <ac:cxnSpMkLst>
            <pc:docMk/>
            <pc:sldMk cId="1292219486" sldId="359"/>
            <ac:cxnSpMk id="76" creationId="{3F1FEA92-0EC4-4149-9326-55ADBC7BD74A}"/>
          </ac:cxnSpMkLst>
        </pc:cxnChg>
        <pc:cxnChg chg="del">
          <ac:chgData name="Syphax Ait oubelli" userId="ecf726b1934da71b" providerId="LiveId" clId="{DBF02EF2-5AE0-440D-B6AD-B5ACDEE03AC8}" dt="2021-08-25T13:49:47.390" v="2220" actId="478"/>
          <ac:cxnSpMkLst>
            <pc:docMk/>
            <pc:sldMk cId="1292219486" sldId="359"/>
            <ac:cxnSpMk id="78" creationId="{324BBE19-535F-4379-9301-AF19E2FCD2FA}"/>
          </ac:cxnSpMkLst>
        </pc:cxnChg>
        <pc:cxnChg chg="del">
          <ac:chgData name="Syphax Ait oubelli" userId="ecf726b1934da71b" providerId="LiveId" clId="{DBF02EF2-5AE0-440D-B6AD-B5ACDEE03AC8}" dt="2021-08-25T13:49:47.390" v="2220" actId="478"/>
          <ac:cxnSpMkLst>
            <pc:docMk/>
            <pc:sldMk cId="1292219486" sldId="359"/>
            <ac:cxnSpMk id="80" creationId="{3B95B65D-61D3-44D1-8632-F3FBCCFD96BA}"/>
          </ac:cxnSpMkLst>
        </pc:cxnChg>
        <pc:cxnChg chg="del mod">
          <ac:chgData name="Syphax Ait oubelli" userId="ecf726b1934da71b" providerId="LiveId" clId="{DBF02EF2-5AE0-440D-B6AD-B5ACDEE03AC8}" dt="2021-08-25T13:49:49.854" v="2221" actId="478"/>
          <ac:cxnSpMkLst>
            <pc:docMk/>
            <pc:sldMk cId="1292219486" sldId="359"/>
            <ac:cxnSpMk id="81" creationId="{34C1D08A-5F90-48AE-9C83-E271EDF67077}"/>
          </ac:cxnSpMkLst>
        </pc:cxnChg>
        <pc:cxnChg chg="del">
          <ac:chgData name="Syphax Ait oubelli" userId="ecf726b1934da71b" providerId="LiveId" clId="{DBF02EF2-5AE0-440D-B6AD-B5ACDEE03AC8}" dt="2021-08-25T13:49:47.390" v="2220" actId="478"/>
          <ac:cxnSpMkLst>
            <pc:docMk/>
            <pc:sldMk cId="1292219486" sldId="359"/>
            <ac:cxnSpMk id="82" creationId="{6500FEC8-5B81-4A68-8FB8-4B5677201D23}"/>
          </ac:cxnSpMkLst>
        </pc:cxnChg>
        <pc:cxnChg chg="del">
          <ac:chgData name="Syphax Ait oubelli" userId="ecf726b1934da71b" providerId="LiveId" clId="{DBF02EF2-5AE0-440D-B6AD-B5ACDEE03AC8}" dt="2021-08-25T13:49:47.390" v="2220" actId="478"/>
          <ac:cxnSpMkLst>
            <pc:docMk/>
            <pc:sldMk cId="1292219486" sldId="359"/>
            <ac:cxnSpMk id="84" creationId="{CF0313A0-283B-4892-9F12-B05D5BB04FC1}"/>
          </ac:cxnSpMkLst>
        </pc:cxnChg>
        <pc:cxnChg chg="del">
          <ac:chgData name="Syphax Ait oubelli" userId="ecf726b1934da71b" providerId="LiveId" clId="{DBF02EF2-5AE0-440D-B6AD-B5ACDEE03AC8}" dt="2021-08-25T13:49:47.390" v="2220" actId="478"/>
          <ac:cxnSpMkLst>
            <pc:docMk/>
            <pc:sldMk cId="1292219486" sldId="359"/>
            <ac:cxnSpMk id="85" creationId="{55CF22F9-B839-4376-92EC-BACBDFFA2E21}"/>
          </ac:cxnSpMkLst>
        </pc:cxnChg>
        <pc:cxnChg chg="del">
          <ac:chgData name="Syphax Ait oubelli" userId="ecf726b1934da71b" providerId="LiveId" clId="{DBF02EF2-5AE0-440D-B6AD-B5ACDEE03AC8}" dt="2021-08-25T13:49:47.390" v="2220" actId="478"/>
          <ac:cxnSpMkLst>
            <pc:docMk/>
            <pc:sldMk cId="1292219486" sldId="359"/>
            <ac:cxnSpMk id="86" creationId="{6615F312-6622-4837-9FC5-59ED46BBE67E}"/>
          </ac:cxnSpMkLst>
        </pc:cxnChg>
        <pc:cxnChg chg="add del">
          <ac:chgData name="Syphax Ait oubelli" userId="ecf726b1934da71b" providerId="LiveId" clId="{DBF02EF2-5AE0-440D-B6AD-B5ACDEE03AC8}" dt="2021-08-25T13:49:57.208" v="2225" actId="478"/>
          <ac:cxnSpMkLst>
            <pc:docMk/>
            <pc:sldMk cId="1292219486" sldId="359"/>
            <ac:cxnSpMk id="87" creationId="{B5316A1E-419F-4FC9-91A6-7025FFE58AAE}"/>
          </ac:cxnSpMkLst>
        </pc:cxnChg>
        <pc:cxnChg chg="add del">
          <ac:chgData name="Syphax Ait oubelli" userId="ecf726b1934da71b" providerId="LiveId" clId="{DBF02EF2-5AE0-440D-B6AD-B5ACDEE03AC8}" dt="2021-08-25T13:49:57.208" v="2225" actId="478"/>
          <ac:cxnSpMkLst>
            <pc:docMk/>
            <pc:sldMk cId="1292219486" sldId="359"/>
            <ac:cxnSpMk id="88" creationId="{A62F9CC7-34EC-43E6-883C-2B84FA0F371B}"/>
          </ac:cxnSpMkLst>
        </pc:cxnChg>
        <pc:cxnChg chg="add del">
          <ac:chgData name="Syphax Ait oubelli" userId="ecf726b1934da71b" providerId="LiveId" clId="{DBF02EF2-5AE0-440D-B6AD-B5ACDEE03AC8}" dt="2021-08-25T13:49:57.208" v="2225" actId="478"/>
          <ac:cxnSpMkLst>
            <pc:docMk/>
            <pc:sldMk cId="1292219486" sldId="359"/>
            <ac:cxnSpMk id="89" creationId="{B90BC1F8-F51D-48A0-AA2C-0F04F109792A}"/>
          </ac:cxnSpMkLst>
        </pc:cxnChg>
      </pc:sldChg>
      <pc:sldChg chg="delSp modSp add mod">
        <pc:chgData name="Syphax Ait oubelli" userId="ecf726b1934da71b" providerId="LiveId" clId="{DBF02EF2-5AE0-440D-B6AD-B5ACDEE03AC8}" dt="2021-08-25T13:50:19.062" v="2237" actId="478"/>
        <pc:sldMkLst>
          <pc:docMk/>
          <pc:sldMk cId="2780808045" sldId="360"/>
        </pc:sldMkLst>
        <pc:spChg chg="del">
          <ac:chgData name="Syphax Ait oubelli" userId="ecf726b1934da71b" providerId="LiveId" clId="{DBF02EF2-5AE0-440D-B6AD-B5ACDEE03AC8}" dt="2021-08-25T13:50:04.176" v="2227" actId="478"/>
          <ac:spMkLst>
            <pc:docMk/>
            <pc:sldMk cId="2780808045" sldId="360"/>
            <ac:spMk id="19" creationId="{8F425977-37C6-4279-B7B6-B0DF6F7402D7}"/>
          </ac:spMkLst>
        </pc:spChg>
        <pc:spChg chg="del">
          <ac:chgData name="Syphax Ait oubelli" userId="ecf726b1934da71b" providerId="LiveId" clId="{DBF02EF2-5AE0-440D-B6AD-B5ACDEE03AC8}" dt="2021-08-25T13:50:04.176" v="2227" actId="478"/>
          <ac:spMkLst>
            <pc:docMk/>
            <pc:sldMk cId="2780808045" sldId="360"/>
            <ac:spMk id="20" creationId="{44AF0FB0-33C5-4F04-851C-39FCC0F2E2AC}"/>
          </ac:spMkLst>
        </pc:spChg>
        <pc:spChg chg="mod">
          <ac:chgData name="Syphax Ait oubelli" userId="ecf726b1934da71b" providerId="LiveId" clId="{DBF02EF2-5AE0-440D-B6AD-B5ACDEE03AC8}" dt="2021-08-25T13:50:09.520" v="2229" actId="1076"/>
          <ac:spMkLst>
            <pc:docMk/>
            <pc:sldMk cId="2780808045" sldId="360"/>
            <ac:spMk id="21" creationId="{B51BABCF-9A49-48EA-80BE-7FDFA7EB49B1}"/>
          </ac:spMkLst>
        </pc:spChg>
        <pc:spChg chg="del">
          <ac:chgData name="Syphax Ait oubelli" userId="ecf726b1934da71b" providerId="LiveId" clId="{DBF02EF2-5AE0-440D-B6AD-B5ACDEE03AC8}" dt="2021-08-25T13:50:14.485" v="2234" actId="478"/>
          <ac:spMkLst>
            <pc:docMk/>
            <pc:sldMk cId="2780808045" sldId="360"/>
            <ac:spMk id="23" creationId="{6A1436DC-A68F-4D4F-ACD7-AF96CA22B4FF}"/>
          </ac:spMkLst>
        </pc:spChg>
        <pc:spChg chg="del">
          <ac:chgData name="Syphax Ait oubelli" userId="ecf726b1934da71b" providerId="LiveId" clId="{DBF02EF2-5AE0-440D-B6AD-B5ACDEE03AC8}" dt="2021-08-25T13:50:02.167" v="2226" actId="478"/>
          <ac:spMkLst>
            <pc:docMk/>
            <pc:sldMk cId="2780808045" sldId="360"/>
            <ac:spMk id="25" creationId="{A6E1D522-F47B-406F-8548-AD21CE88F773}"/>
          </ac:spMkLst>
        </pc:spChg>
        <pc:spChg chg="del">
          <ac:chgData name="Syphax Ait oubelli" userId="ecf726b1934da71b" providerId="LiveId" clId="{DBF02EF2-5AE0-440D-B6AD-B5ACDEE03AC8}" dt="2021-08-25T13:50:02.167" v="2226" actId="478"/>
          <ac:spMkLst>
            <pc:docMk/>
            <pc:sldMk cId="2780808045" sldId="360"/>
            <ac:spMk id="26" creationId="{35F27BDE-1A01-42BC-ABF1-EF4B3CABF583}"/>
          </ac:spMkLst>
        </pc:spChg>
        <pc:spChg chg="del">
          <ac:chgData name="Syphax Ait oubelli" userId="ecf726b1934da71b" providerId="LiveId" clId="{DBF02EF2-5AE0-440D-B6AD-B5ACDEE03AC8}" dt="2021-08-25T13:50:02.167" v="2226" actId="478"/>
          <ac:spMkLst>
            <pc:docMk/>
            <pc:sldMk cId="2780808045" sldId="360"/>
            <ac:spMk id="27" creationId="{1CBCFB81-7CF5-4441-BD4A-6F097E2B16A8}"/>
          </ac:spMkLst>
        </pc:spChg>
        <pc:spChg chg="del">
          <ac:chgData name="Syphax Ait oubelli" userId="ecf726b1934da71b" providerId="LiveId" clId="{DBF02EF2-5AE0-440D-B6AD-B5ACDEE03AC8}" dt="2021-08-25T13:50:11.696" v="2230" actId="478"/>
          <ac:spMkLst>
            <pc:docMk/>
            <pc:sldMk cId="2780808045" sldId="360"/>
            <ac:spMk id="28" creationId="{ED61A7FA-EDC4-4557-AF2E-8EE08780075D}"/>
          </ac:spMkLst>
        </pc:spChg>
        <pc:spChg chg="del">
          <ac:chgData name="Syphax Ait oubelli" userId="ecf726b1934da71b" providerId="LiveId" clId="{DBF02EF2-5AE0-440D-B6AD-B5ACDEE03AC8}" dt="2021-08-25T13:50:02.167" v="2226" actId="478"/>
          <ac:spMkLst>
            <pc:docMk/>
            <pc:sldMk cId="2780808045" sldId="360"/>
            <ac:spMk id="29" creationId="{97E9F4B8-B779-4E08-9D71-AB7BC7A5C6D6}"/>
          </ac:spMkLst>
        </pc:spChg>
        <pc:spChg chg="del">
          <ac:chgData name="Syphax Ait oubelli" userId="ecf726b1934da71b" providerId="LiveId" clId="{DBF02EF2-5AE0-440D-B6AD-B5ACDEE03AC8}" dt="2021-08-25T13:50:02.167" v="2226" actId="478"/>
          <ac:spMkLst>
            <pc:docMk/>
            <pc:sldMk cId="2780808045" sldId="360"/>
            <ac:spMk id="30" creationId="{9ADCFE91-A93E-4A7A-86AB-43021A79DE97}"/>
          </ac:spMkLst>
        </pc:spChg>
        <pc:spChg chg="del">
          <ac:chgData name="Syphax Ait oubelli" userId="ecf726b1934da71b" providerId="LiveId" clId="{DBF02EF2-5AE0-440D-B6AD-B5ACDEE03AC8}" dt="2021-08-25T13:50:02.167" v="2226" actId="478"/>
          <ac:spMkLst>
            <pc:docMk/>
            <pc:sldMk cId="2780808045" sldId="360"/>
            <ac:spMk id="31" creationId="{FA2AE604-38DE-4F92-954C-34130A255440}"/>
          </ac:spMkLst>
        </pc:spChg>
        <pc:spChg chg="del">
          <ac:chgData name="Syphax Ait oubelli" userId="ecf726b1934da71b" providerId="LiveId" clId="{DBF02EF2-5AE0-440D-B6AD-B5ACDEE03AC8}" dt="2021-08-25T13:50:11.696" v="2230" actId="478"/>
          <ac:spMkLst>
            <pc:docMk/>
            <pc:sldMk cId="2780808045" sldId="360"/>
            <ac:spMk id="32" creationId="{6BFF968B-D4FE-4958-A6E1-5BC60450384A}"/>
          </ac:spMkLst>
        </pc:spChg>
        <pc:spChg chg="del">
          <ac:chgData name="Syphax Ait oubelli" userId="ecf726b1934da71b" providerId="LiveId" clId="{DBF02EF2-5AE0-440D-B6AD-B5ACDEE03AC8}" dt="2021-08-25T13:50:02.167" v="2226" actId="478"/>
          <ac:spMkLst>
            <pc:docMk/>
            <pc:sldMk cId="2780808045" sldId="360"/>
            <ac:spMk id="34" creationId="{6F7E3A56-865D-4013-8046-468B6170BEAE}"/>
          </ac:spMkLst>
        </pc:spChg>
        <pc:spChg chg="del">
          <ac:chgData name="Syphax Ait oubelli" userId="ecf726b1934da71b" providerId="LiveId" clId="{DBF02EF2-5AE0-440D-B6AD-B5ACDEE03AC8}" dt="2021-08-25T13:50:02.167" v="2226" actId="478"/>
          <ac:spMkLst>
            <pc:docMk/>
            <pc:sldMk cId="2780808045" sldId="360"/>
            <ac:spMk id="37" creationId="{583D9FAF-0020-4454-9901-F08B59AB2CD8}"/>
          </ac:spMkLst>
        </pc:spChg>
        <pc:spChg chg="del">
          <ac:chgData name="Syphax Ait oubelli" userId="ecf726b1934da71b" providerId="LiveId" clId="{DBF02EF2-5AE0-440D-B6AD-B5ACDEE03AC8}" dt="2021-08-25T13:50:02.167" v="2226" actId="478"/>
          <ac:spMkLst>
            <pc:docMk/>
            <pc:sldMk cId="2780808045" sldId="360"/>
            <ac:spMk id="39" creationId="{3F8314C3-EF89-45E0-9036-31AB62FD3853}"/>
          </ac:spMkLst>
        </pc:spChg>
        <pc:cxnChg chg="mod">
          <ac:chgData name="Syphax Ait oubelli" userId="ecf726b1934da71b" providerId="LiveId" clId="{DBF02EF2-5AE0-440D-B6AD-B5ACDEE03AC8}" dt="2021-08-25T13:50:09.520" v="2229" actId="1076"/>
          <ac:cxnSpMkLst>
            <pc:docMk/>
            <pc:sldMk cId="2780808045" sldId="360"/>
            <ac:cxnSpMk id="46" creationId="{77466ED3-50E2-4AC0-8646-5C0E87C12CE8}"/>
          </ac:cxnSpMkLst>
        </pc:cxnChg>
        <pc:cxnChg chg="mod">
          <ac:chgData name="Syphax Ait oubelli" userId="ecf726b1934da71b" providerId="LiveId" clId="{DBF02EF2-5AE0-440D-B6AD-B5ACDEE03AC8}" dt="2021-08-25T13:50:09.520" v="2229" actId="1076"/>
          <ac:cxnSpMkLst>
            <pc:docMk/>
            <pc:sldMk cId="2780808045" sldId="360"/>
            <ac:cxnSpMk id="52" creationId="{50237F27-9DC6-48E7-A96D-400A7D1E3811}"/>
          </ac:cxnSpMkLst>
        </pc:cxnChg>
        <pc:cxnChg chg="mod">
          <ac:chgData name="Syphax Ait oubelli" userId="ecf726b1934da71b" providerId="LiveId" clId="{DBF02EF2-5AE0-440D-B6AD-B5ACDEE03AC8}" dt="2021-08-25T13:50:09.520" v="2229" actId="1076"/>
          <ac:cxnSpMkLst>
            <pc:docMk/>
            <pc:sldMk cId="2780808045" sldId="360"/>
            <ac:cxnSpMk id="55" creationId="{E915ABB8-71B0-4CD4-9BED-FB604A04EBBE}"/>
          </ac:cxnSpMkLst>
        </pc:cxnChg>
        <pc:cxnChg chg="del">
          <ac:chgData name="Syphax Ait oubelli" userId="ecf726b1934da71b" providerId="LiveId" clId="{DBF02EF2-5AE0-440D-B6AD-B5ACDEE03AC8}" dt="2021-08-25T13:50:18.806" v="2236" actId="478"/>
          <ac:cxnSpMkLst>
            <pc:docMk/>
            <pc:sldMk cId="2780808045" sldId="360"/>
            <ac:cxnSpMk id="61" creationId="{5ED443CF-289D-465E-9A2B-A4F15C95E0FC}"/>
          </ac:cxnSpMkLst>
        </pc:cxnChg>
        <pc:cxnChg chg="del">
          <ac:chgData name="Syphax Ait oubelli" userId="ecf726b1934da71b" providerId="LiveId" clId="{DBF02EF2-5AE0-440D-B6AD-B5ACDEE03AC8}" dt="2021-08-25T13:50:04.176" v="2227" actId="478"/>
          <ac:cxnSpMkLst>
            <pc:docMk/>
            <pc:sldMk cId="2780808045" sldId="360"/>
            <ac:cxnSpMk id="62" creationId="{B11EE222-772D-43D7-8462-99CD564F1FBE}"/>
          </ac:cxnSpMkLst>
        </pc:cxnChg>
        <pc:cxnChg chg="del">
          <ac:chgData name="Syphax Ait oubelli" userId="ecf726b1934da71b" providerId="LiveId" clId="{DBF02EF2-5AE0-440D-B6AD-B5ACDEE03AC8}" dt="2021-08-25T13:50:04.176" v="2227" actId="478"/>
          <ac:cxnSpMkLst>
            <pc:docMk/>
            <pc:sldMk cId="2780808045" sldId="360"/>
            <ac:cxnSpMk id="63" creationId="{AC7549D2-F225-423B-B4D0-65887094276E}"/>
          </ac:cxnSpMkLst>
        </pc:cxnChg>
        <pc:cxnChg chg="del">
          <ac:chgData name="Syphax Ait oubelli" userId="ecf726b1934da71b" providerId="LiveId" clId="{DBF02EF2-5AE0-440D-B6AD-B5ACDEE03AC8}" dt="2021-08-25T13:50:04.176" v="2227" actId="478"/>
          <ac:cxnSpMkLst>
            <pc:docMk/>
            <pc:sldMk cId="2780808045" sldId="360"/>
            <ac:cxnSpMk id="64" creationId="{7D4B3943-466F-4269-B0F8-E3C46F6EA64C}"/>
          </ac:cxnSpMkLst>
        </pc:cxnChg>
        <pc:cxnChg chg="del">
          <ac:chgData name="Syphax Ait oubelli" userId="ecf726b1934da71b" providerId="LiveId" clId="{DBF02EF2-5AE0-440D-B6AD-B5ACDEE03AC8}" dt="2021-08-25T13:50:12.354" v="2231" actId="478"/>
          <ac:cxnSpMkLst>
            <pc:docMk/>
            <pc:sldMk cId="2780808045" sldId="360"/>
            <ac:cxnSpMk id="65" creationId="{F6540F59-4612-43AA-8258-476AC6F421B2}"/>
          </ac:cxnSpMkLst>
        </pc:cxnChg>
        <pc:cxnChg chg="del">
          <ac:chgData name="Syphax Ait oubelli" userId="ecf726b1934da71b" providerId="LiveId" clId="{DBF02EF2-5AE0-440D-B6AD-B5ACDEE03AC8}" dt="2021-08-25T13:50:19.062" v="2237" actId="478"/>
          <ac:cxnSpMkLst>
            <pc:docMk/>
            <pc:sldMk cId="2780808045" sldId="360"/>
            <ac:cxnSpMk id="66" creationId="{F719078E-9E8F-4A0C-88F1-83B459665D59}"/>
          </ac:cxnSpMkLst>
        </pc:cxnChg>
        <pc:cxnChg chg="del">
          <ac:chgData name="Syphax Ait oubelli" userId="ecf726b1934da71b" providerId="LiveId" clId="{DBF02EF2-5AE0-440D-B6AD-B5ACDEE03AC8}" dt="2021-08-25T13:50:02.167" v="2226" actId="478"/>
          <ac:cxnSpMkLst>
            <pc:docMk/>
            <pc:sldMk cId="2780808045" sldId="360"/>
            <ac:cxnSpMk id="67" creationId="{EEB3D52C-08D0-4740-87DD-E511B67E2508}"/>
          </ac:cxnSpMkLst>
        </pc:cxnChg>
        <pc:cxnChg chg="del">
          <ac:chgData name="Syphax Ait oubelli" userId="ecf726b1934da71b" providerId="LiveId" clId="{DBF02EF2-5AE0-440D-B6AD-B5ACDEE03AC8}" dt="2021-08-25T13:50:02.167" v="2226" actId="478"/>
          <ac:cxnSpMkLst>
            <pc:docMk/>
            <pc:sldMk cId="2780808045" sldId="360"/>
            <ac:cxnSpMk id="68" creationId="{CDD812BE-8616-4C70-8538-412AD196C42C}"/>
          </ac:cxnSpMkLst>
        </pc:cxnChg>
        <pc:cxnChg chg="del">
          <ac:chgData name="Syphax Ait oubelli" userId="ecf726b1934da71b" providerId="LiveId" clId="{DBF02EF2-5AE0-440D-B6AD-B5ACDEE03AC8}" dt="2021-08-25T13:50:02.167" v="2226" actId="478"/>
          <ac:cxnSpMkLst>
            <pc:docMk/>
            <pc:sldMk cId="2780808045" sldId="360"/>
            <ac:cxnSpMk id="69" creationId="{79F698B9-267E-4392-80CA-040D4D1CE3AB}"/>
          </ac:cxnSpMkLst>
        </pc:cxnChg>
        <pc:cxnChg chg="del">
          <ac:chgData name="Syphax Ait oubelli" userId="ecf726b1934da71b" providerId="LiveId" clId="{DBF02EF2-5AE0-440D-B6AD-B5ACDEE03AC8}" dt="2021-08-25T13:50:02.167" v="2226" actId="478"/>
          <ac:cxnSpMkLst>
            <pc:docMk/>
            <pc:sldMk cId="2780808045" sldId="360"/>
            <ac:cxnSpMk id="70" creationId="{8AE26588-3E34-4B96-835A-C68F9C18F6F9}"/>
          </ac:cxnSpMkLst>
        </pc:cxnChg>
        <pc:cxnChg chg="del">
          <ac:chgData name="Syphax Ait oubelli" userId="ecf726b1934da71b" providerId="LiveId" clId="{DBF02EF2-5AE0-440D-B6AD-B5ACDEE03AC8}" dt="2021-08-25T13:50:11.696" v="2230" actId="478"/>
          <ac:cxnSpMkLst>
            <pc:docMk/>
            <pc:sldMk cId="2780808045" sldId="360"/>
            <ac:cxnSpMk id="71" creationId="{EC9A1ECA-E784-41A3-84AC-AE001644FEB6}"/>
          </ac:cxnSpMkLst>
        </pc:cxnChg>
        <pc:cxnChg chg="del">
          <ac:chgData name="Syphax Ait oubelli" userId="ecf726b1934da71b" providerId="LiveId" clId="{DBF02EF2-5AE0-440D-B6AD-B5ACDEE03AC8}" dt="2021-08-25T13:50:11.696" v="2230" actId="478"/>
          <ac:cxnSpMkLst>
            <pc:docMk/>
            <pc:sldMk cId="2780808045" sldId="360"/>
            <ac:cxnSpMk id="72" creationId="{E4DC49D5-DF58-4BEB-8B84-EE034D31D32C}"/>
          </ac:cxnSpMkLst>
        </pc:cxnChg>
        <pc:cxnChg chg="del">
          <ac:chgData name="Syphax Ait oubelli" userId="ecf726b1934da71b" providerId="LiveId" clId="{DBF02EF2-5AE0-440D-B6AD-B5ACDEE03AC8}" dt="2021-08-25T13:50:02.167" v="2226" actId="478"/>
          <ac:cxnSpMkLst>
            <pc:docMk/>
            <pc:sldMk cId="2780808045" sldId="360"/>
            <ac:cxnSpMk id="73" creationId="{DCE4A205-07AA-42EE-B9E2-9506875A3C18}"/>
          </ac:cxnSpMkLst>
        </pc:cxnChg>
        <pc:cxnChg chg="del">
          <ac:chgData name="Syphax Ait oubelli" userId="ecf726b1934da71b" providerId="LiveId" clId="{DBF02EF2-5AE0-440D-B6AD-B5ACDEE03AC8}" dt="2021-08-25T13:50:02.167" v="2226" actId="478"/>
          <ac:cxnSpMkLst>
            <pc:docMk/>
            <pc:sldMk cId="2780808045" sldId="360"/>
            <ac:cxnSpMk id="74" creationId="{EDA297D5-D58C-47BC-A5F1-C216E7E2E73A}"/>
          </ac:cxnSpMkLst>
        </pc:cxnChg>
        <pc:cxnChg chg="del">
          <ac:chgData name="Syphax Ait oubelli" userId="ecf726b1934da71b" providerId="LiveId" clId="{DBF02EF2-5AE0-440D-B6AD-B5ACDEE03AC8}" dt="2021-08-25T13:50:11.696" v="2230" actId="478"/>
          <ac:cxnSpMkLst>
            <pc:docMk/>
            <pc:sldMk cId="2780808045" sldId="360"/>
            <ac:cxnSpMk id="76" creationId="{3F1FEA92-0EC4-4149-9326-55ADBC7BD74A}"/>
          </ac:cxnSpMkLst>
        </pc:cxnChg>
        <pc:cxnChg chg="del">
          <ac:chgData name="Syphax Ait oubelli" userId="ecf726b1934da71b" providerId="LiveId" clId="{DBF02EF2-5AE0-440D-B6AD-B5ACDEE03AC8}" dt="2021-08-25T13:50:02.167" v="2226" actId="478"/>
          <ac:cxnSpMkLst>
            <pc:docMk/>
            <pc:sldMk cId="2780808045" sldId="360"/>
            <ac:cxnSpMk id="78" creationId="{324BBE19-535F-4379-9301-AF19E2FCD2FA}"/>
          </ac:cxnSpMkLst>
        </pc:cxnChg>
        <pc:cxnChg chg="del">
          <ac:chgData name="Syphax Ait oubelli" userId="ecf726b1934da71b" providerId="LiveId" clId="{DBF02EF2-5AE0-440D-B6AD-B5ACDEE03AC8}" dt="2021-08-25T13:50:02.167" v="2226" actId="478"/>
          <ac:cxnSpMkLst>
            <pc:docMk/>
            <pc:sldMk cId="2780808045" sldId="360"/>
            <ac:cxnSpMk id="80" creationId="{3B95B65D-61D3-44D1-8632-F3FBCCFD96BA}"/>
          </ac:cxnSpMkLst>
        </pc:cxnChg>
        <pc:cxnChg chg="del mod">
          <ac:chgData name="Syphax Ait oubelli" userId="ecf726b1934da71b" providerId="LiveId" clId="{DBF02EF2-5AE0-440D-B6AD-B5ACDEE03AC8}" dt="2021-08-25T13:50:04.176" v="2227" actId="478"/>
          <ac:cxnSpMkLst>
            <pc:docMk/>
            <pc:sldMk cId="2780808045" sldId="360"/>
            <ac:cxnSpMk id="81" creationId="{34C1D08A-5F90-48AE-9C83-E271EDF67077}"/>
          </ac:cxnSpMkLst>
        </pc:cxnChg>
        <pc:cxnChg chg="del">
          <ac:chgData name="Syphax Ait oubelli" userId="ecf726b1934da71b" providerId="LiveId" clId="{DBF02EF2-5AE0-440D-B6AD-B5ACDEE03AC8}" dt="2021-08-25T13:50:02.167" v="2226" actId="478"/>
          <ac:cxnSpMkLst>
            <pc:docMk/>
            <pc:sldMk cId="2780808045" sldId="360"/>
            <ac:cxnSpMk id="82" creationId="{6500FEC8-5B81-4A68-8FB8-4B5677201D23}"/>
          </ac:cxnSpMkLst>
        </pc:cxnChg>
        <pc:cxnChg chg="del">
          <ac:chgData name="Syphax Ait oubelli" userId="ecf726b1934da71b" providerId="LiveId" clId="{DBF02EF2-5AE0-440D-B6AD-B5ACDEE03AC8}" dt="2021-08-25T13:50:02.167" v="2226" actId="478"/>
          <ac:cxnSpMkLst>
            <pc:docMk/>
            <pc:sldMk cId="2780808045" sldId="360"/>
            <ac:cxnSpMk id="84" creationId="{CF0313A0-283B-4892-9F12-B05D5BB04FC1}"/>
          </ac:cxnSpMkLst>
        </pc:cxnChg>
        <pc:cxnChg chg="del">
          <ac:chgData name="Syphax Ait oubelli" userId="ecf726b1934da71b" providerId="LiveId" clId="{DBF02EF2-5AE0-440D-B6AD-B5ACDEE03AC8}" dt="2021-08-25T13:50:02.167" v="2226" actId="478"/>
          <ac:cxnSpMkLst>
            <pc:docMk/>
            <pc:sldMk cId="2780808045" sldId="360"/>
            <ac:cxnSpMk id="85" creationId="{55CF22F9-B839-4376-92EC-BACBDFFA2E21}"/>
          </ac:cxnSpMkLst>
        </pc:cxnChg>
        <pc:cxnChg chg="del">
          <ac:chgData name="Syphax Ait oubelli" userId="ecf726b1934da71b" providerId="LiveId" clId="{DBF02EF2-5AE0-440D-B6AD-B5ACDEE03AC8}" dt="2021-08-25T13:50:02.167" v="2226" actId="478"/>
          <ac:cxnSpMkLst>
            <pc:docMk/>
            <pc:sldMk cId="2780808045" sldId="360"/>
            <ac:cxnSpMk id="86" creationId="{6615F312-6622-4837-9FC5-59ED46BBE67E}"/>
          </ac:cxnSpMkLst>
        </pc:cxnChg>
        <pc:cxnChg chg="del">
          <ac:chgData name="Syphax Ait oubelli" userId="ecf726b1934da71b" providerId="LiveId" clId="{DBF02EF2-5AE0-440D-B6AD-B5ACDEE03AC8}" dt="2021-08-25T13:50:12.749" v="2232" actId="478"/>
          <ac:cxnSpMkLst>
            <pc:docMk/>
            <pc:sldMk cId="2780808045" sldId="360"/>
            <ac:cxnSpMk id="87" creationId="{B5316A1E-419F-4FC9-91A6-7025FFE58AAE}"/>
          </ac:cxnSpMkLst>
        </pc:cxnChg>
        <pc:cxnChg chg="del">
          <ac:chgData name="Syphax Ait oubelli" userId="ecf726b1934da71b" providerId="LiveId" clId="{DBF02EF2-5AE0-440D-B6AD-B5ACDEE03AC8}" dt="2021-08-25T13:50:13.609" v="2233" actId="478"/>
          <ac:cxnSpMkLst>
            <pc:docMk/>
            <pc:sldMk cId="2780808045" sldId="360"/>
            <ac:cxnSpMk id="88" creationId="{A62F9CC7-34EC-43E6-883C-2B84FA0F371B}"/>
          </ac:cxnSpMkLst>
        </pc:cxnChg>
        <pc:cxnChg chg="del">
          <ac:chgData name="Syphax Ait oubelli" userId="ecf726b1934da71b" providerId="LiveId" clId="{DBF02EF2-5AE0-440D-B6AD-B5ACDEE03AC8}" dt="2021-08-25T13:50:14.907" v="2235" actId="478"/>
          <ac:cxnSpMkLst>
            <pc:docMk/>
            <pc:sldMk cId="2780808045" sldId="360"/>
            <ac:cxnSpMk id="89" creationId="{B90BC1F8-F51D-48A0-AA2C-0F04F109792A}"/>
          </ac:cxnSpMkLst>
        </pc:cxnChg>
      </pc:sldChg>
      <pc:sldChg chg="delSp add mod">
        <pc:chgData name="Syphax Ait oubelli" userId="ecf726b1934da71b" providerId="LiveId" clId="{DBF02EF2-5AE0-440D-B6AD-B5ACDEE03AC8}" dt="2021-08-26T22:19:08.731" v="2852" actId="478"/>
        <pc:sldMkLst>
          <pc:docMk/>
          <pc:sldMk cId="3079992820" sldId="361"/>
        </pc:sldMkLst>
        <pc:spChg chg="del">
          <ac:chgData name="Syphax Ait oubelli" userId="ecf726b1934da71b" providerId="LiveId" clId="{DBF02EF2-5AE0-440D-B6AD-B5ACDEE03AC8}" dt="2021-08-26T22:19:08.731" v="2852" actId="478"/>
          <ac:spMkLst>
            <pc:docMk/>
            <pc:sldMk cId="3079992820" sldId="361"/>
            <ac:spMk id="8" creationId="{D40044A5-F42C-4780-A883-77BADEE44001}"/>
          </ac:spMkLst>
        </pc:spChg>
        <pc:spChg chg="del">
          <ac:chgData name="Syphax Ait oubelli" userId="ecf726b1934da71b" providerId="LiveId" clId="{DBF02EF2-5AE0-440D-B6AD-B5ACDEE03AC8}" dt="2021-08-26T22:19:08.731" v="2852" actId="478"/>
          <ac:spMkLst>
            <pc:docMk/>
            <pc:sldMk cId="3079992820" sldId="361"/>
            <ac:spMk id="10" creationId="{F151E639-A2F7-4E11-A3D9-48246E9893E8}"/>
          </ac:spMkLst>
        </pc:spChg>
        <pc:spChg chg="del">
          <ac:chgData name="Syphax Ait oubelli" userId="ecf726b1934da71b" providerId="LiveId" clId="{DBF02EF2-5AE0-440D-B6AD-B5ACDEE03AC8}" dt="2021-08-26T22:19:08.731" v="2852" actId="478"/>
          <ac:spMkLst>
            <pc:docMk/>
            <pc:sldMk cId="3079992820" sldId="361"/>
            <ac:spMk id="13" creationId="{283692C9-7563-4957-9D14-F3B3A67222D0}"/>
          </ac:spMkLst>
        </pc:spChg>
        <pc:picChg chg="del">
          <ac:chgData name="Syphax Ait oubelli" userId="ecf726b1934da71b" providerId="LiveId" clId="{DBF02EF2-5AE0-440D-B6AD-B5ACDEE03AC8}" dt="2021-08-26T22:19:08.731" v="2852" actId="478"/>
          <ac:picMkLst>
            <pc:docMk/>
            <pc:sldMk cId="3079992820" sldId="361"/>
            <ac:picMk id="4" creationId="{4F844F23-F0DD-4F57-BD44-DE50E4F705D2}"/>
          </ac:picMkLst>
        </pc:picChg>
        <pc:picChg chg="del">
          <ac:chgData name="Syphax Ait oubelli" userId="ecf726b1934da71b" providerId="LiveId" clId="{DBF02EF2-5AE0-440D-B6AD-B5ACDEE03AC8}" dt="2021-08-26T22:19:08.731" v="2852" actId="478"/>
          <ac:picMkLst>
            <pc:docMk/>
            <pc:sldMk cId="3079992820" sldId="361"/>
            <ac:picMk id="7" creationId="{773351F7-24FF-4BF9-ADFC-6B57B74A288A}"/>
          </ac:picMkLst>
        </pc:picChg>
      </pc:sldChg>
      <pc:sldChg chg="add del">
        <pc:chgData name="Syphax Ait oubelli" userId="ecf726b1934da71b" providerId="LiveId" clId="{DBF02EF2-5AE0-440D-B6AD-B5ACDEE03AC8}" dt="2021-08-25T13:50:45.206" v="2242" actId="47"/>
        <pc:sldMkLst>
          <pc:docMk/>
          <pc:sldMk cId="3497315377" sldId="361"/>
        </pc:sldMkLst>
      </pc:sldChg>
      <pc:sldChg chg="modSp add mod">
        <pc:chgData name="Syphax Ait oubelli" userId="ecf726b1934da71b" providerId="LiveId" clId="{DBF02EF2-5AE0-440D-B6AD-B5ACDEE03AC8}" dt="2021-08-25T13:50:30.729" v="2241" actId="207"/>
        <pc:sldMkLst>
          <pc:docMk/>
          <pc:sldMk cId="712660966" sldId="362"/>
        </pc:sldMkLst>
        <pc:spChg chg="mod">
          <ac:chgData name="Syphax Ait oubelli" userId="ecf726b1934da71b" providerId="LiveId" clId="{DBF02EF2-5AE0-440D-B6AD-B5ACDEE03AC8}" dt="2021-08-25T13:50:30.729" v="2241" actId="207"/>
          <ac:spMkLst>
            <pc:docMk/>
            <pc:sldMk cId="712660966" sldId="362"/>
            <ac:spMk id="24" creationId="{55F3803A-D19A-4668-85EE-D8236D6E680C}"/>
          </ac:spMkLst>
        </pc:spChg>
        <pc:cxnChg chg="mod">
          <ac:chgData name="Syphax Ait oubelli" userId="ecf726b1934da71b" providerId="LiveId" clId="{DBF02EF2-5AE0-440D-B6AD-B5ACDEE03AC8}" dt="2021-08-25T13:50:25.428" v="2239" actId="208"/>
          <ac:cxnSpMkLst>
            <pc:docMk/>
            <pc:sldMk cId="712660966" sldId="362"/>
            <ac:cxnSpMk id="49" creationId="{C5E7C092-CE86-4E62-8FFD-157E17D53539}"/>
          </ac:cxnSpMkLst>
        </pc:cxnChg>
        <pc:cxnChg chg="mod">
          <ac:chgData name="Syphax Ait oubelli" userId="ecf726b1934da71b" providerId="LiveId" clId="{DBF02EF2-5AE0-440D-B6AD-B5ACDEE03AC8}" dt="2021-08-25T13:50:25.428" v="2239" actId="208"/>
          <ac:cxnSpMkLst>
            <pc:docMk/>
            <pc:sldMk cId="712660966" sldId="362"/>
            <ac:cxnSpMk id="52" creationId="{50237F27-9DC6-48E7-A96D-400A7D1E3811}"/>
          </ac:cxnSpMkLst>
        </pc:cxnChg>
      </pc:sldChg>
      <pc:sldChg chg="addSp delSp modSp add mod">
        <pc:chgData name="Syphax Ait oubelli" userId="ecf726b1934da71b" providerId="LiveId" clId="{DBF02EF2-5AE0-440D-B6AD-B5ACDEE03AC8}" dt="2021-08-25T14:27:09.315" v="2258" actId="12789"/>
        <pc:sldMkLst>
          <pc:docMk/>
          <pc:sldMk cId="2180877989" sldId="363"/>
        </pc:sldMkLst>
        <pc:spChg chg="del">
          <ac:chgData name="Syphax Ait oubelli" userId="ecf726b1934da71b" providerId="LiveId" clId="{DBF02EF2-5AE0-440D-B6AD-B5ACDEE03AC8}" dt="2021-08-25T14:26:58.755" v="2244" actId="478"/>
          <ac:spMkLst>
            <pc:docMk/>
            <pc:sldMk cId="2180877989" sldId="363"/>
            <ac:spMk id="2" creationId="{2EF1AD09-A787-4A29-BFDA-BBE3345A9B20}"/>
          </ac:spMkLst>
        </pc:spChg>
        <pc:spChg chg="del">
          <ac:chgData name="Syphax Ait oubelli" userId="ecf726b1934da71b" providerId="LiveId" clId="{DBF02EF2-5AE0-440D-B6AD-B5ACDEE03AC8}" dt="2021-08-25T14:26:58.755" v="2244" actId="478"/>
          <ac:spMkLst>
            <pc:docMk/>
            <pc:sldMk cId="2180877989" sldId="363"/>
            <ac:spMk id="3" creationId="{C8936033-D011-4A6A-A29D-D4DB4F926DA7}"/>
          </ac:spMkLst>
        </pc:spChg>
        <pc:spChg chg="add mod">
          <ac:chgData name="Syphax Ait oubelli" userId="ecf726b1934da71b" providerId="LiveId" clId="{DBF02EF2-5AE0-440D-B6AD-B5ACDEE03AC8}" dt="2021-08-25T14:27:09.315" v="2258" actId="12789"/>
          <ac:spMkLst>
            <pc:docMk/>
            <pc:sldMk cId="2180877989" sldId="363"/>
            <ac:spMk id="4" creationId="{EABD27D8-33F2-4321-8BAF-D982C1F4E571}"/>
          </ac:spMkLst>
        </pc:spChg>
        <pc:spChg chg="del">
          <ac:chgData name="Syphax Ait oubelli" userId="ecf726b1934da71b" providerId="LiveId" clId="{DBF02EF2-5AE0-440D-B6AD-B5ACDEE03AC8}" dt="2021-08-25T14:26:58.755" v="2244" actId="478"/>
          <ac:spMkLst>
            <pc:docMk/>
            <pc:sldMk cId="2180877989" sldId="363"/>
            <ac:spMk id="13" creationId="{2708DA76-CD76-4C5B-BAEF-A8E9C0306062}"/>
          </ac:spMkLst>
        </pc:spChg>
        <pc:spChg chg="del">
          <ac:chgData name="Syphax Ait oubelli" userId="ecf726b1934da71b" providerId="LiveId" clId="{DBF02EF2-5AE0-440D-B6AD-B5ACDEE03AC8}" dt="2021-08-25T14:26:58.755" v="2244" actId="478"/>
          <ac:spMkLst>
            <pc:docMk/>
            <pc:sldMk cId="2180877989" sldId="363"/>
            <ac:spMk id="18" creationId="{DE53F814-AE52-4831-BAE0-D7CD11BD15B8}"/>
          </ac:spMkLst>
        </pc:spChg>
        <pc:spChg chg="del">
          <ac:chgData name="Syphax Ait oubelli" userId="ecf726b1934da71b" providerId="LiveId" clId="{DBF02EF2-5AE0-440D-B6AD-B5ACDEE03AC8}" dt="2021-08-25T14:26:58.755" v="2244" actId="478"/>
          <ac:spMkLst>
            <pc:docMk/>
            <pc:sldMk cId="2180877989" sldId="363"/>
            <ac:spMk id="19" creationId="{8F425977-37C6-4279-B7B6-B0DF6F7402D7}"/>
          </ac:spMkLst>
        </pc:spChg>
        <pc:spChg chg="del">
          <ac:chgData name="Syphax Ait oubelli" userId="ecf726b1934da71b" providerId="LiveId" clId="{DBF02EF2-5AE0-440D-B6AD-B5ACDEE03AC8}" dt="2021-08-25T14:26:58.755" v="2244" actId="478"/>
          <ac:spMkLst>
            <pc:docMk/>
            <pc:sldMk cId="2180877989" sldId="363"/>
            <ac:spMk id="20" creationId="{44AF0FB0-33C5-4F04-851C-39FCC0F2E2AC}"/>
          </ac:spMkLst>
        </pc:spChg>
        <pc:spChg chg="del">
          <ac:chgData name="Syphax Ait oubelli" userId="ecf726b1934da71b" providerId="LiveId" clId="{DBF02EF2-5AE0-440D-B6AD-B5ACDEE03AC8}" dt="2021-08-25T14:26:58.755" v="2244" actId="478"/>
          <ac:spMkLst>
            <pc:docMk/>
            <pc:sldMk cId="2180877989" sldId="363"/>
            <ac:spMk id="21" creationId="{B51BABCF-9A49-48EA-80BE-7FDFA7EB49B1}"/>
          </ac:spMkLst>
        </pc:spChg>
        <pc:spChg chg="del">
          <ac:chgData name="Syphax Ait oubelli" userId="ecf726b1934da71b" providerId="LiveId" clId="{DBF02EF2-5AE0-440D-B6AD-B5ACDEE03AC8}" dt="2021-08-25T14:26:58.755" v="2244" actId="478"/>
          <ac:spMkLst>
            <pc:docMk/>
            <pc:sldMk cId="2180877989" sldId="363"/>
            <ac:spMk id="22" creationId="{2140FB87-6094-4589-98EC-203E1566FEBF}"/>
          </ac:spMkLst>
        </pc:spChg>
        <pc:spChg chg="del">
          <ac:chgData name="Syphax Ait oubelli" userId="ecf726b1934da71b" providerId="LiveId" clId="{DBF02EF2-5AE0-440D-B6AD-B5ACDEE03AC8}" dt="2021-08-25T14:26:58.755" v="2244" actId="478"/>
          <ac:spMkLst>
            <pc:docMk/>
            <pc:sldMk cId="2180877989" sldId="363"/>
            <ac:spMk id="23" creationId="{6A1436DC-A68F-4D4F-ACD7-AF96CA22B4FF}"/>
          </ac:spMkLst>
        </pc:spChg>
        <pc:spChg chg="del">
          <ac:chgData name="Syphax Ait oubelli" userId="ecf726b1934da71b" providerId="LiveId" clId="{DBF02EF2-5AE0-440D-B6AD-B5ACDEE03AC8}" dt="2021-08-25T14:26:58.755" v="2244" actId="478"/>
          <ac:spMkLst>
            <pc:docMk/>
            <pc:sldMk cId="2180877989" sldId="363"/>
            <ac:spMk id="24" creationId="{55F3803A-D19A-4668-85EE-D8236D6E680C}"/>
          </ac:spMkLst>
        </pc:spChg>
        <pc:spChg chg="del">
          <ac:chgData name="Syphax Ait oubelli" userId="ecf726b1934da71b" providerId="LiveId" clId="{DBF02EF2-5AE0-440D-B6AD-B5ACDEE03AC8}" dt="2021-08-25T14:26:58.755" v="2244" actId="478"/>
          <ac:spMkLst>
            <pc:docMk/>
            <pc:sldMk cId="2180877989" sldId="363"/>
            <ac:spMk id="25" creationId="{A6E1D522-F47B-406F-8548-AD21CE88F773}"/>
          </ac:spMkLst>
        </pc:spChg>
        <pc:spChg chg="del">
          <ac:chgData name="Syphax Ait oubelli" userId="ecf726b1934da71b" providerId="LiveId" clId="{DBF02EF2-5AE0-440D-B6AD-B5ACDEE03AC8}" dt="2021-08-25T14:26:58.755" v="2244" actId="478"/>
          <ac:spMkLst>
            <pc:docMk/>
            <pc:sldMk cId="2180877989" sldId="363"/>
            <ac:spMk id="26" creationId="{35F27BDE-1A01-42BC-ABF1-EF4B3CABF583}"/>
          </ac:spMkLst>
        </pc:spChg>
        <pc:spChg chg="del">
          <ac:chgData name="Syphax Ait oubelli" userId="ecf726b1934da71b" providerId="LiveId" clId="{DBF02EF2-5AE0-440D-B6AD-B5ACDEE03AC8}" dt="2021-08-25T14:26:58.755" v="2244" actId="478"/>
          <ac:spMkLst>
            <pc:docMk/>
            <pc:sldMk cId="2180877989" sldId="363"/>
            <ac:spMk id="27" creationId="{1CBCFB81-7CF5-4441-BD4A-6F097E2B16A8}"/>
          </ac:spMkLst>
        </pc:spChg>
        <pc:spChg chg="del">
          <ac:chgData name="Syphax Ait oubelli" userId="ecf726b1934da71b" providerId="LiveId" clId="{DBF02EF2-5AE0-440D-B6AD-B5ACDEE03AC8}" dt="2021-08-25T14:26:58.755" v="2244" actId="478"/>
          <ac:spMkLst>
            <pc:docMk/>
            <pc:sldMk cId="2180877989" sldId="363"/>
            <ac:spMk id="28" creationId="{ED61A7FA-EDC4-4557-AF2E-8EE08780075D}"/>
          </ac:spMkLst>
        </pc:spChg>
        <pc:spChg chg="del">
          <ac:chgData name="Syphax Ait oubelli" userId="ecf726b1934da71b" providerId="LiveId" clId="{DBF02EF2-5AE0-440D-B6AD-B5ACDEE03AC8}" dt="2021-08-25T14:26:58.755" v="2244" actId="478"/>
          <ac:spMkLst>
            <pc:docMk/>
            <pc:sldMk cId="2180877989" sldId="363"/>
            <ac:spMk id="29" creationId="{97E9F4B8-B779-4E08-9D71-AB7BC7A5C6D6}"/>
          </ac:spMkLst>
        </pc:spChg>
        <pc:spChg chg="del">
          <ac:chgData name="Syphax Ait oubelli" userId="ecf726b1934da71b" providerId="LiveId" clId="{DBF02EF2-5AE0-440D-B6AD-B5ACDEE03AC8}" dt="2021-08-25T14:26:58.755" v="2244" actId="478"/>
          <ac:spMkLst>
            <pc:docMk/>
            <pc:sldMk cId="2180877989" sldId="363"/>
            <ac:spMk id="30" creationId="{9ADCFE91-A93E-4A7A-86AB-43021A79DE97}"/>
          </ac:spMkLst>
        </pc:spChg>
        <pc:spChg chg="del">
          <ac:chgData name="Syphax Ait oubelli" userId="ecf726b1934da71b" providerId="LiveId" clId="{DBF02EF2-5AE0-440D-B6AD-B5ACDEE03AC8}" dt="2021-08-25T14:26:58.755" v="2244" actId="478"/>
          <ac:spMkLst>
            <pc:docMk/>
            <pc:sldMk cId="2180877989" sldId="363"/>
            <ac:spMk id="31" creationId="{FA2AE604-38DE-4F92-954C-34130A255440}"/>
          </ac:spMkLst>
        </pc:spChg>
        <pc:spChg chg="del">
          <ac:chgData name="Syphax Ait oubelli" userId="ecf726b1934da71b" providerId="LiveId" clId="{DBF02EF2-5AE0-440D-B6AD-B5ACDEE03AC8}" dt="2021-08-25T14:26:58.755" v="2244" actId="478"/>
          <ac:spMkLst>
            <pc:docMk/>
            <pc:sldMk cId="2180877989" sldId="363"/>
            <ac:spMk id="32" creationId="{6BFF968B-D4FE-4958-A6E1-5BC60450384A}"/>
          </ac:spMkLst>
        </pc:spChg>
        <pc:spChg chg="del">
          <ac:chgData name="Syphax Ait oubelli" userId="ecf726b1934da71b" providerId="LiveId" clId="{DBF02EF2-5AE0-440D-B6AD-B5ACDEE03AC8}" dt="2021-08-25T14:26:58.755" v="2244" actId="478"/>
          <ac:spMkLst>
            <pc:docMk/>
            <pc:sldMk cId="2180877989" sldId="363"/>
            <ac:spMk id="34" creationId="{6F7E3A56-865D-4013-8046-468B6170BEAE}"/>
          </ac:spMkLst>
        </pc:spChg>
        <pc:spChg chg="del">
          <ac:chgData name="Syphax Ait oubelli" userId="ecf726b1934da71b" providerId="LiveId" clId="{DBF02EF2-5AE0-440D-B6AD-B5ACDEE03AC8}" dt="2021-08-25T14:26:58.755" v="2244" actId="478"/>
          <ac:spMkLst>
            <pc:docMk/>
            <pc:sldMk cId="2180877989" sldId="363"/>
            <ac:spMk id="37" creationId="{583D9FAF-0020-4454-9901-F08B59AB2CD8}"/>
          </ac:spMkLst>
        </pc:spChg>
        <pc:spChg chg="del">
          <ac:chgData name="Syphax Ait oubelli" userId="ecf726b1934da71b" providerId="LiveId" clId="{DBF02EF2-5AE0-440D-B6AD-B5ACDEE03AC8}" dt="2021-08-25T14:26:58.755" v="2244" actId="478"/>
          <ac:spMkLst>
            <pc:docMk/>
            <pc:sldMk cId="2180877989" sldId="363"/>
            <ac:spMk id="39" creationId="{3F8314C3-EF89-45E0-9036-31AB62FD3853}"/>
          </ac:spMkLst>
        </pc:spChg>
        <pc:cxnChg chg="del mod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40" creationId="{8E1BE425-CFB1-4DB5-9C87-492F5C904764}"/>
          </ac:cxnSpMkLst>
        </pc:cxnChg>
        <pc:cxnChg chg="del mod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46" creationId="{77466ED3-50E2-4AC0-8646-5C0E87C12CE8}"/>
          </ac:cxnSpMkLst>
        </pc:cxnChg>
        <pc:cxnChg chg="del mod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49" creationId="{C5E7C092-CE86-4E62-8FFD-157E17D53539}"/>
          </ac:cxnSpMkLst>
        </pc:cxnChg>
        <pc:cxnChg chg="del mod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52" creationId="{50237F27-9DC6-48E7-A96D-400A7D1E3811}"/>
          </ac:cxnSpMkLst>
        </pc:cxnChg>
        <pc:cxnChg chg="del mod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55" creationId="{E915ABB8-71B0-4CD4-9BED-FB604A04EBBE}"/>
          </ac:cxnSpMkLst>
        </pc:cxnChg>
        <pc:cxnChg chg="del mod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58" creationId="{1654457F-4884-4DE9-A863-7CFB3D3B5588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61" creationId="{5ED443CF-289D-465E-9A2B-A4F15C95E0FC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62" creationId="{B11EE222-772D-43D7-8462-99CD564F1FBE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63" creationId="{AC7549D2-F225-423B-B4D0-65887094276E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64" creationId="{7D4B3943-466F-4269-B0F8-E3C46F6EA64C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65" creationId="{F6540F59-4612-43AA-8258-476AC6F421B2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66" creationId="{F719078E-9E8F-4A0C-88F1-83B459665D59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67" creationId="{EEB3D52C-08D0-4740-87DD-E511B67E2508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68" creationId="{CDD812BE-8616-4C70-8538-412AD196C42C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69" creationId="{79F698B9-267E-4392-80CA-040D4D1CE3AB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70" creationId="{8AE26588-3E34-4B96-835A-C68F9C18F6F9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71" creationId="{EC9A1ECA-E784-41A3-84AC-AE001644FEB6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72" creationId="{E4DC49D5-DF58-4BEB-8B84-EE034D31D32C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73" creationId="{DCE4A205-07AA-42EE-B9E2-9506875A3C18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74" creationId="{EDA297D5-D58C-47BC-A5F1-C216E7E2E73A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76" creationId="{3F1FEA92-0EC4-4149-9326-55ADBC7BD74A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78" creationId="{324BBE19-535F-4379-9301-AF19E2FCD2FA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80" creationId="{3B95B65D-61D3-44D1-8632-F3FBCCFD96BA}"/>
          </ac:cxnSpMkLst>
        </pc:cxnChg>
        <pc:cxnChg chg="del mod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81" creationId="{34C1D08A-5F90-48AE-9C83-E271EDF67077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82" creationId="{6500FEC8-5B81-4A68-8FB8-4B5677201D23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84" creationId="{CF0313A0-283B-4892-9F12-B05D5BB04FC1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85" creationId="{55CF22F9-B839-4376-92EC-BACBDFFA2E21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86" creationId="{6615F312-6622-4837-9FC5-59ED46BBE67E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87" creationId="{B5316A1E-419F-4FC9-91A6-7025FFE58AAE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88" creationId="{A62F9CC7-34EC-43E6-883C-2B84FA0F371B}"/>
          </ac:cxnSpMkLst>
        </pc:cxnChg>
        <pc:cxnChg chg="del">
          <ac:chgData name="Syphax Ait oubelli" userId="ecf726b1934da71b" providerId="LiveId" clId="{DBF02EF2-5AE0-440D-B6AD-B5ACDEE03AC8}" dt="2021-08-25T14:26:58.755" v="2244" actId="478"/>
          <ac:cxnSpMkLst>
            <pc:docMk/>
            <pc:sldMk cId="2180877989" sldId="363"/>
            <ac:cxnSpMk id="89" creationId="{B90BC1F8-F51D-48A0-AA2C-0F04F109792A}"/>
          </ac:cxnSpMkLst>
        </pc:cxnChg>
      </pc:sldChg>
      <pc:sldChg chg="add del">
        <pc:chgData name="Syphax Ait oubelli" userId="ecf726b1934da71b" providerId="LiveId" clId="{DBF02EF2-5AE0-440D-B6AD-B5ACDEE03AC8}" dt="2021-08-25T14:30:32.318" v="2261" actId="47"/>
        <pc:sldMkLst>
          <pc:docMk/>
          <pc:sldMk cId="3944027936" sldId="364"/>
        </pc:sldMkLst>
      </pc:sldChg>
      <pc:sldChg chg="addSp delSp modSp add mod">
        <pc:chgData name="Syphax Ait oubelli" userId="ecf726b1934da71b" providerId="LiveId" clId="{DBF02EF2-5AE0-440D-B6AD-B5ACDEE03AC8}" dt="2021-08-25T14:33:08.736" v="2323" actId="404"/>
        <pc:sldMkLst>
          <pc:docMk/>
          <pc:sldMk cId="1379128087" sldId="365"/>
        </pc:sldMkLst>
        <pc:spChg chg="add mod">
          <ac:chgData name="Syphax Ait oubelli" userId="ecf726b1934da71b" providerId="LiveId" clId="{DBF02EF2-5AE0-440D-B6AD-B5ACDEE03AC8}" dt="2021-08-25T14:32:11.801" v="2293" actId="1076"/>
          <ac:spMkLst>
            <pc:docMk/>
            <pc:sldMk cId="1379128087" sldId="365"/>
            <ac:spMk id="5" creationId="{AB1F0B96-6475-46F8-986D-13C8925D8472}"/>
          </ac:spMkLst>
        </pc:spChg>
        <pc:spChg chg="add mod">
          <ac:chgData name="Syphax Ait oubelli" userId="ecf726b1934da71b" providerId="LiveId" clId="{DBF02EF2-5AE0-440D-B6AD-B5ACDEE03AC8}" dt="2021-08-25T14:32:37.080" v="2305" actId="1076"/>
          <ac:spMkLst>
            <pc:docMk/>
            <pc:sldMk cId="1379128087" sldId="365"/>
            <ac:spMk id="6" creationId="{E6C76B2A-3C5C-4E39-857A-6DF984393E2E}"/>
          </ac:spMkLst>
        </pc:spChg>
        <pc:spChg chg="mod topLvl">
          <ac:chgData name="Syphax Ait oubelli" userId="ecf726b1934da71b" providerId="LiveId" clId="{DBF02EF2-5AE0-440D-B6AD-B5ACDEE03AC8}" dt="2021-08-25T14:31:36.437" v="2283" actId="404"/>
          <ac:spMkLst>
            <pc:docMk/>
            <pc:sldMk cId="1379128087" sldId="365"/>
            <ac:spMk id="7" creationId="{D59E1FB0-9903-4F5E-B7EC-B11DAB940366}"/>
          </ac:spMkLst>
        </pc:spChg>
        <pc:spChg chg="mod topLvl">
          <ac:chgData name="Syphax Ait oubelli" userId="ecf726b1934da71b" providerId="LiveId" clId="{DBF02EF2-5AE0-440D-B6AD-B5ACDEE03AC8}" dt="2021-08-25T14:31:36.437" v="2283" actId="404"/>
          <ac:spMkLst>
            <pc:docMk/>
            <pc:sldMk cId="1379128087" sldId="365"/>
            <ac:spMk id="10" creationId="{64A1804D-5EE1-45AB-8787-6B8AB96A3DF6}"/>
          </ac:spMkLst>
        </pc:spChg>
        <pc:spChg chg="mod topLvl">
          <ac:chgData name="Syphax Ait oubelli" userId="ecf726b1934da71b" providerId="LiveId" clId="{DBF02EF2-5AE0-440D-B6AD-B5ACDEE03AC8}" dt="2021-08-25T14:31:36.437" v="2283" actId="404"/>
          <ac:spMkLst>
            <pc:docMk/>
            <pc:sldMk cId="1379128087" sldId="365"/>
            <ac:spMk id="13" creationId="{4D360CD4-01F2-4912-A370-7F474CDD0DAB}"/>
          </ac:spMkLst>
        </pc:spChg>
        <pc:spChg chg="mod topLvl">
          <ac:chgData name="Syphax Ait oubelli" userId="ecf726b1934da71b" providerId="LiveId" clId="{DBF02EF2-5AE0-440D-B6AD-B5ACDEE03AC8}" dt="2021-08-25T14:31:36.437" v="2283" actId="404"/>
          <ac:spMkLst>
            <pc:docMk/>
            <pc:sldMk cId="1379128087" sldId="365"/>
            <ac:spMk id="16" creationId="{73A2B211-1E76-43B8-A842-644031212CA9}"/>
          </ac:spMkLst>
        </pc:spChg>
        <pc:spChg chg="mod topLvl">
          <ac:chgData name="Syphax Ait oubelli" userId="ecf726b1934da71b" providerId="LiveId" clId="{DBF02EF2-5AE0-440D-B6AD-B5ACDEE03AC8}" dt="2021-08-25T14:31:36.437" v="2283" actId="404"/>
          <ac:spMkLst>
            <pc:docMk/>
            <pc:sldMk cId="1379128087" sldId="365"/>
            <ac:spMk id="19" creationId="{F71A63FB-07F1-4F19-B1A3-EBF27B03FDC2}"/>
          </ac:spMkLst>
        </pc:spChg>
        <pc:spChg chg="mod topLvl">
          <ac:chgData name="Syphax Ait oubelli" userId="ecf726b1934da71b" providerId="LiveId" clId="{DBF02EF2-5AE0-440D-B6AD-B5ACDEE03AC8}" dt="2021-08-25T14:31:36.437" v="2283" actId="404"/>
          <ac:spMkLst>
            <pc:docMk/>
            <pc:sldMk cId="1379128087" sldId="365"/>
            <ac:spMk id="22" creationId="{0C3FE7D5-4E79-46C7-8C4C-6552ACA027E3}"/>
          </ac:spMkLst>
        </pc:spChg>
        <pc:spChg chg="mod topLvl">
          <ac:chgData name="Syphax Ait oubelli" userId="ecf726b1934da71b" providerId="LiveId" clId="{DBF02EF2-5AE0-440D-B6AD-B5ACDEE03AC8}" dt="2021-08-25T14:31:36.437" v="2283" actId="404"/>
          <ac:spMkLst>
            <pc:docMk/>
            <pc:sldMk cId="1379128087" sldId="365"/>
            <ac:spMk id="25" creationId="{06AF10B1-CB4F-4986-B34E-193E0BD469D9}"/>
          </ac:spMkLst>
        </pc:spChg>
        <pc:spChg chg="del">
          <ac:chgData name="Syphax Ait oubelli" userId="ecf726b1934da71b" providerId="LiveId" clId="{DBF02EF2-5AE0-440D-B6AD-B5ACDEE03AC8}" dt="2021-08-25T14:30:36.767" v="2262" actId="478"/>
          <ac:spMkLst>
            <pc:docMk/>
            <pc:sldMk cId="1379128087" sldId="365"/>
            <ac:spMk id="27" creationId="{40EEE43D-A8B6-4A49-8A00-AA7162181504}"/>
          </ac:spMkLst>
        </pc:spChg>
        <pc:spChg chg="mod topLvl">
          <ac:chgData name="Syphax Ait oubelli" userId="ecf726b1934da71b" providerId="LiveId" clId="{DBF02EF2-5AE0-440D-B6AD-B5ACDEE03AC8}" dt="2021-08-25T14:31:36.437" v="2283" actId="404"/>
          <ac:spMkLst>
            <pc:docMk/>
            <pc:sldMk cId="1379128087" sldId="365"/>
            <ac:spMk id="28" creationId="{15F0DA52-9D8D-4642-9762-65BDA6AFE2FA}"/>
          </ac:spMkLst>
        </pc:spChg>
        <pc:spChg chg="del">
          <ac:chgData name="Syphax Ait oubelli" userId="ecf726b1934da71b" providerId="LiveId" clId="{DBF02EF2-5AE0-440D-B6AD-B5ACDEE03AC8}" dt="2021-08-25T14:30:36.767" v="2262" actId="478"/>
          <ac:spMkLst>
            <pc:docMk/>
            <pc:sldMk cId="1379128087" sldId="365"/>
            <ac:spMk id="30" creationId="{D711F95A-7470-47D2-8BFD-2ABBCF88A01E}"/>
          </ac:spMkLst>
        </pc:spChg>
        <pc:spChg chg="mod topLvl">
          <ac:chgData name="Syphax Ait oubelli" userId="ecf726b1934da71b" providerId="LiveId" clId="{DBF02EF2-5AE0-440D-B6AD-B5ACDEE03AC8}" dt="2021-08-25T14:31:36.437" v="2283" actId="404"/>
          <ac:spMkLst>
            <pc:docMk/>
            <pc:sldMk cId="1379128087" sldId="365"/>
            <ac:spMk id="31" creationId="{14AFC152-7112-443A-8C7A-2E80FB0E8E5A}"/>
          </ac:spMkLst>
        </pc:spChg>
        <pc:spChg chg="mod topLvl">
          <ac:chgData name="Syphax Ait oubelli" userId="ecf726b1934da71b" providerId="LiveId" clId="{DBF02EF2-5AE0-440D-B6AD-B5ACDEE03AC8}" dt="2021-08-25T14:31:36.437" v="2283" actId="404"/>
          <ac:spMkLst>
            <pc:docMk/>
            <pc:sldMk cId="1379128087" sldId="365"/>
            <ac:spMk id="34" creationId="{F09FA5DB-C5D5-4113-BDD9-00327492FEB0}"/>
          </ac:spMkLst>
        </pc:spChg>
        <pc:spChg chg="add mod topLvl">
          <ac:chgData name="Syphax Ait oubelli" userId="ecf726b1934da71b" providerId="LiveId" clId="{DBF02EF2-5AE0-440D-B6AD-B5ACDEE03AC8}" dt="2021-08-25T14:33:08.736" v="2323" actId="404"/>
          <ac:spMkLst>
            <pc:docMk/>
            <pc:sldMk cId="1379128087" sldId="365"/>
            <ac:spMk id="35" creationId="{7D5053E6-FB82-4C31-8110-8788F38011F1}"/>
          </ac:spMkLst>
        </pc:spChg>
        <pc:spChg chg="del">
          <ac:chgData name="Syphax Ait oubelli" userId="ecf726b1934da71b" providerId="LiveId" clId="{DBF02EF2-5AE0-440D-B6AD-B5ACDEE03AC8}" dt="2021-08-25T14:30:36.767" v="2262" actId="478"/>
          <ac:spMkLst>
            <pc:docMk/>
            <pc:sldMk cId="1379128087" sldId="365"/>
            <ac:spMk id="36" creationId="{3CC6F217-7166-4F93-91EF-2EB1F6A4B47A}"/>
          </ac:spMkLst>
        </pc:spChg>
        <pc:spChg chg="mod topLvl">
          <ac:chgData name="Syphax Ait oubelli" userId="ecf726b1934da71b" providerId="LiveId" clId="{DBF02EF2-5AE0-440D-B6AD-B5ACDEE03AC8}" dt="2021-08-25T14:31:36.437" v="2283" actId="404"/>
          <ac:spMkLst>
            <pc:docMk/>
            <pc:sldMk cId="1379128087" sldId="365"/>
            <ac:spMk id="37" creationId="{C81227BE-41EF-4393-AC13-08A97F741AD1}"/>
          </ac:spMkLst>
        </pc:spChg>
        <pc:spChg chg="add mod topLvl">
          <ac:chgData name="Syphax Ait oubelli" userId="ecf726b1934da71b" providerId="LiveId" clId="{DBF02EF2-5AE0-440D-B6AD-B5ACDEE03AC8}" dt="2021-08-25T14:33:08.736" v="2323" actId="404"/>
          <ac:spMkLst>
            <pc:docMk/>
            <pc:sldMk cId="1379128087" sldId="365"/>
            <ac:spMk id="38" creationId="{93EDC0BF-514A-40F2-9443-ED829CB1B89F}"/>
          </ac:spMkLst>
        </pc:spChg>
        <pc:spChg chg="add mod topLvl">
          <ac:chgData name="Syphax Ait oubelli" userId="ecf726b1934da71b" providerId="LiveId" clId="{DBF02EF2-5AE0-440D-B6AD-B5ACDEE03AC8}" dt="2021-08-25T14:33:08.736" v="2323" actId="404"/>
          <ac:spMkLst>
            <pc:docMk/>
            <pc:sldMk cId="1379128087" sldId="365"/>
            <ac:spMk id="39" creationId="{452B36F3-AC59-4893-9F11-9915693B5B7B}"/>
          </ac:spMkLst>
        </pc:spChg>
        <pc:spChg chg="mod topLvl">
          <ac:chgData name="Syphax Ait oubelli" userId="ecf726b1934da71b" providerId="LiveId" clId="{DBF02EF2-5AE0-440D-B6AD-B5ACDEE03AC8}" dt="2021-08-25T14:31:36.437" v="2283" actId="404"/>
          <ac:spMkLst>
            <pc:docMk/>
            <pc:sldMk cId="1379128087" sldId="365"/>
            <ac:spMk id="40" creationId="{EF95D963-9C20-4B6A-8864-EBC33FF866EE}"/>
          </ac:spMkLst>
        </pc:spChg>
        <pc:spChg chg="add mod topLvl">
          <ac:chgData name="Syphax Ait oubelli" userId="ecf726b1934da71b" providerId="LiveId" clId="{DBF02EF2-5AE0-440D-B6AD-B5ACDEE03AC8}" dt="2021-08-25T14:33:08.736" v="2323" actId="404"/>
          <ac:spMkLst>
            <pc:docMk/>
            <pc:sldMk cId="1379128087" sldId="365"/>
            <ac:spMk id="41" creationId="{9EF20CBA-660D-412E-ABC2-6EE8C8919D16}"/>
          </ac:spMkLst>
        </pc:spChg>
        <pc:spChg chg="add mod topLvl">
          <ac:chgData name="Syphax Ait oubelli" userId="ecf726b1934da71b" providerId="LiveId" clId="{DBF02EF2-5AE0-440D-B6AD-B5ACDEE03AC8}" dt="2021-08-25T14:33:08.736" v="2323" actId="404"/>
          <ac:spMkLst>
            <pc:docMk/>
            <pc:sldMk cId="1379128087" sldId="365"/>
            <ac:spMk id="42" creationId="{D6C7DA40-9611-4AF5-B827-3662FABF85C9}"/>
          </ac:spMkLst>
        </pc:spChg>
        <pc:spChg chg="mod topLvl">
          <ac:chgData name="Syphax Ait oubelli" userId="ecf726b1934da71b" providerId="LiveId" clId="{DBF02EF2-5AE0-440D-B6AD-B5ACDEE03AC8}" dt="2021-08-25T14:31:36.437" v="2283" actId="404"/>
          <ac:spMkLst>
            <pc:docMk/>
            <pc:sldMk cId="1379128087" sldId="365"/>
            <ac:spMk id="43" creationId="{A1622D04-8937-4436-8A83-B2DDB09AE7F2}"/>
          </ac:spMkLst>
        </pc:spChg>
        <pc:spChg chg="add mod topLvl">
          <ac:chgData name="Syphax Ait oubelli" userId="ecf726b1934da71b" providerId="LiveId" clId="{DBF02EF2-5AE0-440D-B6AD-B5ACDEE03AC8}" dt="2021-08-25T14:33:08.736" v="2323" actId="404"/>
          <ac:spMkLst>
            <pc:docMk/>
            <pc:sldMk cId="1379128087" sldId="365"/>
            <ac:spMk id="44" creationId="{57318D8F-4112-4A72-A7B8-561AF4EBC3C4}"/>
          </ac:spMkLst>
        </pc:spChg>
        <pc:spChg chg="add mod topLvl">
          <ac:chgData name="Syphax Ait oubelli" userId="ecf726b1934da71b" providerId="LiveId" clId="{DBF02EF2-5AE0-440D-B6AD-B5ACDEE03AC8}" dt="2021-08-25T14:33:08.736" v="2323" actId="404"/>
          <ac:spMkLst>
            <pc:docMk/>
            <pc:sldMk cId="1379128087" sldId="365"/>
            <ac:spMk id="45" creationId="{EC72B122-C8BB-4735-9AFE-C8B93AB91F72}"/>
          </ac:spMkLst>
        </pc:spChg>
        <pc:spChg chg="mod topLvl">
          <ac:chgData name="Syphax Ait oubelli" userId="ecf726b1934da71b" providerId="LiveId" clId="{DBF02EF2-5AE0-440D-B6AD-B5ACDEE03AC8}" dt="2021-08-25T14:31:36.437" v="2283" actId="404"/>
          <ac:spMkLst>
            <pc:docMk/>
            <pc:sldMk cId="1379128087" sldId="365"/>
            <ac:spMk id="46" creationId="{1785F098-5F9B-4E15-825A-EB70E4A37FD6}"/>
          </ac:spMkLst>
        </pc:spChg>
        <pc:spChg chg="add mod topLvl">
          <ac:chgData name="Syphax Ait oubelli" userId="ecf726b1934da71b" providerId="LiveId" clId="{DBF02EF2-5AE0-440D-B6AD-B5ACDEE03AC8}" dt="2021-08-25T14:33:08.736" v="2323" actId="404"/>
          <ac:spMkLst>
            <pc:docMk/>
            <pc:sldMk cId="1379128087" sldId="365"/>
            <ac:spMk id="47" creationId="{61525A98-7694-4721-AFD5-E5932828240A}"/>
          </ac:spMkLst>
        </pc:spChg>
        <pc:spChg chg="add mod">
          <ac:chgData name="Syphax Ait oubelli" userId="ecf726b1934da71b" providerId="LiveId" clId="{DBF02EF2-5AE0-440D-B6AD-B5ACDEE03AC8}" dt="2021-08-25T14:32:20.174" v="2297" actId="14100"/>
          <ac:spMkLst>
            <pc:docMk/>
            <pc:sldMk cId="1379128087" sldId="365"/>
            <ac:spMk id="48" creationId="{19317471-94D1-4C15-BCE6-6344A48B99E0}"/>
          </ac:spMkLst>
        </pc:spChg>
        <pc:spChg chg="mod topLvl">
          <ac:chgData name="Syphax Ait oubelli" userId="ecf726b1934da71b" providerId="LiveId" clId="{DBF02EF2-5AE0-440D-B6AD-B5ACDEE03AC8}" dt="2021-08-25T14:31:36.437" v="2283" actId="404"/>
          <ac:spMkLst>
            <pc:docMk/>
            <pc:sldMk cId="1379128087" sldId="365"/>
            <ac:spMk id="49" creationId="{8354BD48-71B1-47A2-964C-9406051523F7}"/>
          </ac:spMkLst>
        </pc:spChg>
        <pc:spChg chg="add mod">
          <ac:chgData name="Syphax Ait oubelli" userId="ecf726b1934da71b" providerId="LiveId" clId="{DBF02EF2-5AE0-440D-B6AD-B5ACDEE03AC8}" dt="2021-08-25T14:32:29.800" v="2301" actId="14100"/>
          <ac:spMkLst>
            <pc:docMk/>
            <pc:sldMk cId="1379128087" sldId="365"/>
            <ac:spMk id="50" creationId="{CB3562DC-6891-4061-B014-330C9663C953}"/>
          </ac:spMkLst>
        </pc:spChg>
        <pc:spChg chg="add mod">
          <ac:chgData name="Syphax Ait oubelli" userId="ecf726b1934da71b" providerId="LiveId" clId="{DBF02EF2-5AE0-440D-B6AD-B5ACDEE03AC8}" dt="2021-08-25T14:32:43.375" v="2308" actId="1076"/>
          <ac:spMkLst>
            <pc:docMk/>
            <pc:sldMk cId="1379128087" sldId="365"/>
            <ac:spMk id="51" creationId="{98497746-0C17-4F7C-B613-D28E870B77FC}"/>
          </ac:spMkLst>
        </pc:spChg>
        <pc:spChg chg="mod topLvl">
          <ac:chgData name="Syphax Ait oubelli" userId="ecf726b1934da71b" providerId="LiveId" clId="{DBF02EF2-5AE0-440D-B6AD-B5ACDEE03AC8}" dt="2021-08-25T14:31:36.437" v="2283" actId="404"/>
          <ac:spMkLst>
            <pc:docMk/>
            <pc:sldMk cId="1379128087" sldId="365"/>
            <ac:spMk id="52" creationId="{9737E3C9-2649-4B93-B311-C140B3A0E59E}"/>
          </ac:spMkLst>
        </pc:spChg>
        <pc:spChg chg="add mod">
          <ac:chgData name="Syphax Ait oubelli" userId="ecf726b1934da71b" providerId="LiveId" clId="{DBF02EF2-5AE0-440D-B6AD-B5ACDEE03AC8}" dt="2021-08-25T14:32:50.321" v="2314" actId="1076"/>
          <ac:spMkLst>
            <pc:docMk/>
            <pc:sldMk cId="1379128087" sldId="365"/>
            <ac:spMk id="53" creationId="{251C9AA9-154C-489C-A50A-239104C5EB1C}"/>
          </ac:spMkLst>
        </pc:spChg>
        <pc:spChg chg="mod topLvl">
          <ac:chgData name="Syphax Ait oubelli" userId="ecf726b1934da71b" providerId="LiveId" clId="{DBF02EF2-5AE0-440D-B6AD-B5ACDEE03AC8}" dt="2021-08-25T14:31:36.437" v="2283" actId="404"/>
          <ac:spMkLst>
            <pc:docMk/>
            <pc:sldMk cId="1379128087" sldId="365"/>
            <ac:spMk id="55" creationId="{643D47E5-5F64-41FE-A755-10F5635F91AC}"/>
          </ac:spMkLst>
        </pc:spChg>
        <pc:spChg chg="mod topLvl">
          <ac:chgData name="Syphax Ait oubelli" userId="ecf726b1934da71b" providerId="LiveId" clId="{DBF02EF2-5AE0-440D-B6AD-B5ACDEE03AC8}" dt="2021-08-25T14:31:36.437" v="2283" actId="404"/>
          <ac:spMkLst>
            <pc:docMk/>
            <pc:sldMk cId="1379128087" sldId="365"/>
            <ac:spMk id="58" creationId="{8EC3A824-16BD-43D7-A9F7-7315256CBBBD}"/>
          </ac:spMkLst>
        </pc:spChg>
        <pc:spChg chg="mod topLvl">
          <ac:chgData name="Syphax Ait oubelli" userId="ecf726b1934da71b" providerId="LiveId" clId="{DBF02EF2-5AE0-440D-B6AD-B5ACDEE03AC8}" dt="2021-08-25T14:31:36.437" v="2283" actId="404"/>
          <ac:spMkLst>
            <pc:docMk/>
            <pc:sldMk cId="1379128087" sldId="365"/>
            <ac:spMk id="61" creationId="{6F32346E-52DB-4C93-A3B2-14DA9B8443DA}"/>
          </ac:spMkLst>
        </pc:spChg>
        <pc:spChg chg="mod topLvl">
          <ac:chgData name="Syphax Ait oubelli" userId="ecf726b1934da71b" providerId="LiveId" clId="{DBF02EF2-5AE0-440D-B6AD-B5ACDEE03AC8}" dt="2021-08-25T14:31:36.437" v="2283" actId="404"/>
          <ac:spMkLst>
            <pc:docMk/>
            <pc:sldMk cId="1379128087" sldId="365"/>
            <ac:spMk id="64" creationId="{5D49293E-1C21-480B-A99D-89FC82FB266E}"/>
          </ac:spMkLst>
        </pc:spChg>
        <pc:grpChg chg="add del mod">
          <ac:chgData name="Syphax Ait oubelli" userId="ecf726b1934da71b" providerId="LiveId" clId="{DBF02EF2-5AE0-440D-B6AD-B5ACDEE03AC8}" dt="2021-08-25T14:30:51.384" v="2271" actId="165"/>
          <ac:grpSpMkLst>
            <pc:docMk/>
            <pc:sldMk cId="1379128087" sldId="365"/>
            <ac:grpSpMk id="2" creationId="{A4B7DC00-279D-4E8D-A4FA-50DFB18C2C8C}"/>
          </ac:grpSpMkLst>
        </pc:grpChg>
        <pc:grpChg chg="add mod">
          <ac:chgData name="Syphax Ait oubelli" userId="ecf726b1934da71b" providerId="LiveId" clId="{DBF02EF2-5AE0-440D-B6AD-B5ACDEE03AC8}" dt="2021-08-25T14:31:35.207" v="2281" actId="14100"/>
          <ac:grpSpMkLst>
            <pc:docMk/>
            <pc:sldMk cId="1379128087" sldId="365"/>
            <ac:grpSpMk id="3" creationId="{950F63B0-6244-43F5-ADCC-90B8BE956862}"/>
          </ac:grpSpMkLst>
        </pc:grpChg>
        <pc:grpChg chg="add del mod">
          <ac:chgData name="Syphax Ait oubelli" userId="ecf726b1934da71b" providerId="LiveId" clId="{DBF02EF2-5AE0-440D-B6AD-B5ACDEE03AC8}" dt="2021-08-25T14:31:47.904" v="2286" actId="165"/>
          <ac:grpSpMkLst>
            <pc:docMk/>
            <pc:sldMk cId="1379128087" sldId="365"/>
            <ac:grpSpMk id="4" creationId="{4288FA3F-6EF1-46D5-B633-1F7542484EAA}"/>
          </ac:grpSpMkLst>
        </pc:grpChg>
        <pc:picChg chg="del">
          <ac:chgData name="Syphax Ait oubelli" userId="ecf726b1934da71b" providerId="LiveId" clId="{DBF02EF2-5AE0-440D-B6AD-B5ACDEE03AC8}" dt="2021-08-25T14:30:36.767" v="2262" actId="478"/>
          <ac:picMkLst>
            <pc:docMk/>
            <pc:sldMk cId="1379128087" sldId="365"/>
            <ac:picMk id="26" creationId="{5510BF28-060B-48E7-B631-DF16AB9AC6CC}"/>
          </ac:picMkLst>
        </pc:picChg>
        <pc:picChg chg="del">
          <ac:chgData name="Syphax Ait oubelli" userId="ecf726b1934da71b" providerId="LiveId" clId="{DBF02EF2-5AE0-440D-B6AD-B5ACDEE03AC8}" dt="2021-08-25T14:30:36.767" v="2262" actId="478"/>
          <ac:picMkLst>
            <pc:docMk/>
            <pc:sldMk cId="1379128087" sldId="365"/>
            <ac:picMk id="29" creationId="{4BD16540-65B6-4662-B718-4083913FD17E}"/>
          </ac:picMkLst>
        </pc:picChg>
      </pc:sldChg>
      <pc:sldChg chg="addSp delSp modSp add mod">
        <pc:chgData name="Syphax Ait oubelli" userId="ecf726b1934da71b" providerId="LiveId" clId="{DBF02EF2-5AE0-440D-B6AD-B5ACDEE03AC8}" dt="2021-08-25T14:45:39.143" v="2780"/>
        <pc:sldMkLst>
          <pc:docMk/>
          <pc:sldMk cId="4045911566" sldId="366"/>
        </pc:sldMkLst>
        <pc:spChg chg="add mod">
          <ac:chgData name="Syphax Ait oubelli" userId="ecf726b1934da71b" providerId="LiveId" clId="{DBF02EF2-5AE0-440D-B6AD-B5ACDEE03AC8}" dt="2021-08-25T14:43:58.276" v="2734" actId="207"/>
          <ac:spMkLst>
            <pc:docMk/>
            <pc:sldMk cId="4045911566" sldId="366"/>
            <ac:spMk id="2" creationId="{7D376228-D553-432B-A9BD-77B6A21B37EF}"/>
          </ac:spMkLst>
        </pc:spChg>
        <pc:spChg chg="del">
          <ac:chgData name="Syphax Ait oubelli" userId="ecf726b1934da71b" providerId="LiveId" clId="{DBF02EF2-5AE0-440D-B6AD-B5ACDEE03AC8}" dt="2021-08-25T14:35:56.439" v="2325" actId="478"/>
          <ac:spMkLst>
            <pc:docMk/>
            <pc:sldMk cId="4045911566" sldId="366"/>
            <ac:spMk id="5" creationId="{AB1F0B96-6475-46F8-986D-13C8925D8472}"/>
          </ac:spMkLst>
        </pc:spChg>
        <pc:spChg chg="del">
          <ac:chgData name="Syphax Ait oubelli" userId="ecf726b1934da71b" providerId="LiveId" clId="{DBF02EF2-5AE0-440D-B6AD-B5ACDEE03AC8}" dt="2021-08-25T14:35:56.439" v="2325" actId="478"/>
          <ac:spMkLst>
            <pc:docMk/>
            <pc:sldMk cId="4045911566" sldId="366"/>
            <ac:spMk id="6" creationId="{E6C76B2A-3C5C-4E39-857A-6DF984393E2E}"/>
          </ac:spMkLst>
        </pc:spChg>
        <pc:spChg chg="del">
          <ac:chgData name="Syphax Ait oubelli" userId="ecf726b1934da71b" providerId="LiveId" clId="{DBF02EF2-5AE0-440D-B6AD-B5ACDEE03AC8}" dt="2021-08-25T14:35:56.439" v="2325" actId="478"/>
          <ac:spMkLst>
            <pc:docMk/>
            <pc:sldMk cId="4045911566" sldId="366"/>
            <ac:spMk id="33" creationId="{4AE8B791-6C1B-499C-88C8-7DDE46F1912D}"/>
          </ac:spMkLst>
        </pc:spChg>
        <pc:spChg chg="del">
          <ac:chgData name="Syphax Ait oubelli" userId="ecf726b1934da71b" providerId="LiveId" clId="{DBF02EF2-5AE0-440D-B6AD-B5ACDEE03AC8}" dt="2021-08-25T14:35:56.439" v="2325" actId="478"/>
          <ac:spMkLst>
            <pc:docMk/>
            <pc:sldMk cId="4045911566" sldId="366"/>
            <ac:spMk id="35" creationId="{7D5053E6-FB82-4C31-8110-8788F38011F1}"/>
          </ac:spMkLst>
        </pc:spChg>
        <pc:spChg chg="del">
          <ac:chgData name="Syphax Ait oubelli" userId="ecf726b1934da71b" providerId="LiveId" clId="{DBF02EF2-5AE0-440D-B6AD-B5ACDEE03AC8}" dt="2021-08-25T14:35:56.439" v="2325" actId="478"/>
          <ac:spMkLst>
            <pc:docMk/>
            <pc:sldMk cId="4045911566" sldId="366"/>
            <ac:spMk id="38" creationId="{93EDC0BF-514A-40F2-9443-ED829CB1B89F}"/>
          </ac:spMkLst>
        </pc:spChg>
        <pc:spChg chg="del">
          <ac:chgData name="Syphax Ait oubelli" userId="ecf726b1934da71b" providerId="LiveId" clId="{DBF02EF2-5AE0-440D-B6AD-B5ACDEE03AC8}" dt="2021-08-25T14:35:56.439" v="2325" actId="478"/>
          <ac:spMkLst>
            <pc:docMk/>
            <pc:sldMk cId="4045911566" sldId="366"/>
            <ac:spMk id="39" creationId="{452B36F3-AC59-4893-9F11-9915693B5B7B}"/>
          </ac:spMkLst>
        </pc:spChg>
        <pc:spChg chg="del">
          <ac:chgData name="Syphax Ait oubelli" userId="ecf726b1934da71b" providerId="LiveId" clId="{DBF02EF2-5AE0-440D-B6AD-B5ACDEE03AC8}" dt="2021-08-25T14:35:56.439" v="2325" actId="478"/>
          <ac:spMkLst>
            <pc:docMk/>
            <pc:sldMk cId="4045911566" sldId="366"/>
            <ac:spMk id="41" creationId="{9EF20CBA-660D-412E-ABC2-6EE8C8919D16}"/>
          </ac:spMkLst>
        </pc:spChg>
        <pc:spChg chg="del">
          <ac:chgData name="Syphax Ait oubelli" userId="ecf726b1934da71b" providerId="LiveId" clId="{DBF02EF2-5AE0-440D-B6AD-B5ACDEE03AC8}" dt="2021-08-25T14:35:56.439" v="2325" actId="478"/>
          <ac:spMkLst>
            <pc:docMk/>
            <pc:sldMk cId="4045911566" sldId="366"/>
            <ac:spMk id="42" creationId="{D6C7DA40-9611-4AF5-B827-3662FABF85C9}"/>
          </ac:spMkLst>
        </pc:spChg>
        <pc:spChg chg="del">
          <ac:chgData name="Syphax Ait oubelli" userId="ecf726b1934da71b" providerId="LiveId" clId="{DBF02EF2-5AE0-440D-B6AD-B5ACDEE03AC8}" dt="2021-08-25T14:35:56.439" v="2325" actId="478"/>
          <ac:spMkLst>
            <pc:docMk/>
            <pc:sldMk cId="4045911566" sldId="366"/>
            <ac:spMk id="44" creationId="{57318D8F-4112-4A72-A7B8-561AF4EBC3C4}"/>
          </ac:spMkLst>
        </pc:spChg>
        <pc:spChg chg="del">
          <ac:chgData name="Syphax Ait oubelli" userId="ecf726b1934da71b" providerId="LiveId" clId="{DBF02EF2-5AE0-440D-B6AD-B5ACDEE03AC8}" dt="2021-08-25T14:35:56.439" v="2325" actId="478"/>
          <ac:spMkLst>
            <pc:docMk/>
            <pc:sldMk cId="4045911566" sldId="366"/>
            <ac:spMk id="45" creationId="{EC72B122-C8BB-4735-9AFE-C8B93AB91F72}"/>
          </ac:spMkLst>
        </pc:spChg>
        <pc:spChg chg="del">
          <ac:chgData name="Syphax Ait oubelli" userId="ecf726b1934da71b" providerId="LiveId" clId="{DBF02EF2-5AE0-440D-B6AD-B5ACDEE03AC8}" dt="2021-08-25T14:35:56.439" v="2325" actId="478"/>
          <ac:spMkLst>
            <pc:docMk/>
            <pc:sldMk cId="4045911566" sldId="366"/>
            <ac:spMk id="47" creationId="{61525A98-7694-4721-AFD5-E5932828240A}"/>
          </ac:spMkLst>
        </pc:spChg>
        <pc:spChg chg="del">
          <ac:chgData name="Syphax Ait oubelli" userId="ecf726b1934da71b" providerId="LiveId" clId="{DBF02EF2-5AE0-440D-B6AD-B5ACDEE03AC8}" dt="2021-08-25T14:35:56.439" v="2325" actId="478"/>
          <ac:spMkLst>
            <pc:docMk/>
            <pc:sldMk cId="4045911566" sldId="366"/>
            <ac:spMk id="48" creationId="{19317471-94D1-4C15-BCE6-6344A48B99E0}"/>
          </ac:spMkLst>
        </pc:spChg>
        <pc:spChg chg="del">
          <ac:chgData name="Syphax Ait oubelli" userId="ecf726b1934da71b" providerId="LiveId" clId="{DBF02EF2-5AE0-440D-B6AD-B5ACDEE03AC8}" dt="2021-08-25T14:35:56.439" v="2325" actId="478"/>
          <ac:spMkLst>
            <pc:docMk/>
            <pc:sldMk cId="4045911566" sldId="366"/>
            <ac:spMk id="50" creationId="{CB3562DC-6891-4061-B014-330C9663C953}"/>
          </ac:spMkLst>
        </pc:spChg>
        <pc:spChg chg="del">
          <ac:chgData name="Syphax Ait oubelli" userId="ecf726b1934da71b" providerId="LiveId" clId="{DBF02EF2-5AE0-440D-B6AD-B5ACDEE03AC8}" dt="2021-08-25T14:35:56.439" v="2325" actId="478"/>
          <ac:spMkLst>
            <pc:docMk/>
            <pc:sldMk cId="4045911566" sldId="366"/>
            <ac:spMk id="51" creationId="{98497746-0C17-4F7C-B613-D28E870B77FC}"/>
          </ac:spMkLst>
        </pc:spChg>
        <pc:spChg chg="del">
          <ac:chgData name="Syphax Ait oubelli" userId="ecf726b1934da71b" providerId="LiveId" clId="{DBF02EF2-5AE0-440D-B6AD-B5ACDEE03AC8}" dt="2021-08-25T14:35:56.439" v="2325" actId="478"/>
          <ac:spMkLst>
            <pc:docMk/>
            <pc:sldMk cId="4045911566" sldId="366"/>
            <ac:spMk id="53" creationId="{251C9AA9-154C-489C-A50A-239104C5EB1C}"/>
          </ac:spMkLst>
        </pc:spChg>
        <pc:spChg chg="add mod">
          <ac:chgData name="Syphax Ait oubelli" userId="ecf726b1934da71b" providerId="LiveId" clId="{DBF02EF2-5AE0-440D-B6AD-B5ACDEE03AC8}" dt="2021-08-25T14:45:39.143" v="2780"/>
          <ac:spMkLst>
            <pc:docMk/>
            <pc:sldMk cId="4045911566" sldId="366"/>
            <ac:spMk id="54" creationId="{275D7447-F010-4122-9245-F3058F23F3D8}"/>
          </ac:spMkLst>
        </pc:spChg>
        <pc:grpChg chg="del">
          <ac:chgData name="Syphax Ait oubelli" userId="ecf726b1934da71b" providerId="LiveId" clId="{DBF02EF2-5AE0-440D-B6AD-B5ACDEE03AC8}" dt="2021-08-25T14:35:56.439" v="2325" actId="478"/>
          <ac:grpSpMkLst>
            <pc:docMk/>
            <pc:sldMk cId="4045911566" sldId="366"/>
            <ac:grpSpMk id="3" creationId="{950F63B0-6244-43F5-ADCC-90B8BE956862}"/>
          </ac:grpSpMkLst>
        </pc:grpChg>
        <pc:picChg chg="del">
          <ac:chgData name="Syphax Ait oubelli" userId="ecf726b1934da71b" providerId="LiveId" clId="{DBF02EF2-5AE0-440D-B6AD-B5ACDEE03AC8}" dt="2021-08-25T14:35:56.439" v="2325" actId="478"/>
          <ac:picMkLst>
            <pc:docMk/>
            <pc:sldMk cId="4045911566" sldId="366"/>
            <ac:picMk id="32" creationId="{09BFDCAC-7A1F-4DE8-B952-97E3C337BC60}"/>
          </ac:picMkLst>
        </pc:picChg>
      </pc:sldChg>
      <pc:sldChg chg="addSp modSp add">
        <pc:chgData name="Syphax Ait oubelli" userId="ecf726b1934da71b" providerId="LiveId" clId="{DBF02EF2-5AE0-440D-B6AD-B5ACDEE03AC8}" dt="2021-08-25T14:46:27.692" v="2782" actId="207"/>
        <pc:sldMkLst>
          <pc:docMk/>
          <pc:sldMk cId="615178044" sldId="367"/>
        </pc:sldMkLst>
        <pc:spChg chg="mod">
          <ac:chgData name="Syphax Ait oubelli" userId="ecf726b1934da71b" providerId="LiveId" clId="{DBF02EF2-5AE0-440D-B6AD-B5ACDEE03AC8}" dt="2021-08-25T14:46:27.692" v="2782" actId="207"/>
          <ac:spMkLst>
            <pc:docMk/>
            <pc:sldMk cId="615178044" sldId="367"/>
            <ac:spMk id="2" creationId="{7D376228-D553-432B-A9BD-77B6A21B37EF}"/>
          </ac:spMkLst>
        </pc:spChg>
        <pc:spChg chg="add mod">
          <ac:chgData name="Syphax Ait oubelli" userId="ecf726b1934da71b" providerId="LiveId" clId="{DBF02EF2-5AE0-440D-B6AD-B5ACDEE03AC8}" dt="2021-08-25T14:45:38.461" v="2779"/>
          <ac:spMkLst>
            <pc:docMk/>
            <pc:sldMk cId="615178044" sldId="367"/>
            <ac:spMk id="3" creationId="{4149BEC7-3B7D-4FA5-857E-743ED5558278}"/>
          </ac:spMkLst>
        </pc:spChg>
      </pc:sldChg>
      <pc:sldChg chg="addSp modSp add">
        <pc:chgData name="Syphax Ait oubelli" userId="ecf726b1934da71b" providerId="LiveId" clId="{DBF02EF2-5AE0-440D-B6AD-B5ACDEE03AC8}" dt="2021-08-25T14:45:37.800" v="2778"/>
        <pc:sldMkLst>
          <pc:docMk/>
          <pc:sldMk cId="2948129299" sldId="368"/>
        </pc:sldMkLst>
        <pc:spChg chg="mod">
          <ac:chgData name="Syphax Ait oubelli" userId="ecf726b1934da71b" providerId="LiveId" clId="{DBF02EF2-5AE0-440D-B6AD-B5ACDEE03AC8}" dt="2021-08-25T14:44:06.883" v="2736" actId="207"/>
          <ac:spMkLst>
            <pc:docMk/>
            <pc:sldMk cId="2948129299" sldId="368"/>
            <ac:spMk id="2" creationId="{7D376228-D553-432B-A9BD-77B6A21B37EF}"/>
          </ac:spMkLst>
        </pc:spChg>
        <pc:spChg chg="add mod">
          <ac:chgData name="Syphax Ait oubelli" userId="ecf726b1934da71b" providerId="LiveId" clId="{DBF02EF2-5AE0-440D-B6AD-B5ACDEE03AC8}" dt="2021-08-25T14:45:37.800" v="2778"/>
          <ac:spMkLst>
            <pc:docMk/>
            <pc:sldMk cId="2948129299" sldId="368"/>
            <ac:spMk id="3" creationId="{EDFE9D75-3DCC-4F4E-8DDF-AE8D548564AC}"/>
          </ac:spMkLst>
        </pc:spChg>
      </pc:sldChg>
      <pc:sldChg chg="addSp modSp add">
        <pc:chgData name="Syphax Ait oubelli" userId="ecf726b1934da71b" providerId="LiveId" clId="{DBF02EF2-5AE0-440D-B6AD-B5ACDEE03AC8}" dt="2021-08-25T14:46:34.421" v="2784" actId="207"/>
        <pc:sldMkLst>
          <pc:docMk/>
          <pc:sldMk cId="1842538034" sldId="369"/>
        </pc:sldMkLst>
        <pc:spChg chg="mod">
          <ac:chgData name="Syphax Ait oubelli" userId="ecf726b1934da71b" providerId="LiveId" clId="{DBF02EF2-5AE0-440D-B6AD-B5ACDEE03AC8}" dt="2021-08-25T14:46:34.421" v="2784" actId="207"/>
          <ac:spMkLst>
            <pc:docMk/>
            <pc:sldMk cId="1842538034" sldId="369"/>
            <ac:spMk id="2" creationId="{7D376228-D553-432B-A9BD-77B6A21B37EF}"/>
          </ac:spMkLst>
        </pc:spChg>
        <pc:spChg chg="add mod">
          <ac:chgData name="Syphax Ait oubelli" userId="ecf726b1934da71b" providerId="LiveId" clId="{DBF02EF2-5AE0-440D-B6AD-B5ACDEE03AC8}" dt="2021-08-25T14:45:34.467" v="2775"/>
          <ac:spMkLst>
            <pc:docMk/>
            <pc:sldMk cId="1842538034" sldId="369"/>
            <ac:spMk id="3" creationId="{A49EBC41-C106-46E5-BA34-CCFDDCB78323}"/>
          </ac:spMkLst>
        </pc:spChg>
      </pc:sldChg>
      <pc:sldChg chg="addSp delSp modSp add">
        <pc:chgData name="Syphax Ait oubelli" userId="ecf726b1934da71b" providerId="LiveId" clId="{DBF02EF2-5AE0-440D-B6AD-B5ACDEE03AC8}" dt="2021-08-25T14:45:36.778" v="2777"/>
        <pc:sldMkLst>
          <pc:docMk/>
          <pc:sldMk cId="3131143832" sldId="370"/>
        </pc:sldMkLst>
        <pc:spChg chg="mod">
          <ac:chgData name="Syphax Ait oubelli" userId="ecf726b1934da71b" providerId="LiveId" clId="{DBF02EF2-5AE0-440D-B6AD-B5ACDEE03AC8}" dt="2021-08-25T14:44:15.216" v="2738" actId="207"/>
          <ac:spMkLst>
            <pc:docMk/>
            <pc:sldMk cId="3131143832" sldId="370"/>
            <ac:spMk id="2" creationId="{7D376228-D553-432B-A9BD-77B6A21B37EF}"/>
          </ac:spMkLst>
        </pc:spChg>
        <pc:spChg chg="add mod">
          <ac:chgData name="Syphax Ait oubelli" userId="ecf726b1934da71b" providerId="LiveId" clId="{DBF02EF2-5AE0-440D-B6AD-B5ACDEE03AC8}" dt="2021-08-25T14:45:33.860" v="2774"/>
          <ac:spMkLst>
            <pc:docMk/>
            <pc:sldMk cId="3131143832" sldId="370"/>
            <ac:spMk id="3" creationId="{8E851A1C-0D18-45EB-9FFC-FD5265727D6F}"/>
          </ac:spMkLst>
        </pc:spChg>
        <pc:spChg chg="add del mod">
          <ac:chgData name="Syphax Ait oubelli" userId="ecf726b1934da71b" providerId="LiveId" clId="{DBF02EF2-5AE0-440D-B6AD-B5ACDEE03AC8}" dt="2021-08-25T14:45:36.778" v="2777"/>
          <ac:spMkLst>
            <pc:docMk/>
            <pc:sldMk cId="3131143832" sldId="370"/>
            <ac:spMk id="4" creationId="{4D2A20F6-875D-4DB9-8185-159280F2D0DC}"/>
          </ac:spMkLst>
        </pc:spChg>
      </pc:sldChg>
      <pc:sldChg chg="addSp modSp add">
        <pc:chgData name="Syphax Ait oubelli" userId="ecf726b1934da71b" providerId="LiveId" clId="{DBF02EF2-5AE0-440D-B6AD-B5ACDEE03AC8}" dt="2021-08-25T14:46:42.766" v="2786" actId="207"/>
        <pc:sldMkLst>
          <pc:docMk/>
          <pc:sldMk cId="3593403532" sldId="371"/>
        </pc:sldMkLst>
        <pc:spChg chg="mod">
          <ac:chgData name="Syphax Ait oubelli" userId="ecf726b1934da71b" providerId="LiveId" clId="{DBF02EF2-5AE0-440D-B6AD-B5ACDEE03AC8}" dt="2021-08-25T14:46:42.766" v="2786" actId="207"/>
          <ac:spMkLst>
            <pc:docMk/>
            <pc:sldMk cId="3593403532" sldId="371"/>
            <ac:spMk id="2" creationId="{7D376228-D553-432B-A9BD-77B6A21B37EF}"/>
          </ac:spMkLst>
        </pc:spChg>
        <pc:spChg chg="add mod">
          <ac:chgData name="Syphax Ait oubelli" userId="ecf726b1934da71b" providerId="LiveId" clId="{DBF02EF2-5AE0-440D-B6AD-B5ACDEE03AC8}" dt="2021-08-25T14:45:32.619" v="2773"/>
          <ac:spMkLst>
            <pc:docMk/>
            <pc:sldMk cId="3593403532" sldId="371"/>
            <ac:spMk id="3" creationId="{36FF386F-7403-40D5-93C0-D2C57E5FDC2A}"/>
          </ac:spMkLst>
        </pc:spChg>
      </pc:sldChg>
      <pc:sldChg chg="addSp modSp add">
        <pc:chgData name="Syphax Ait oubelli" userId="ecf726b1934da71b" providerId="LiveId" clId="{DBF02EF2-5AE0-440D-B6AD-B5ACDEE03AC8}" dt="2021-08-25T14:45:32.023" v="2772"/>
        <pc:sldMkLst>
          <pc:docMk/>
          <pc:sldMk cId="1403967107" sldId="372"/>
        </pc:sldMkLst>
        <pc:spChg chg="mod">
          <ac:chgData name="Syphax Ait oubelli" userId="ecf726b1934da71b" providerId="LiveId" clId="{DBF02EF2-5AE0-440D-B6AD-B5ACDEE03AC8}" dt="2021-08-25T14:44:23.166" v="2740" actId="207"/>
          <ac:spMkLst>
            <pc:docMk/>
            <pc:sldMk cId="1403967107" sldId="372"/>
            <ac:spMk id="2" creationId="{7D376228-D553-432B-A9BD-77B6A21B37EF}"/>
          </ac:spMkLst>
        </pc:spChg>
        <pc:spChg chg="add mod">
          <ac:chgData name="Syphax Ait oubelli" userId="ecf726b1934da71b" providerId="LiveId" clId="{DBF02EF2-5AE0-440D-B6AD-B5ACDEE03AC8}" dt="2021-08-25T14:45:32.023" v="2772"/>
          <ac:spMkLst>
            <pc:docMk/>
            <pc:sldMk cId="1403967107" sldId="372"/>
            <ac:spMk id="3" creationId="{D7DA54CE-722B-4A98-8D53-1457D16CCAB2}"/>
          </ac:spMkLst>
        </pc:spChg>
      </pc:sldChg>
      <pc:sldChg chg="addSp modSp add">
        <pc:chgData name="Syphax Ait oubelli" userId="ecf726b1934da71b" providerId="LiveId" clId="{DBF02EF2-5AE0-440D-B6AD-B5ACDEE03AC8}" dt="2021-08-25T14:46:50.008" v="2788" actId="207"/>
        <pc:sldMkLst>
          <pc:docMk/>
          <pc:sldMk cId="3664914485" sldId="373"/>
        </pc:sldMkLst>
        <pc:spChg chg="mod">
          <ac:chgData name="Syphax Ait oubelli" userId="ecf726b1934da71b" providerId="LiveId" clId="{DBF02EF2-5AE0-440D-B6AD-B5ACDEE03AC8}" dt="2021-08-25T14:46:50.008" v="2788" actId="207"/>
          <ac:spMkLst>
            <pc:docMk/>
            <pc:sldMk cId="3664914485" sldId="373"/>
            <ac:spMk id="2" creationId="{7D376228-D553-432B-A9BD-77B6A21B37EF}"/>
          </ac:spMkLst>
        </pc:spChg>
        <pc:spChg chg="add mod">
          <ac:chgData name="Syphax Ait oubelli" userId="ecf726b1934da71b" providerId="LiveId" clId="{DBF02EF2-5AE0-440D-B6AD-B5ACDEE03AC8}" dt="2021-08-25T14:45:31.382" v="2771"/>
          <ac:spMkLst>
            <pc:docMk/>
            <pc:sldMk cId="3664914485" sldId="373"/>
            <ac:spMk id="3" creationId="{E6E0B4C8-E2A1-4C6F-8AF6-919AB6764DC8}"/>
          </ac:spMkLst>
        </pc:spChg>
      </pc:sldChg>
      <pc:sldChg chg="addSp modSp add">
        <pc:chgData name="Syphax Ait oubelli" userId="ecf726b1934da71b" providerId="LiveId" clId="{DBF02EF2-5AE0-440D-B6AD-B5ACDEE03AC8}" dt="2021-08-25T14:45:30.167" v="2770"/>
        <pc:sldMkLst>
          <pc:docMk/>
          <pc:sldMk cId="4290690792" sldId="374"/>
        </pc:sldMkLst>
        <pc:spChg chg="mod">
          <ac:chgData name="Syphax Ait oubelli" userId="ecf726b1934da71b" providerId="LiveId" clId="{DBF02EF2-5AE0-440D-B6AD-B5ACDEE03AC8}" dt="2021-08-25T14:44:30.628" v="2742" actId="207"/>
          <ac:spMkLst>
            <pc:docMk/>
            <pc:sldMk cId="4290690792" sldId="374"/>
            <ac:spMk id="2" creationId="{7D376228-D553-432B-A9BD-77B6A21B37EF}"/>
          </ac:spMkLst>
        </pc:spChg>
        <pc:spChg chg="add mod">
          <ac:chgData name="Syphax Ait oubelli" userId="ecf726b1934da71b" providerId="LiveId" clId="{DBF02EF2-5AE0-440D-B6AD-B5ACDEE03AC8}" dt="2021-08-25T14:45:30.167" v="2770"/>
          <ac:spMkLst>
            <pc:docMk/>
            <pc:sldMk cId="4290690792" sldId="374"/>
            <ac:spMk id="3" creationId="{2039478D-E9D3-4178-BDA6-04087902C2DE}"/>
          </ac:spMkLst>
        </pc:spChg>
      </pc:sldChg>
      <pc:sldChg chg="addSp modSp add">
        <pc:chgData name="Syphax Ait oubelli" userId="ecf726b1934da71b" providerId="LiveId" clId="{DBF02EF2-5AE0-440D-B6AD-B5ACDEE03AC8}" dt="2021-08-25T14:45:29.479" v="2769"/>
        <pc:sldMkLst>
          <pc:docMk/>
          <pc:sldMk cId="1341363080" sldId="375"/>
        </pc:sldMkLst>
        <pc:spChg chg="mod">
          <ac:chgData name="Syphax Ait oubelli" userId="ecf726b1934da71b" providerId="LiveId" clId="{DBF02EF2-5AE0-440D-B6AD-B5ACDEE03AC8}" dt="2021-08-25T14:44:35.099" v="2743" actId="207"/>
          <ac:spMkLst>
            <pc:docMk/>
            <pc:sldMk cId="1341363080" sldId="375"/>
            <ac:spMk id="2" creationId="{7D376228-D553-432B-A9BD-77B6A21B37EF}"/>
          </ac:spMkLst>
        </pc:spChg>
        <pc:spChg chg="add mod">
          <ac:chgData name="Syphax Ait oubelli" userId="ecf726b1934da71b" providerId="LiveId" clId="{DBF02EF2-5AE0-440D-B6AD-B5ACDEE03AC8}" dt="2021-08-25T14:45:29.479" v="2769"/>
          <ac:spMkLst>
            <pc:docMk/>
            <pc:sldMk cId="1341363080" sldId="375"/>
            <ac:spMk id="3" creationId="{AE9672EA-2D76-4A6E-8CA9-5647C22E177D}"/>
          </ac:spMkLst>
        </pc:spChg>
      </pc:sldChg>
      <pc:sldChg chg="addSp modSp add">
        <pc:chgData name="Syphax Ait oubelli" userId="ecf726b1934da71b" providerId="LiveId" clId="{DBF02EF2-5AE0-440D-B6AD-B5ACDEE03AC8}" dt="2021-08-25T14:45:28.895" v="2768"/>
        <pc:sldMkLst>
          <pc:docMk/>
          <pc:sldMk cId="2360073991" sldId="376"/>
        </pc:sldMkLst>
        <pc:spChg chg="mod">
          <ac:chgData name="Syphax Ait oubelli" userId="ecf726b1934da71b" providerId="LiveId" clId="{DBF02EF2-5AE0-440D-B6AD-B5ACDEE03AC8}" dt="2021-08-25T14:44:39.262" v="2744" actId="207"/>
          <ac:spMkLst>
            <pc:docMk/>
            <pc:sldMk cId="2360073991" sldId="376"/>
            <ac:spMk id="2" creationId="{7D376228-D553-432B-A9BD-77B6A21B37EF}"/>
          </ac:spMkLst>
        </pc:spChg>
        <pc:spChg chg="add mod">
          <ac:chgData name="Syphax Ait oubelli" userId="ecf726b1934da71b" providerId="LiveId" clId="{DBF02EF2-5AE0-440D-B6AD-B5ACDEE03AC8}" dt="2021-08-25T14:45:28.895" v="2768"/>
          <ac:spMkLst>
            <pc:docMk/>
            <pc:sldMk cId="2360073991" sldId="376"/>
            <ac:spMk id="3" creationId="{A4662BFB-78EA-4759-8B34-ACD9DEC53F95}"/>
          </ac:spMkLst>
        </pc:spChg>
      </pc:sldChg>
      <pc:sldChg chg="addSp modSp add">
        <pc:chgData name="Syphax Ait oubelli" userId="ecf726b1934da71b" providerId="LiveId" clId="{DBF02EF2-5AE0-440D-B6AD-B5ACDEE03AC8}" dt="2021-08-25T14:45:28.416" v="2767"/>
        <pc:sldMkLst>
          <pc:docMk/>
          <pc:sldMk cId="1368113243" sldId="377"/>
        </pc:sldMkLst>
        <pc:spChg chg="mod">
          <ac:chgData name="Syphax Ait oubelli" userId="ecf726b1934da71b" providerId="LiveId" clId="{DBF02EF2-5AE0-440D-B6AD-B5ACDEE03AC8}" dt="2021-08-25T14:44:42.820" v="2745" actId="207"/>
          <ac:spMkLst>
            <pc:docMk/>
            <pc:sldMk cId="1368113243" sldId="377"/>
            <ac:spMk id="2" creationId="{7D376228-D553-432B-A9BD-77B6A21B37EF}"/>
          </ac:spMkLst>
        </pc:spChg>
        <pc:spChg chg="add mod">
          <ac:chgData name="Syphax Ait oubelli" userId="ecf726b1934da71b" providerId="LiveId" clId="{DBF02EF2-5AE0-440D-B6AD-B5ACDEE03AC8}" dt="2021-08-25T14:45:28.416" v="2767"/>
          <ac:spMkLst>
            <pc:docMk/>
            <pc:sldMk cId="1368113243" sldId="377"/>
            <ac:spMk id="3" creationId="{A635AB42-B15F-4B31-B473-FE8A6753F05E}"/>
          </ac:spMkLst>
        </pc:spChg>
      </pc:sldChg>
      <pc:sldChg chg="addSp modSp add mod">
        <pc:chgData name="Syphax Ait oubelli" userId="ecf726b1934da71b" providerId="LiveId" clId="{DBF02EF2-5AE0-440D-B6AD-B5ACDEE03AC8}" dt="2021-08-25T14:47:13.373" v="2798" actId="1076"/>
        <pc:sldMkLst>
          <pc:docMk/>
          <pc:sldMk cId="827770825" sldId="378"/>
        </pc:sldMkLst>
        <pc:spChg chg="mod">
          <ac:chgData name="Syphax Ait oubelli" userId="ecf726b1934da71b" providerId="LiveId" clId="{DBF02EF2-5AE0-440D-B6AD-B5ACDEE03AC8}" dt="2021-08-25T14:44:46.309" v="2746" actId="207"/>
          <ac:spMkLst>
            <pc:docMk/>
            <pc:sldMk cId="827770825" sldId="378"/>
            <ac:spMk id="2" creationId="{7D376228-D553-432B-A9BD-77B6A21B37EF}"/>
          </ac:spMkLst>
        </pc:spChg>
        <pc:spChg chg="add mod">
          <ac:chgData name="Syphax Ait oubelli" userId="ecf726b1934da71b" providerId="LiveId" clId="{DBF02EF2-5AE0-440D-B6AD-B5ACDEE03AC8}" dt="2021-08-25T14:45:27.669" v="2766"/>
          <ac:spMkLst>
            <pc:docMk/>
            <pc:sldMk cId="827770825" sldId="378"/>
            <ac:spMk id="3" creationId="{71CE3A00-B415-4A51-92EE-787494EE4A87}"/>
          </ac:spMkLst>
        </pc:spChg>
        <pc:spChg chg="add mod">
          <ac:chgData name="Syphax Ait oubelli" userId="ecf726b1934da71b" providerId="LiveId" clId="{DBF02EF2-5AE0-440D-B6AD-B5ACDEE03AC8}" dt="2021-08-25T14:47:13.373" v="2798" actId="1076"/>
          <ac:spMkLst>
            <pc:docMk/>
            <pc:sldMk cId="827770825" sldId="378"/>
            <ac:spMk id="4" creationId="{65F05A32-A850-4197-840E-E41196A31067}"/>
          </ac:spMkLst>
        </pc:spChg>
      </pc:sldChg>
      <pc:sldChg chg="addSp modSp add">
        <pc:chgData name="Syphax Ait oubelli" userId="ecf726b1934da71b" providerId="LiveId" clId="{DBF02EF2-5AE0-440D-B6AD-B5ACDEE03AC8}" dt="2021-08-25T14:47:35.076" v="2799"/>
        <pc:sldMkLst>
          <pc:docMk/>
          <pc:sldMk cId="2589190538" sldId="379"/>
        </pc:sldMkLst>
        <pc:spChg chg="mod">
          <ac:chgData name="Syphax Ait oubelli" userId="ecf726b1934da71b" providerId="LiveId" clId="{DBF02EF2-5AE0-440D-B6AD-B5ACDEE03AC8}" dt="2021-08-25T14:44:50.053" v="2747" actId="207"/>
          <ac:spMkLst>
            <pc:docMk/>
            <pc:sldMk cId="2589190538" sldId="379"/>
            <ac:spMk id="2" creationId="{7D376228-D553-432B-A9BD-77B6A21B37EF}"/>
          </ac:spMkLst>
        </pc:spChg>
        <pc:spChg chg="add mod">
          <ac:chgData name="Syphax Ait oubelli" userId="ecf726b1934da71b" providerId="LiveId" clId="{DBF02EF2-5AE0-440D-B6AD-B5ACDEE03AC8}" dt="2021-08-25T14:45:26.153" v="2765"/>
          <ac:spMkLst>
            <pc:docMk/>
            <pc:sldMk cId="2589190538" sldId="379"/>
            <ac:spMk id="3" creationId="{F2CDE1E6-7B98-483E-924D-CE36A4C87188}"/>
          </ac:spMkLst>
        </pc:spChg>
        <pc:spChg chg="add mod">
          <ac:chgData name="Syphax Ait oubelli" userId="ecf726b1934da71b" providerId="LiveId" clId="{DBF02EF2-5AE0-440D-B6AD-B5ACDEE03AC8}" dt="2021-08-25T14:47:35.076" v="2799"/>
          <ac:spMkLst>
            <pc:docMk/>
            <pc:sldMk cId="2589190538" sldId="379"/>
            <ac:spMk id="4" creationId="{5F147D82-1907-4F8C-94DF-79029F6C0156}"/>
          </ac:spMkLst>
        </pc:spChg>
      </pc:sldChg>
      <pc:sldChg chg="addSp modSp add mod">
        <pc:chgData name="Syphax Ait oubelli" userId="ecf726b1934da71b" providerId="LiveId" clId="{DBF02EF2-5AE0-440D-B6AD-B5ACDEE03AC8}" dt="2021-08-25T14:47:36.133" v="2800"/>
        <pc:sldMkLst>
          <pc:docMk/>
          <pc:sldMk cId="3705832831" sldId="380"/>
        </pc:sldMkLst>
        <pc:spChg chg="mod">
          <ac:chgData name="Syphax Ait oubelli" userId="ecf726b1934da71b" providerId="LiveId" clId="{DBF02EF2-5AE0-440D-B6AD-B5ACDEE03AC8}" dt="2021-08-25T14:45:00.423" v="2750" actId="207"/>
          <ac:spMkLst>
            <pc:docMk/>
            <pc:sldMk cId="3705832831" sldId="380"/>
            <ac:spMk id="2" creationId="{7D376228-D553-432B-A9BD-77B6A21B37EF}"/>
          </ac:spMkLst>
        </pc:spChg>
        <pc:spChg chg="add mod">
          <ac:chgData name="Syphax Ait oubelli" userId="ecf726b1934da71b" providerId="LiveId" clId="{DBF02EF2-5AE0-440D-B6AD-B5ACDEE03AC8}" dt="2021-08-25T14:45:25.244" v="2764"/>
          <ac:spMkLst>
            <pc:docMk/>
            <pc:sldMk cId="3705832831" sldId="380"/>
            <ac:spMk id="3" creationId="{4116AC17-9F74-45F2-ACE7-CFC1736C69BC}"/>
          </ac:spMkLst>
        </pc:spChg>
        <pc:spChg chg="add mod">
          <ac:chgData name="Syphax Ait oubelli" userId="ecf726b1934da71b" providerId="LiveId" clId="{DBF02EF2-5AE0-440D-B6AD-B5ACDEE03AC8}" dt="2021-08-25T14:47:36.133" v="2800"/>
          <ac:spMkLst>
            <pc:docMk/>
            <pc:sldMk cId="3705832831" sldId="380"/>
            <ac:spMk id="4" creationId="{ED17A0C8-5760-4D13-B666-DFD4F1EA9902}"/>
          </ac:spMkLst>
        </pc:spChg>
      </pc:sldChg>
      <pc:sldChg chg="addSp modSp add">
        <pc:chgData name="Syphax Ait oubelli" userId="ecf726b1934da71b" providerId="LiveId" clId="{DBF02EF2-5AE0-440D-B6AD-B5ACDEE03AC8}" dt="2021-08-25T14:47:37.368" v="2801"/>
        <pc:sldMkLst>
          <pc:docMk/>
          <pc:sldMk cId="560190473" sldId="381"/>
        </pc:sldMkLst>
        <pc:spChg chg="mod">
          <ac:chgData name="Syphax Ait oubelli" userId="ecf726b1934da71b" providerId="LiveId" clId="{DBF02EF2-5AE0-440D-B6AD-B5ACDEE03AC8}" dt="2021-08-25T14:45:03.550" v="2751" actId="207"/>
          <ac:spMkLst>
            <pc:docMk/>
            <pc:sldMk cId="560190473" sldId="381"/>
            <ac:spMk id="2" creationId="{7D376228-D553-432B-A9BD-77B6A21B37EF}"/>
          </ac:spMkLst>
        </pc:spChg>
        <pc:spChg chg="add mod">
          <ac:chgData name="Syphax Ait oubelli" userId="ecf726b1934da71b" providerId="LiveId" clId="{DBF02EF2-5AE0-440D-B6AD-B5ACDEE03AC8}" dt="2021-08-25T14:45:24.768" v="2763"/>
          <ac:spMkLst>
            <pc:docMk/>
            <pc:sldMk cId="560190473" sldId="381"/>
            <ac:spMk id="3" creationId="{3E246497-AC6B-47F5-8C5A-5D4B5A58FE77}"/>
          </ac:spMkLst>
        </pc:spChg>
        <pc:spChg chg="add mod">
          <ac:chgData name="Syphax Ait oubelli" userId="ecf726b1934da71b" providerId="LiveId" clId="{DBF02EF2-5AE0-440D-B6AD-B5ACDEE03AC8}" dt="2021-08-25T14:47:37.368" v="2801"/>
          <ac:spMkLst>
            <pc:docMk/>
            <pc:sldMk cId="560190473" sldId="381"/>
            <ac:spMk id="4" creationId="{AC73E8F6-7013-4D0B-A883-CD099E25BBAA}"/>
          </ac:spMkLst>
        </pc:spChg>
      </pc:sldChg>
      <pc:sldChg chg="addSp modSp add">
        <pc:chgData name="Syphax Ait oubelli" userId="ecf726b1934da71b" providerId="LiveId" clId="{DBF02EF2-5AE0-440D-B6AD-B5ACDEE03AC8}" dt="2021-08-25T14:47:37.886" v="2802"/>
        <pc:sldMkLst>
          <pc:docMk/>
          <pc:sldMk cId="2749185226" sldId="382"/>
        </pc:sldMkLst>
        <pc:spChg chg="mod">
          <ac:chgData name="Syphax Ait oubelli" userId="ecf726b1934da71b" providerId="LiveId" clId="{DBF02EF2-5AE0-440D-B6AD-B5ACDEE03AC8}" dt="2021-08-25T14:45:07.714" v="2752" actId="207"/>
          <ac:spMkLst>
            <pc:docMk/>
            <pc:sldMk cId="2749185226" sldId="382"/>
            <ac:spMk id="2" creationId="{7D376228-D553-432B-A9BD-77B6A21B37EF}"/>
          </ac:spMkLst>
        </pc:spChg>
        <pc:spChg chg="add mod">
          <ac:chgData name="Syphax Ait oubelli" userId="ecf726b1934da71b" providerId="LiveId" clId="{DBF02EF2-5AE0-440D-B6AD-B5ACDEE03AC8}" dt="2021-08-25T14:45:23.883" v="2762"/>
          <ac:spMkLst>
            <pc:docMk/>
            <pc:sldMk cId="2749185226" sldId="382"/>
            <ac:spMk id="3" creationId="{7069B61B-A571-429D-AE63-353062BCB375}"/>
          </ac:spMkLst>
        </pc:spChg>
        <pc:spChg chg="add mod">
          <ac:chgData name="Syphax Ait oubelli" userId="ecf726b1934da71b" providerId="LiveId" clId="{DBF02EF2-5AE0-440D-B6AD-B5ACDEE03AC8}" dt="2021-08-25T14:47:37.886" v="2802"/>
          <ac:spMkLst>
            <pc:docMk/>
            <pc:sldMk cId="2749185226" sldId="382"/>
            <ac:spMk id="4" creationId="{4EB746FE-2567-4ACC-833C-8645747964C1}"/>
          </ac:spMkLst>
        </pc:spChg>
      </pc:sldChg>
      <pc:sldChg chg="add">
        <pc:chgData name="Syphax Ait oubelli" userId="ecf726b1934da71b" providerId="LiveId" clId="{DBF02EF2-5AE0-440D-B6AD-B5ACDEE03AC8}" dt="2021-08-26T22:17:24.915" v="2804"/>
        <pc:sldMkLst>
          <pc:docMk/>
          <pc:sldMk cId="1137114282" sldId="383"/>
        </pc:sldMkLst>
      </pc:sldChg>
      <pc:sldChg chg="add del">
        <pc:chgData name="Syphax Ait oubelli" userId="ecf726b1934da71b" providerId="LiveId" clId="{DBF02EF2-5AE0-440D-B6AD-B5ACDEE03AC8}" dt="2021-08-25T14:47:42.849" v="2803" actId="47"/>
        <pc:sldMkLst>
          <pc:docMk/>
          <pc:sldMk cId="1727760954" sldId="383"/>
        </pc:sldMkLst>
      </pc:sldChg>
      <pc:sldChg chg="addSp modSp add mod">
        <pc:chgData name="Syphax Ait oubelli" userId="ecf726b1934da71b" providerId="LiveId" clId="{DBF02EF2-5AE0-440D-B6AD-B5ACDEE03AC8}" dt="2021-08-26T22:18:08.763" v="2850" actId="1076"/>
        <pc:sldMkLst>
          <pc:docMk/>
          <pc:sldMk cId="2650803277" sldId="384"/>
        </pc:sldMkLst>
        <pc:spChg chg="add mod">
          <ac:chgData name="Syphax Ait oubelli" userId="ecf726b1934da71b" providerId="LiveId" clId="{DBF02EF2-5AE0-440D-B6AD-B5ACDEE03AC8}" dt="2021-08-26T22:18:08.763" v="2850" actId="1076"/>
          <ac:spMkLst>
            <pc:docMk/>
            <pc:sldMk cId="2650803277" sldId="384"/>
            <ac:spMk id="54" creationId="{99043B0D-7E65-425F-A37F-863136A8A945}"/>
          </ac:spMkLst>
        </pc:spChg>
      </pc:sldChg>
      <pc:sldChg chg="addSp modSp add del mod">
        <pc:chgData name="Syphax Ait oubelli" userId="ecf726b1934da71b" providerId="LiveId" clId="{DBF02EF2-5AE0-440D-B6AD-B5ACDEE03AC8}" dt="2021-08-25T14:47:42.849" v="2803" actId="47"/>
        <pc:sldMkLst>
          <pc:docMk/>
          <pc:sldMk cId="3513751478" sldId="384"/>
        </pc:sldMkLst>
        <pc:spChg chg="add mod">
          <ac:chgData name="Syphax Ait oubelli" userId="ecf726b1934da71b" providerId="LiveId" clId="{DBF02EF2-5AE0-440D-B6AD-B5ACDEE03AC8}" dt="2021-08-25T14:45:19.820" v="2761" actId="1076"/>
          <ac:spMkLst>
            <pc:docMk/>
            <pc:sldMk cId="3513751478" sldId="384"/>
            <ac:spMk id="3" creationId="{E45DFE13-D460-42D9-92B5-FB4BFFB674CD}"/>
          </ac:spMkLst>
        </pc:spChg>
      </pc:sldChg>
      <pc:sldChg chg="addSp delSp modSp add mod">
        <pc:chgData name="Syphax Ait oubelli" userId="ecf726b1934da71b" providerId="LiveId" clId="{DBF02EF2-5AE0-440D-B6AD-B5ACDEE03AC8}" dt="2021-08-27T01:08:09.962" v="2889" actId="1076"/>
        <pc:sldMkLst>
          <pc:docMk/>
          <pc:sldMk cId="3258502752" sldId="385"/>
        </pc:sldMkLst>
        <pc:spChg chg="add del mod">
          <ac:chgData name="Syphax Ait oubelli" userId="ecf726b1934da71b" providerId="LiveId" clId="{DBF02EF2-5AE0-440D-B6AD-B5ACDEE03AC8}" dt="2021-08-27T01:05:33.008" v="2861" actId="478"/>
          <ac:spMkLst>
            <pc:docMk/>
            <pc:sldMk cId="3258502752" sldId="385"/>
            <ac:spMk id="2" creationId="{382F291C-4136-4F5C-B1A5-92FFAC6C4AAF}"/>
          </ac:spMkLst>
        </pc:spChg>
        <pc:spChg chg="add del mod">
          <ac:chgData name="Syphax Ait oubelli" userId="ecf726b1934da71b" providerId="LiveId" clId="{DBF02EF2-5AE0-440D-B6AD-B5ACDEE03AC8}" dt="2021-08-27T01:06:39.880" v="2869" actId="478"/>
          <ac:spMkLst>
            <pc:docMk/>
            <pc:sldMk cId="3258502752" sldId="385"/>
            <ac:spMk id="3" creationId="{F93CC7C6-DC78-4793-936C-6E2BBB7D3314}"/>
          </ac:spMkLst>
        </pc:spChg>
        <pc:spChg chg="add del mod">
          <ac:chgData name="Syphax Ait oubelli" userId="ecf726b1934da71b" providerId="LiveId" clId="{DBF02EF2-5AE0-440D-B6AD-B5ACDEE03AC8}" dt="2021-08-27T01:08:00.881" v="2884" actId="478"/>
          <ac:spMkLst>
            <pc:docMk/>
            <pc:sldMk cId="3258502752" sldId="385"/>
            <ac:spMk id="4" creationId="{DB497B95-742D-4FEA-BC03-B073F5A8A5E4}"/>
          </ac:spMkLst>
        </pc:spChg>
        <pc:spChg chg="add mod">
          <ac:chgData name="Syphax Ait oubelli" userId="ecf726b1934da71b" providerId="LiveId" clId="{DBF02EF2-5AE0-440D-B6AD-B5ACDEE03AC8}" dt="2021-08-27T01:08:09.962" v="2889" actId="1076"/>
          <ac:spMkLst>
            <pc:docMk/>
            <pc:sldMk cId="3258502752" sldId="385"/>
            <ac:spMk id="5" creationId="{8733F623-AF83-44B2-8233-F4A9224021D0}"/>
          </ac:spMkLst>
        </pc:spChg>
        <pc:spChg chg="del">
          <ac:chgData name="Syphax Ait oubelli" userId="ecf726b1934da71b" providerId="LiveId" clId="{DBF02EF2-5AE0-440D-B6AD-B5ACDEE03AC8}" dt="2021-08-27T01:05:25.129" v="2854" actId="478"/>
          <ac:spMkLst>
            <pc:docMk/>
            <pc:sldMk cId="3258502752" sldId="385"/>
            <ac:spMk id="9" creationId="{602E9D57-A6FC-4942-B844-83809AF91B49}"/>
          </ac:spMkLst>
        </pc:spChg>
        <pc:spChg chg="del">
          <ac:chgData name="Syphax Ait oubelli" userId="ecf726b1934da71b" providerId="LiveId" clId="{DBF02EF2-5AE0-440D-B6AD-B5ACDEE03AC8}" dt="2021-08-27T01:05:25.129" v="2854" actId="478"/>
          <ac:spMkLst>
            <pc:docMk/>
            <pc:sldMk cId="3258502752" sldId="385"/>
            <ac:spMk id="12" creationId="{7C964083-210C-4295-9834-A64A5EA2F3C8}"/>
          </ac:spMkLst>
        </pc:spChg>
        <pc:spChg chg="del">
          <ac:chgData name="Syphax Ait oubelli" userId="ecf726b1934da71b" providerId="LiveId" clId="{DBF02EF2-5AE0-440D-B6AD-B5ACDEE03AC8}" dt="2021-08-27T01:05:25.129" v="2854" actId="478"/>
          <ac:spMkLst>
            <pc:docMk/>
            <pc:sldMk cId="3258502752" sldId="385"/>
            <ac:spMk id="14" creationId="{A47C2F8C-A576-4C3D-9267-3DE7D7B09A14}"/>
          </ac:spMkLst>
        </pc:spChg>
        <pc:picChg chg="del">
          <ac:chgData name="Syphax Ait oubelli" userId="ecf726b1934da71b" providerId="LiveId" clId="{DBF02EF2-5AE0-440D-B6AD-B5ACDEE03AC8}" dt="2021-08-27T01:05:25.129" v="2854" actId="478"/>
          <ac:picMkLst>
            <pc:docMk/>
            <pc:sldMk cId="3258502752" sldId="385"/>
            <ac:picMk id="15" creationId="{BD0B6158-4013-4F86-B62B-6C15411C7980}"/>
          </ac:picMkLst>
        </pc:picChg>
        <pc:picChg chg="del">
          <ac:chgData name="Syphax Ait oubelli" userId="ecf726b1934da71b" providerId="LiveId" clId="{DBF02EF2-5AE0-440D-B6AD-B5ACDEE03AC8}" dt="2021-08-27T01:05:25.129" v="2854" actId="478"/>
          <ac:picMkLst>
            <pc:docMk/>
            <pc:sldMk cId="3258502752" sldId="385"/>
            <ac:picMk id="16" creationId="{F6AF689A-D75B-4758-A7CA-1FBD51E1F143}"/>
          </ac:picMkLst>
        </pc:picChg>
      </pc:sldChg>
      <pc:sldChg chg="add del">
        <pc:chgData name="Syphax Ait oubelli" userId="ecf726b1934da71b" providerId="LiveId" clId="{DBF02EF2-5AE0-440D-B6AD-B5ACDEE03AC8}" dt="2021-08-25T14:47:42.849" v="2803" actId="47"/>
        <pc:sldMkLst>
          <pc:docMk/>
          <pc:sldMk cId="4269933313" sldId="385"/>
        </pc:sldMkLst>
      </pc:sldChg>
      <pc:sldChg chg="addSp modSp add mod">
        <pc:chgData name="Syphax Ait oubelli" userId="ecf726b1934da71b" providerId="LiveId" clId="{DBF02EF2-5AE0-440D-B6AD-B5ACDEE03AC8}" dt="2021-08-27T01:10:45.544" v="3008" actId="14100"/>
        <pc:sldMkLst>
          <pc:docMk/>
          <pc:sldMk cId="3156585971" sldId="386"/>
        </pc:sldMkLst>
        <pc:spChg chg="add mod">
          <ac:chgData name="Syphax Ait oubelli" userId="ecf726b1934da71b" providerId="LiveId" clId="{DBF02EF2-5AE0-440D-B6AD-B5ACDEE03AC8}" dt="2021-08-27T01:10:32.792" v="3000" actId="1035"/>
          <ac:spMkLst>
            <pc:docMk/>
            <pc:sldMk cId="3156585971" sldId="386"/>
            <ac:spMk id="2" creationId="{AA64B34B-F290-4497-BE45-E677D87CAE90}"/>
          </ac:spMkLst>
        </pc:spChg>
        <pc:spChg chg="mod">
          <ac:chgData name="Syphax Ait oubelli" userId="ecf726b1934da71b" providerId="LiveId" clId="{DBF02EF2-5AE0-440D-B6AD-B5ACDEE03AC8}" dt="2021-08-27T01:09:01.880" v="2908" actId="1076"/>
          <ac:spMkLst>
            <pc:docMk/>
            <pc:sldMk cId="3156585971" sldId="386"/>
            <ac:spMk id="4" creationId="{DB497B95-742D-4FEA-BC03-B073F5A8A5E4}"/>
          </ac:spMkLst>
        </pc:spChg>
        <pc:spChg chg="add mod">
          <ac:chgData name="Syphax Ait oubelli" userId="ecf726b1934da71b" providerId="LiveId" clId="{DBF02EF2-5AE0-440D-B6AD-B5ACDEE03AC8}" dt="2021-08-27T01:10:45.544" v="3008" actId="14100"/>
          <ac:spMkLst>
            <pc:docMk/>
            <pc:sldMk cId="3156585971" sldId="386"/>
            <ac:spMk id="5" creationId="{76EBEA7F-F631-49CF-9175-93C212E96BE1}"/>
          </ac:spMkLst>
        </pc:spChg>
      </pc:sldChg>
      <pc:sldChg chg="addSp modSp add mod">
        <pc:chgData name="Syphax Ait oubelli" userId="ecf726b1934da71b" providerId="LiveId" clId="{DBF02EF2-5AE0-440D-B6AD-B5ACDEE03AC8}" dt="2021-08-27T01:12:23.914" v="3032"/>
        <pc:sldMkLst>
          <pc:docMk/>
          <pc:sldMk cId="1900129915" sldId="387"/>
        </pc:sldMkLst>
        <pc:spChg chg="add mod">
          <ac:chgData name="Syphax Ait oubelli" userId="ecf726b1934da71b" providerId="LiveId" clId="{DBF02EF2-5AE0-440D-B6AD-B5ACDEE03AC8}" dt="2021-08-27T01:12:23.914" v="3032"/>
          <ac:spMkLst>
            <pc:docMk/>
            <pc:sldMk cId="1900129915" sldId="387"/>
            <ac:spMk id="3" creationId="{45A5EFDA-EFE1-405B-B939-D688CE19CC30}"/>
          </ac:spMkLst>
        </pc:spChg>
        <pc:spChg chg="mod">
          <ac:chgData name="Syphax Ait oubelli" userId="ecf726b1934da71b" providerId="LiveId" clId="{DBF02EF2-5AE0-440D-B6AD-B5ACDEE03AC8}" dt="2021-08-27T01:09:32.977" v="2916" actId="1076"/>
          <ac:spMkLst>
            <pc:docMk/>
            <pc:sldMk cId="1900129915" sldId="387"/>
            <ac:spMk id="4" creationId="{DB497B95-742D-4FEA-BC03-B073F5A8A5E4}"/>
          </ac:spMkLst>
        </pc:spChg>
        <pc:spChg chg="add mod">
          <ac:chgData name="Syphax Ait oubelli" userId="ecf726b1934da71b" providerId="LiveId" clId="{DBF02EF2-5AE0-440D-B6AD-B5ACDEE03AC8}" dt="2021-08-27T01:12:23.914" v="3032"/>
          <ac:spMkLst>
            <pc:docMk/>
            <pc:sldMk cId="1900129915" sldId="387"/>
            <ac:spMk id="5" creationId="{4A3289D3-73CD-496A-A48C-84D1C29521D9}"/>
          </ac:spMkLst>
        </pc:spChg>
        <pc:spChg chg="add mod">
          <ac:chgData name="Syphax Ait oubelli" userId="ecf726b1934da71b" providerId="LiveId" clId="{DBF02EF2-5AE0-440D-B6AD-B5ACDEE03AC8}" dt="2021-08-27T01:12:23.914" v="3032"/>
          <ac:spMkLst>
            <pc:docMk/>
            <pc:sldMk cId="1900129915" sldId="387"/>
            <ac:spMk id="6" creationId="{34D8B699-D922-43C6-9B63-A79D72E81181}"/>
          </ac:spMkLst>
        </pc:spChg>
        <pc:spChg chg="add mod">
          <ac:chgData name="Syphax Ait oubelli" userId="ecf726b1934da71b" providerId="LiveId" clId="{DBF02EF2-5AE0-440D-B6AD-B5ACDEE03AC8}" dt="2021-08-27T01:12:23.914" v="3032"/>
          <ac:spMkLst>
            <pc:docMk/>
            <pc:sldMk cId="1900129915" sldId="387"/>
            <ac:spMk id="7" creationId="{C37C54A1-EFD9-4B70-8E2E-52F70B92FFFF}"/>
          </ac:spMkLst>
        </pc:spChg>
        <pc:spChg chg="add mod">
          <ac:chgData name="Syphax Ait oubelli" userId="ecf726b1934da71b" providerId="LiveId" clId="{DBF02EF2-5AE0-440D-B6AD-B5ACDEE03AC8}" dt="2021-08-27T01:12:23.914" v="3032"/>
          <ac:spMkLst>
            <pc:docMk/>
            <pc:sldMk cId="1900129915" sldId="387"/>
            <ac:spMk id="8" creationId="{C69DEC35-150F-4578-906A-625E87744C0A}"/>
          </ac:spMkLst>
        </pc:spChg>
        <pc:spChg chg="add mod">
          <ac:chgData name="Syphax Ait oubelli" userId="ecf726b1934da71b" providerId="LiveId" clId="{DBF02EF2-5AE0-440D-B6AD-B5ACDEE03AC8}" dt="2021-08-27T01:12:23.914" v="3032"/>
          <ac:spMkLst>
            <pc:docMk/>
            <pc:sldMk cId="1900129915" sldId="387"/>
            <ac:spMk id="9" creationId="{303DDEC7-38E1-4DBD-880C-D0D6736C0E2A}"/>
          </ac:spMkLst>
        </pc:spChg>
        <pc:grpChg chg="add mod">
          <ac:chgData name="Syphax Ait oubelli" userId="ecf726b1934da71b" providerId="LiveId" clId="{DBF02EF2-5AE0-440D-B6AD-B5ACDEE03AC8}" dt="2021-08-27T01:12:23.914" v="3032"/>
          <ac:grpSpMkLst>
            <pc:docMk/>
            <pc:sldMk cId="1900129915" sldId="387"/>
            <ac:grpSpMk id="2" creationId="{239210F2-11D9-491E-AA1D-8F4DEA5918F8}"/>
          </ac:grpSpMkLst>
        </pc:grpChg>
      </pc:sldChg>
      <pc:sldChg chg="add del">
        <pc:chgData name="Syphax Ait oubelli" userId="ecf726b1934da71b" providerId="LiveId" clId="{DBF02EF2-5AE0-440D-B6AD-B5ACDEE03AC8}" dt="2021-08-27T01:14:53.664" v="3033" actId="47"/>
        <pc:sldMkLst>
          <pc:docMk/>
          <pc:sldMk cId="219826873" sldId="388"/>
        </pc:sldMkLst>
      </pc:sldChg>
      <pc:sldChg chg="addSp modSp add mod">
        <pc:chgData name="Syphax Ait oubelli" userId="ecf726b1934da71b" providerId="LiveId" clId="{DBF02EF2-5AE0-440D-B6AD-B5ACDEE03AC8}" dt="2021-08-27T01:11:08.842" v="3011" actId="14100"/>
        <pc:sldMkLst>
          <pc:docMk/>
          <pc:sldMk cId="139015022" sldId="389"/>
        </pc:sldMkLst>
        <pc:spChg chg="add mod">
          <ac:chgData name="Syphax Ait oubelli" userId="ecf726b1934da71b" providerId="LiveId" clId="{DBF02EF2-5AE0-440D-B6AD-B5ACDEE03AC8}" dt="2021-08-27T01:11:08.842" v="3011" actId="14100"/>
          <ac:spMkLst>
            <pc:docMk/>
            <pc:sldMk cId="139015022" sldId="389"/>
            <ac:spMk id="3" creationId="{CECFF134-4060-46EE-8A39-3214A4EBD4E6}"/>
          </ac:spMkLst>
        </pc:spChg>
        <pc:spChg chg="mod">
          <ac:chgData name="Syphax Ait oubelli" userId="ecf726b1934da71b" providerId="LiveId" clId="{DBF02EF2-5AE0-440D-B6AD-B5ACDEE03AC8}" dt="2021-08-27T01:09:17.107" v="2915" actId="20577"/>
          <ac:spMkLst>
            <pc:docMk/>
            <pc:sldMk cId="139015022" sldId="389"/>
            <ac:spMk id="4" creationId="{DB497B95-742D-4FEA-BC03-B073F5A8A5E4}"/>
          </ac:spMkLst>
        </pc:spChg>
      </pc:sldChg>
      <pc:sldChg chg="addSp delSp modSp add mod">
        <pc:chgData name="Syphax Ait oubelli" userId="ecf726b1934da71b" providerId="LiveId" clId="{DBF02EF2-5AE0-440D-B6AD-B5ACDEE03AC8}" dt="2021-08-27T01:17:11.363" v="3130" actId="207"/>
        <pc:sldMkLst>
          <pc:docMk/>
          <pc:sldMk cId="1101252175" sldId="390"/>
        </pc:sldMkLst>
        <pc:spChg chg="del">
          <ac:chgData name="Syphax Ait oubelli" userId="ecf726b1934da71b" providerId="LiveId" clId="{DBF02EF2-5AE0-440D-B6AD-B5ACDEE03AC8}" dt="2021-08-27T01:15:21.409" v="3035" actId="478"/>
          <ac:spMkLst>
            <pc:docMk/>
            <pc:sldMk cId="1101252175" sldId="390"/>
            <ac:spMk id="2" creationId="{2EF1AD09-A787-4A29-BFDA-BBE3345A9B20}"/>
          </ac:spMkLst>
        </pc:spChg>
        <pc:spChg chg="del">
          <ac:chgData name="Syphax Ait oubelli" userId="ecf726b1934da71b" providerId="LiveId" clId="{DBF02EF2-5AE0-440D-B6AD-B5ACDEE03AC8}" dt="2021-08-27T01:15:21.409" v="3035" actId="478"/>
          <ac:spMkLst>
            <pc:docMk/>
            <pc:sldMk cId="1101252175" sldId="390"/>
            <ac:spMk id="3" creationId="{C8936033-D011-4A6A-A29D-D4DB4F926DA7}"/>
          </ac:spMkLst>
        </pc:spChg>
        <pc:spChg chg="add mod">
          <ac:chgData name="Syphax Ait oubelli" userId="ecf726b1934da71b" providerId="LiveId" clId="{DBF02EF2-5AE0-440D-B6AD-B5ACDEE03AC8}" dt="2021-08-27T01:16:49.260" v="3123" actId="1076"/>
          <ac:spMkLst>
            <pc:docMk/>
            <pc:sldMk cId="1101252175" sldId="390"/>
            <ac:spMk id="4" creationId="{EA2864F0-4CE5-4C92-BFD3-0495BC9130D3}"/>
          </ac:spMkLst>
        </pc:spChg>
        <pc:spChg chg="del">
          <ac:chgData name="Syphax Ait oubelli" userId="ecf726b1934da71b" providerId="LiveId" clId="{DBF02EF2-5AE0-440D-B6AD-B5ACDEE03AC8}" dt="2021-08-27T01:15:21.409" v="3035" actId="478"/>
          <ac:spMkLst>
            <pc:docMk/>
            <pc:sldMk cId="1101252175" sldId="390"/>
            <ac:spMk id="13" creationId="{2708DA76-CD76-4C5B-BAEF-A8E9C0306062}"/>
          </ac:spMkLst>
        </pc:spChg>
        <pc:spChg chg="del">
          <ac:chgData name="Syphax Ait oubelli" userId="ecf726b1934da71b" providerId="LiveId" clId="{DBF02EF2-5AE0-440D-B6AD-B5ACDEE03AC8}" dt="2021-08-27T01:15:21.409" v="3035" actId="478"/>
          <ac:spMkLst>
            <pc:docMk/>
            <pc:sldMk cId="1101252175" sldId="390"/>
            <ac:spMk id="18" creationId="{DE53F814-AE52-4831-BAE0-D7CD11BD15B8}"/>
          </ac:spMkLst>
        </pc:spChg>
        <pc:spChg chg="del">
          <ac:chgData name="Syphax Ait oubelli" userId="ecf726b1934da71b" providerId="LiveId" clId="{DBF02EF2-5AE0-440D-B6AD-B5ACDEE03AC8}" dt="2021-08-27T01:15:21.409" v="3035" actId="478"/>
          <ac:spMkLst>
            <pc:docMk/>
            <pc:sldMk cId="1101252175" sldId="390"/>
            <ac:spMk id="19" creationId="{8F425977-37C6-4279-B7B6-B0DF6F7402D7}"/>
          </ac:spMkLst>
        </pc:spChg>
        <pc:spChg chg="del">
          <ac:chgData name="Syphax Ait oubelli" userId="ecf726b1934da71b" providerId="LiveId" clId="{DBF02EF2-5AE0-440D-B6AD-B5ACDEE03AC8}" dt="2021-08-27T01:15:21.409" v="3035" actId="478"/>
          <ac:spMkLst>
            <pc:docMk/>
            <pc:sldMk cId="1101252175" sldId="390"/>
            <ac:spMk id="20" creationId="{44AF0FB0-33C5-4F04-851C-39FCC0F2E2AC}"/>
          </ac:spMkLst>
        </pc:spChg>
        <pc:spChg chg="del">
          <ac:chgData name="Syphax Ait oubelli" userId="ecf726b1934da71b" providerId="LiveId" clId="{DBF02EF2-5AE0-440D-B6AD-B5ACDEE03AC8}" dt="2021-08-27T01:15:21.409" v="3035" actId="478"/>
          <ac:spMkLst>
            <pc:docMk/>
            <pc:sldMk cId="1101252175" sldId="390"/>
            <ac:spMk id="21" creationId="{B51BABCF-9A49-48EA-80BE-7FDFA7EB49B1}"/>
          </ac:spMkLst>
        </pc:spChg>
        <pc:spChg chg="del">
          <ac:chgData name="Syphax Ait oubelli" userId="ecf726b1934da71b" providerId="LiveId" clId="{DBF02EF2-5AE0-440D-B6AD-B5ACDEE03AC8}" dt="2021-08-27T01:15:21.409" v="3035" actId="478"/>
          <ac:spMkLst>
            <pc:docMk/>
            <pc:sldMk cId="1101252175" sldId="390"/>
            <ac:spMk id="22" creationId="{2140FB87-6094-4589-98EC-203E1566FEBF}"/>
          </ac:spMkLst>
        </pc:spChg>
        <pc:spChg chg="del">
          <ac:chgData name="Syphax Ait oubelli" userId="ecf726b1934da71b" providerId="LiveId" clId="{DBF02EF2-5AE0-440D-B6AD-B5ACDEE03AC8}" dt="2021-08-27T01:15:21.409" v="3035" actId="478"/>
          <ac:spMkLst>
            <pc:docMk/>
            <pc:sldMk cId="1101252175" sldId="390"/>
            <ac:spMk id="23" creationId="{6A1436DC-A68F-4D4F-ACD7-AF96CA22B4FF}"/>
          </ac:spMkLst>
        </pc:spChg>
        <pc:spChg chg="del">
          <ac:chgData name="Syphax Ait oubelli" userId="ecf726b1934da71b" providerId="LiveId" clId="{DBF02EF2-5AE0-440D-B6AD-B5ACDEE03AC8}" dt="2021-08-27T01:15:21.409" v="3035" actId="478"/>
          <ac:spMkLst>
            <pc:docMk/>
            <pc:sldMk cId="1101252175" sldId="390"/>
            <ac:spMk id="24" creationId="{55F3803A-D19A-4668-85EE-D8236D6E680C}"/>
          </ac:spMkLst>
        </pc:spChg>
        <pc:spChg chg="del">
          <ac:chgData name="Syphax Ait oubelli" userId="ecf726b1934da71b" providerId="LiveId" clId="{DBF02EF2-5AE0-440D-B6AD-B5ACDEE03AC8}" dt="2021-08-27T01:15:21.409" v="3035" actId="478"/>
          <ac:spMkLst>
            <pc:docMk/>
            <pc:sldMk cId="1101252175" sldId="390"/>
            <ac:spMk id="25" creationId="{A6E1D522-F47B-406F-8548-AD21CE88F773}"/>
          </ac:spMkLst>
        </pc:spChg>
        <pc:spChg chg="del">
          <ac:chgData name="Syphax Ait oubelli" userId="ecf726b1934da71b" providerId="LiveId" clId="{DBF02EF2-5AE0-440D-B6AD-B5ACDEE03AC8}" dt="2021-08-27T01:15:21.409" v="3035" actId="478"/>
          <ac:spMkLst>
            <pc:docMk/>
            <pc:sldMk cId="1101252175" sldId="390"/>
            <ac:spMk id="26" creationId="{35F27BDE-1A01-42BC-ABF1-EF4B3CABF583}"/>
          </ac:spMkLst>
        </pc:spChg>
        <pc:spChg chg="del">
          <ac:chgData name="Syphax Ait oubelli" userId="ecf726b1934da71b" providerId="LiveId" clId="{DBF02EF2-5AE0-440D-B6AD-B5ACDEE03AC8}" dt="2021-08-27T01:15:21.409" v="3035" actId="478"/>
          <ac:spMkLst>
            <pc:docMk/>
            <pc:sldMk cId="1101252175" sldId="390"/>
            <ac:spMk id="27" creationId="{1CBCFB81-7CF5-4441-BD4A-6F097E2B16A8}"/>
          </ac:spMkLst>
        </pc:spChg>
        <pc:spChg chg="del">
          <ac:chgData name="Syphax Ait oubelli" userId="ecf726b1934da71b" providerId="LiveId" clId="{DBF02EF2-5AE0-440D-B6AD-B5ACDEE03AC8}" dt="2021-08-27T01:15:21.409" v="3035" actId="478"/>
          <ac:spMkLst>
            <pc:docMk/>
            <pc:sldMk cId="1101252175" sldId="390"/>
            <ac:spMk id="28" creationId="{ED61A7FA-EDC4-4557-AF2E-8EE08780075D}"/>
          </ac:spMkLst>
        </pc:spChg>
        <pc:spChg chg="del">
          <ac:chgData name="Syphax Ait oubelli" userId="ecf726b1934da71b" providerId="LiveId" clId="{DBF02EF2-5AE0-440D-B6AD-B5ACDEE03AC8}" dt="2021-08-27T01:15:21.409" v="3035" actId="478"/>
          <ac:spMkLst>
            <pc:docMk/>
            <pc:sldMk cId="1101252175" sldId="390"/>
            <ac:spMk id="29" creationId="{97E9F4B8-B779-4E08-9D71-AB7BC7A5C6D6}"/>
          </ac:spMkLst>
        </pc:spChg>
        <pc:spChg chg="del">
          <ac:chgData name="Syphax Ait oubelli" userId="ecf726b1934da71b" providerId="LiveId" clId="{DBF02EF2-5AE0-440D-B6AD-B5ACDEE03AC8}" dt="2021-08-27T01:15:21.409" v="3035" actId="478"/>
          <ac:spMkLst>
            <pc:docMk/>
            <pc:sldMk cId="1101252175" sldId="390"/>
            <ac:spMk id="30" creationId="{9ADCFE91-A93E-4A7A-86AB-43021A79DE97}"/>
          </ac:spMkLst>
        </pc:spChg>
        <pc:spChg chg="del">
          <ac:chgData name="Syphax Ait oubelli" userId="ecf726b1934da71b" providerId="LiveId" clId="{DBF02EF2-5AE0-440D-B6AD-B5ACDEE03AC8}" dt="2021-08-27T01:15:21.409" v="3035" actId="478"/>
          <ac:spMkLst>
            <pc:docMk/>
            <pc:sldMk cId="1101252175" sldId="390"/>
            <ac:spMk id="31" creationId="{FA2AE604-38DE-4F92-954C-34130A255440}"/>
          </ac:spMkLst>
        </pc:spChg>
        <pc:spChg chg="del">
          <ac:chgData name="Syphax Ait oubelli" userId="ecf726b1934da71b" providerId="LiveId" clId="{DBF02EF2-5AE0-440D-B6AD-B5ACDEE03AC8}" dt="2021-08-27T01:15:21.409" v="3035" actId="478"/>
          <ac:spMkLst>
            <pc:docMk/>
            <pc:sldMk cId="1101252175" sldId="390"/>
            <ac:spMk id="32" creationId="{6BFF968B-D4FE-4958-A6E1-5BC60450384A}"/>
          </ac:spMkLst>
        </pc:spChg>
        <pc:spChg chg="del">
          <ac:chgData name="Syphax Ait oubelli" userId="ecf726b1934da71b" providerId="LiveId" clId="{DBF02EF2-5AE0-440D-B6AD-B5ACDEE03AC8}" dt="2021-08-27T01:15:21.409" v="3035" actId="478"/>
          <ac:spMkLst>
            <pc:docMk/>
            <pc:sldMk cId="1101252175" sldId="390"/>
            <ac:spMk id="34" creationId="{6F7E3A56-865D-4013-8046-468B6170BEAE}"/>
          </ac:spMkLst>
        </pc:spChg>
        <pc:spChg chg="del">
          <ac:chgData name="Syphax Ait oubelli" userId="ecf726b1934da71b" providerId="LiveId" clId="{DBF02EF2-5AE0-440D-B6AD-B5ACDEE03AC8}" dt="2021-08-27T01:15:21.409" v="3035" actId="478"/>
          <ac:spMkLst>
            <pc:docMk/>
            <pc:sldMk cId="1101252175" sldId="390"/>
            <ac:spMk id="37" creationId="{583D9FAF-0020-4454-9901-F08B59AB2CD8}"/>
          </ac:spMkLst>
        </pc:spChg>
        <pc:spChg chg="del">
          <ac:chgData name="Syphax Ait oubelli" userId="ecf726b1934da71b" providerId="LiveId" clId="{DBF02EF2-5AE0-440D-B6AD-B5ACDEE03AC8}" dt="2021-08-27T01:15:21.409" v="3035" actId="478"/>
          <ac:spMkLst>
            <pc:docMk/>
            <pc:sldMk cId="1101252175" sldId="390"/>
            <ac:spMk id="39" creationId="{3F8314C3-EF89-45E0-9036-31AB62FD3853}"/>
          </ac:spMkLst>
        </pc:spChg>
        <pc:spChg chg="add mod">
          <ac:chgData name="Syphax Ait oubelli" userId="ecf726b1934da71b" providerId="LiveId" clId="{DBF02EF2-5AE0-440D-B6AD-B5ACDEE03AC8}" dt="2021-08-27T01:16:59.181" v="3126" actId="14100"/>
          <ac:spMkLst>
            <pc:docMk/>
            <pc:sldMk cId="1101252175" sldId="390"/>
            <ac:spMk id="56" creationId="{CA42FD83-1E3D-4207-B48B-08EFA11259F2}"/>
          </ac:spMkLst>
        </pc:spChg>
        <pc:spChg chg="add mod">
          <ac:chgData name="Syphax Ait oubelli" userId="ecf726b1934da71b" providerId="LiveId" clId="{DBF02EF2-5AE0-440D-B6AD-B5ACDEE03AC8}" dt="2021-08-27T01:17:11.363" v="3130" actId="207"/>
          <ac:spMkLst>
            <pc:docMk/>
            <pc:sldMk cId="1101252175" sldId="390"/>
            <ac:spMk id="57" creationId="{7A0B49DF-A4B6-4C78-85ED-C0463336E6F1}"/>
          </ac:spMkLst>
        </pc:spChg>
        <pc:cxnChg chg="del mod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40" creationId="{8E1BE425-CFB1-4DB5-9C87-492F5C904764}"/>
          </ac:cxnSpMkLst>
        </pc:cxnChg>
        <pc:cxnChg chg="del mod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46" creationId="{77466ED3-50E2-4AC0-8646-5C0E87C12CE8}"/>
          </ac:cxnSpMkLst>
        </pc:cxnChg>
        <pc:cxnChg chg="del mod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49" creationId="{C5E7C092-CE86-4E62-8FFD-157E17D53539}"/>
          </ac:cxnSpMkLst>
        </pc:cxnChg>
        <pc:cxnChg chg="del mod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52" creationId="{50237F27-9DC6-48E7-A96D-400A7D1E3811}"/>
          </ac:cxnSpMkLst>
        </pc:cxnChg>
        <pc:cxnChg chg="del mod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55" creationId="{E915ABB8-71B0-4CD4-9BED-FB604A04EBBE}"/>
          </ac:cxnSpMkLst>
        </pc:cxnChg>
        <pc:cxnChg chg="del mod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58" creationId="{1654457F-4884-4DE9-A863-7CFB3D3B5588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61" creationId="{5ED443CF-289D-465E-9A2B-A4F15C95E0FC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62" creationId="{B11EE222-772D-43D7-8462-99CD564F1FBE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63" creationId="{AC7549D2-F225-423B-B4D0-65887094276E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64" creationId="{7D4B3943-466F-4269-B0F8-E3C46F6EA64C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65" creationId="{F6540F59-4612-43AA-8258-476AC6F421B2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66" creationId="{F719078E-9E8F-4A0C-88F1-83B459665D59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67" creationId="{EEB3D52C-08D0-4740-87DD-E511B67E2508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68" creationId="{CDD812BE-8616-4C70-8538-412AD196C42C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69" creationId="{79F698B9-267E-4392-80CA-040D4D1CE3AB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70" creationId="{8AE26588-3E34-4B96-835A-C68F9C18F6F9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71" creationId="{EC9A1ECA-E784-41A3-84AC-AE001644FEB6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72" creationId="{E4DC49D5-DF58-4BEB-8B84-EE034D31D32C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73" creationId="{DCE4A205-07AA-42EE-B9E2-9506875A3C18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74" creationId="{EDA297D5-D58C-47BC-A5F1-C216E7E2E73A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76" creationId="{3F1FEA92-0EC4-4149-9326-55ADBC7BD74A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78" creationId="{324BBE19-535F-4379-9301-AF19E2FCD2FA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80" creationId="{3B95B65D-61D3-44D1-8632-F3FBCCFD96BA}"/>
          </ac:cxnSpMkLst>
        </pc:cxnChg>
        <pc:cxnChg chg="del mod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81" creationId="{34C1D08A-5F90-48AE-9C83-E271EDF67077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82" creationId="{6500FEC8-5B81-4A68-8FB8-4B5677201D23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84" creationId="{CF0313A0-283B-4892-9F12-B05D5BB04FC1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85" creationId="{55CF22F9-B839-4376-92EC-BACBDFFA2E21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86" creationId="{6615F312-6622-4837-9FC5-59ED46BBE67E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87" creationId="{B5316A1E-419F-4FC9-91A6-7025FFE58AAE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88" creationId="{A62F9CC7-34EC-43E6-883C-2B84FA0F371B}"/>
          </ac:cxnSpMkLst>
        </pc:cxnChg>
        <pc:cxnChg chg="del">
          <ac:chgData name="Syphax Ait oubelli" userId="ecf726b1934da71b" providerId="LiveId" clId="{DBF02EF2-5AE0-440D-B6AD-B5ACDEE03AC8}" dt="2021-08-27T01:15:21.409" v="3035" actId="478"/>
          <ac:cxnSpMkLst>
            <pc:docMk/>
            <pc:sldMk cId="1101252175" sldId="390"/>
            <ac:cxnSpMk id="89" creationId="{B90BC1F8-F51D-48A0-AA2C-0F04F109792A}"/>
          </ac:cxnSpMkLst>
        </pc:cxnChg>
      </pc:sldChg>
      <pc:sldChg chg="addSp modSp add mod">
        <pc:chgData name="Syphax Ait oubelli" userId="ecf726b1934da71b" providerId="LiveId" clId="{DBF02EF2-5AE0-440D-B6AD-B5ACDEE03AC8}" dt="2021-08-27T01:17:33.895" v="3157" actId="207"/>
        <pc:sldMkLst>
          <pc:docMk/>
          <pc:sldMk cId="2717568551" sldId="391"/>
        </pc:sldMkLst>
        <pc:spChg chg="add mod">
          <ac:chgData name="Syphax Ait oubelli" userId="ecf726b1934da71b" providerId="LiveId" clId="{DBF02EF2-5AE0-440D-B6AD-B5ACDEE03AC8}" dt="2021-08-27T01:17:33.895" v="3157" actId="207"/>
          <ac:spMkLst>
            <pc:docMk/>
            <pc:sldMk cId="2717568551" sldId="391"/>
            <ac:spMk id="2" creationId="{3796E6C3-EC33-4F34-BCA1-3796A41C3C77}"/>
          </ac:spMkLst>
        </pc:spChg>
      </pc:sldChg>
      <pc:sldChg chg="addSp delSp modSp add mod">
        <pc:chgData name="Syphax Ait oubelli" userId="ecf726b1934da71b" providerId="LiveId" clId="{DBF02EF2-5AE0-440D-B6AD-B5ACDEE03AC8}" dt="2021-08-27T01:22:18.521" v="3293" actId="207"/>
        <pc:sldMkLst>
          <pc:docMk/>
          <pc:sldMk cId="2889997282" sldId="392"/>
        </pc:sldMkLst>
        <pc:spChg chg="add del mod">
          <ac:chgData name="Syphax Ait oubelli" userId="ecf726b1934da71b" providerId="LiveId" clId="{DBF02EF2-5AE0-440D-B6AD-B5ACDEE03AC8}" dt="2021-08-27T01:20:31.520" v="3183" actId="478"/>
          <ac:spMkLst>
            <pc:docMk/>
            <pc:sldMk cId="2889997282" sldId="392"/>
            <ac:spMk id="6" creationId="{14955C4B-16E6-4BFD-B783-066710E6F46E}"/>
          </ac:spMkLst>
        </pc:spChg>
        <pc:spChg chg="add mod">
          <ac:chgData name="Syphax Ait oubelli" userId="ecf726b1934da71b" providerId="LiveId" clId="{DBF02EF2-5AE0-440D-B6AD-B5ACDEE03AC8}" dt="2021-08-27T01:22:18.521" v="3293" actId="207"/>
          <ac:spMkLst>
            <pc:docMk/>
            <pc:sldMk cId="2889997282" sldId="392"/>
            <ac:spMk id="7" creationId="{C1B3E777-2B95-4188-95B8-10CF26305748}"/>
          </ac:spMkLst>
        </pc:spChg>
      </pc:sldChg>
      <pc:sldChg chg="delSp add del mod">
        <pc:chgData name="Syphax Ait oubelli" userId="ecf726b1934da71b" providerId="LiveId" clId="{DBF02EF2-5AE0-440D-B6AD-B5ACDEE03AC8}" dt="2021-08-27T13:57:01.917" v="3297" actId="47"/>
        <pc:sldMkLst>
          <pc:docMk/>
          <pc:sldMk cId="794290847" sldId="393"/>
        </pc:sldMkLst>
        <pc:spChg chg="del">
          <ac:chgData name="Syphax Ait oubelli" userId="ecf726b1934da71b" providerId="LiveId" clId="{DBF02EF2-5AE0-440D-B6AD-B5ACDEE03AC8}" dt="2021-08-27T13:56:49.573" v="3295" actId="478"/>
          <ac:spMkLst>
            <pc:docMk/>
            <pc:sldMk cId="794290847" sldId="393"/>
            <ac:spMk id="2" creationId="{3796E6C3-EC33-4F34-BCA1-3796A41C3C77}"/>
          </ac:spMkLst>
        </pc:spChg>
        <pc:spChg chg="del">
          <ac:chgData name="Syphax Ait oubelli" userId="ecf726b1934da71b" providerId="LiveId" clId="{DBF02EF2-5AE0-440D-B6AD-B5ACDEE03AC8}" dt="2021-08-27T13:56:49.573" v="3295" actId="478"/>
          <ac:spMkLst>
            <pc:docMk/>
            <pc:sldMk cId="794290847" sldId="393"/>
            <ac:spMk id="4" creationId="{EA2864F0-4CE5-4C92-BFD3-0495BC9130D3}"/>
          </ac:spMkLst>
        </pc:spChg>
        <pc:spChg chg="del">
          <ac:chgData name="Syphax Ait oubelli" userId="ecf726b1934da71b" providerId="LiveId" clId="{DBF02EF2-5AE0-440D-B6AD-B5ACDEE03AC8}" dt="2021-08-27T13:56:49.573" v="3295" actId="478"/>
          <ac:spMkLst>
            <pc:docMk/>
            <pc:sldMk cId="794290847" sldId="393"/>
            <ac:spMk id="7" creationId="{C1B3E777-2B95-4188-95B8-10CF26305748}"/>
          </ac:spMkLst>
        </pc:spChg>
        <pc:spChg chg="del">
          <ac:chgData name="Syphax Ait oubelli" userId="ecf726b1934da71b" providerId="LiveId" clId="{DBF02EF2-5AE0-440D-B6AD-B5ACDEE03AC8}" dt="2021-08-27T13:56:49.573" v="3295" actId="478"/>
          <ac:spMkLst>
            <pc:docMk/>
            <pc:sldMk cId="794290847" sldId="393"/>
            <ac:spMk id="56" creationId="{CA42FD83-1E3D-4207-B48B-08EFA11259F2}"/>
          </ac:spMkLst>
        </pc:spChg>
        <pc:spChg chg="del">
          <ac:chgData name="Syphax Ait oubelli" userId="ecf726b1934da71b" providerId="LiveId" clId="{DBF02EF2-5AE0-440D-B6AD-B5ACDEE03AC8}" dt="2021-08-27T13:56:49.573" v="3295" actId="478"/>
          <ac:spMkLst>
            <pc:docMk/>
            <pc:sldMk cId="794290847" sldId="393"/>
            <ac:spMk id="57" creationId="{7A0B49DF-A4B6-4C78-85ED-C0463336E6F1}"/>
          </ac:spMkLst>
        </pc:spChg>
      </pc:sldChg>
      <pc:sldChg chg="addSp modSp add del mod">
        <pc:chgData name="Syphax Ait oubelli" userId="ecf726b1934da71b" providerId="LiveId" clId="{DBF02EF2-5AE0-440D-B6AD-B5ACDEE03AC8}" dt="2021-08-27T14:00:53.191" v="3306" actId="47"/>
        <pc:sldMkLst>
          <pc:docMk/>
          <pc:sldMk cId="1021742693" sldId="394"/>
        </pc:sldMkLst>
        <pc:spChg chg="mod">
          <ac:chgData name="Syphax Ait oubelli" userId="ecf726b1934da71b" providerId="LiveId" clId="{DBF02EF2-5AE0-440D-B6AD-B5ACDEE03AC8}" dt="2021-08-27T13:57:09.143" v="3304" actId="404"/>
          <ac:spMkLst>
            <pc:docMk/>
            <pc:sldMk cId="1021742693" sldId="394"/>
            <ac:spMk id="7" creationId="{D59E1FB0-9903-4F5E-B7EC-B11DAB940366}"/>
          </ac:spMkLst>
        </pc:spChg>
        <pc:spChg chg="mod">
          <ac:chgData name="Syphax Ait oubelli" userId="ecf726b1934da71b" providerId="LiveId" clId="{DBF02EF2-5AE0-440D-B6AD-B5ACDEE03AC8}" dt="2021-08-27T13:57:09.143" v="3304" actId="404"/>
          <ac:spMkLst>
            <pc:docMk/>
            <pc:sldMk cId="1021742693" sldId="394"/>
            <ac:spMk id="10" creationId="{64A1804D-5EE1-45AB-8787-6B8AB96A3DF6}"/>
          </ac:spMkLst>
        </pc:spChg>
        <pc:spChg chg="mod">
          <ac:chgData name="Syphax Ait oubelli" userId="ecf726b1934da71b" providerId="LiveId" clId="{DBF02EF2-5AE0-440D-B6AD-B5ACDEE03AC8}" dt="2021-08-27T13:57:09.143" v="3304" actId="404"/>
          <ac:spMkLst>
            <pc:docMk/>
            <pc:sldMk cId="1021742693" sldId="394"/>
            <ac:spMk id="13" creationId="{4D360CD4-01F2-4912-A370-7F474CDD0DAB}"/>
          </ac:spMkLst>
        </pc:spChg>
        <pc:spChg chg="mod">
          <ac:chgData name="Syphax Ait oubelli" userId="ecf726b1934da71b" providerId="LiveId" clId="{DBF02EF2-5AE0-440D-B6AD-B5ACDEE03AC8}" dt="2021-08-27T13:57:09.143" v="3304" actId="404"/>
          <ac:spMkLst>
            <pc:docMk/>
            <pc:sldMk cId="1021742693" sldId="394"/>
            <ac:spMk id="16" creationId="{73A2B211-1E76-43B8-A842-644031212CA9}"/>
          </ac:spMkLst>
        </pc:spChg>
        <pc:spChg chg="mod">
          <ac:chgData name="Syphax Ait oubelli" userId="ecf726b1934da71b" providerId="LiveId" clId="{DBF02EF2-5AE0-440D-B6AD-B5ACDEE03AC8}" dt="2021-08-27T13:57:09.143" v="3304" actId="404"/>
          <ac:spMkLst>
            <pc:docMk/>
            <pc:sldMk cId="1021742693" sldId="394"/>
            <ac:spMk id="19" creationId="{F71A63FB-07F1-4F19-B1A3-EBF27B03FDC2}"/>
          </ac:spMkLst>
        </pc:spChg>
        <pc:spChg chg="mod">
          <ac:chgData name="Syphax Ait oubelli" userId="ecf726b1934da71b" providerId="LiveId" clId="{DBF02EF2-5AE0-440D-B6AD-B5ACDEE03AC8}" dt="2021-08-27T13:57:09.143" v="3304" actId="404"/>
          <ac:spMkLst>
            <pc:docMk/>
            <pc:sldMk cId="1021742693" sldId="394"/>
            <ac:spMk id="22" creationId="{0C3FE7D5-4E79-46C7-8C4C-6552ACA027E3}"/>
          </ac:spMkLst>
        </pc:spChg>
        <pc:spChg chg="mod">
          <ac:chgData name="Syphax Ait oubelli" userId="ecf726b1934da71b" providerId="LiveId" clId="{DBF02EF2-5AE0-440D-B6AD-B5ACDEE03AC8}" dt="2021-08-27T13:57:09.143" v="3304" actId="404"/>
          <ac:spMkLst>
            <pc:docMk/>
            <pc:sldMk cId="1021742693" sldId="394"/>
            <ac:spMk id="25" creationId="{06AF10B1-CB4F-4986-B34E-193E0BD469D9}"/>
          </ac:spMkLst>
        </pc:spChg>
        <pc:spChg chg="mod">
          <ac:chgData name="Syphax Ait oubelli" userId="ecf726b1934da71b" providerId="LiveId" clId="{DBF02EF2-5AE0-440D-B6AD-B5ACDEE03AC8}" dt="2021-08-27T13:57:09.143" v="3304" actId="404"/>
          <ac:spMkLst>
            <pc:docMk/>
            <pc:sldMk cId="1021742693" sldId="394"/>
            <ac:spMk id="28" creationId="{15F0DA52-9D8D-4642-9762-65BDA6AFE2FA}"/>
          </ac:spMkLst>
        </pc:spChg>
        <pc:spChg chg="mod">
          <ac:chgData name="Syphax Ait oubelli" userId="ecf726b1934da71b" providerId="LiveId" clId="{DBF02EF2-5AE0-440D-B6AD-B5ACDEE03AC8}" dt="2021-08-27T13:57:09.143" v="3304" actId="404"/>
          <ac:spMkLst>
            <pc:docMk/>
            <pc:sldMk cId="1021742693" sldId="394"/>
            <ac:spMk id="31" creationId="{14AFC152-7112-443A-8C7A-2E80FB0E8E5A}"/>
          </ac:spMkLst>
        </pc:spChg>
        <pc:spChg chg="mod">
          <ac:chgData name="Syphax Ait oubelli" userId="ecf726b1934da71b" providerId="LiveId" clId="{DBF02EF2-5AE0-440D-B6AD-B5ACDEE03AC8}" dt="2021-08-27T13:57:09.143" v="3304" actId="404"/>
          <ac:spMkLst>
            <pc:docMk/>
            <pc:sldMk cId="1021742693" sldId="394"/>
            <ac:spMk id="34" creationId="{F09FA5DB-C5D5-4113-BDD9-00327492FEB0}"/>
          </ac:spMkLst>
        </pc:spChg>
        <pc:spChg chg="mod">
          <ac:chgData name="Syphax Ait oubelli" userId="ecf726b1934da71b" providerId="LiveId" clId="{DBF02EF2-5AE0-440D-B6AD-B5ACDEE03AC8}" dt="2021-08-27T13:57:09.143" v="3304" actId="404"/>
          <ac:spMkLst>
            <pc:docMk/>
            <pc:sldMk cId="1021742693" sldId="394"/>
            <ac:spMk id="37" creationId="{C81227BE-41EF-4393-AC13-08A97F741AD1}"/>
          </ac:spMkLst>
        </pc:spChg>
        <pc:spChg chg="mod">
          <ac:chgData name="Syphax Ait oubelli" userId="ecf726b1934da71b" providerId="LiveId" clId="{DBF02EF2-5AE0-440D-B6AD-B5ACDEE03AC8}" dt="2021-08-27T13:57:09.143" v="3304" actId="404"/>
          <ac:spMkLst>
            <pc:docMk/>
            <pc:sldMk cId="1021742693" sldId="394"/>
            <ac:spMk id="40" creationId="{EF95D963-9C20-4B6A-8864-EBC33FF866EE}"/>
          </ac:spMkLst>
        </pc:spChg>
        <pc:spChg chg="mod">
          <ac:chgData name="Syphax Ait oubelli" userId="ecf726b1934da71b" providerId="LiveId" clId="{DBF02EF2-5AE0-440D-B6AD-B5ACDEE03AC8}" dt="2021-08-27T13:57:09.143" v="3304" actId="404"/>
          <ac:spMkLst>
            <pc:docMk/>
            <pc:sldMk cId="1021742693" sldId="394"/>
            <ac:spMk id="43" creationId="{A1622D04-8937-4436-8A83-B2DDB09AE7F2}"/>
          </ac:spMkLst>
        </pc:spChg>
        <pc:spChg chg="mod">
          <ac:chgData name="Syphax Ait oubelli" userId="ecf726b1934da71b" providerId="LiveId" clId="{DBF02EF2-5AE0-440D-B6AD-B5ACDEE03AC8}" dt="2021-08-27T13:57:09.143" v="3304" actId="404"/>
          <ac:spMkLst>
            <pc:docMk/>
            <pc:sldMk cId="1021742693" sldId="394"/>
            <ac:spMk id="46" creationId="{1785F098-5F9B-4E15-825A-EB70E4A37FD6}"/>
          </ac:spMkLst>
        </pc:spChg>
        <pc:spChg chg="mod">
          <ac:chgData name="Syphax Ait oubelli" userId="ecf726b1934da71b" providerId="LiveId" clId="{DBF02EF2-5AE0-440D-B6AD-B5ACDEE03AC8}" dt="2021-08-27T13:57:09.143" v="3304" actId="404"/>
          <ac:spMkLst>
            <pc:docMk/>
            <pc:sldMk cId="1021742693" sldId="394"/>
            <ac:spMk id="49" creationId="{8354BD48-71B1-47A2-964C-9406051523F7}"/>
          </ac:spMkLst>
        </pc:spChg>
        <pc:spChg chg="mod">
          <ac:chgData name="Syphax Ait oubelli" userId="ecf726b1934da71b" providerId="LiveId" clId="{DBF02EF2-5AE0-440D-B6AD-B5ACDEE03AC8}" dt="2021-08-27T13:57:09.143" v="3304" actId="404"/>
          <ac:spMkLst>
            <pc:docMk/>
            <pc:sldMk cId="1021742693" sldId="394"/>
            <ac:spMk id="52" creationId="{9737E3C9-2649-4B93-B311-C140B3A0E59E}"/>
          </ac:spMkLst>
        </pc:spChg>
        <pc:spChg chg="mod">
          <ac:chgData name="Syphax Ait oubelli" userId="ecf726b1934da71b" providerId="LiveId" clId="{DBF02EF2-5AE0-440D-B6AD-B5ACDEE03AC8}" dt="2021-08-27T13:57:09.143" v="3304" actId="404"/>
          <ac:spMkLst>
            <pc:docMk/>
            <pc:sldMk cId="1021742693" sldId="394"/>
            <ac:spMk id="55" creationId="{643D47E5-5F64-41FE-A755-10F5635F91AC}"/>
          </ac:spMkLst>
        </pc:spChg>
        <pc:spChg chg="mod">
          <ac:chgData name="Syphax Ait oubelli" userId="ecf726b1934da71b" providerId="LiveId" clId="{DBF02EF2-5AE0-440D-B6AD-B5ACDEE03AC8}" dt="2021-08-27T13:57:09.143" v="3304" actId="404"/>
          <ac:spMkLst>
            <pc:docMk/>
            <pc:sldMk cId="1021742693" sldId="394"/>
            <ac:spMk id="58" creationId="{8EC3A824-16BD-43D7-A9F7-7315256CBBBD}"/>
          </ac:spMkLst>
        </pc:spChg>
        <pc:spChg chg="mod">
          <ac:chgData name="Syphax Ait oubelli" userId="ecf726b1934da71b" providerId="LiveId" clId="{DBF02EF2-5AE0-440D-B6AD-B5ACDEE03AC8}" dt="2021-08-27T13:57:09.143" v="3304" actId="404"/>
          <ac:spMkLst>
            <pc:docMk/>
            <pc:sldMk cId="1021742693" sldId="394"/>
            <ac:spMk id="61" creationId="{6F32346E-52DB-4C93-A3B2-14DA9B8443DA}"/>
          </ac:spMkLst>
        </pc:spChg>
        <pc:spChg chg="mod">
          <ac:chgData name="Syphax Ait oubelli" userId="ecf726b1934da71b" providerId="LiveId" clId="{DBF02EF2-5AE0-440D-B6AD-B5ACDEE03AC8}" dt="2021-08-27T13:57:09.143" v="3304" actId="404"/>
          <ac:spMkLst>
            <pc:docMk/>
            <pc:sldMk cId="1021742693" sldId="394"/>
            <ac:spMk id="64" creationId="{5D49293E-1C21-480B-A99D-89FC82FB266E}"/>
          </ac:spMkLst>
        </pc:spChg>
        <pc:grpChg chg="add mod">
          <ac:chgData name="Syphax Ait oubelli" userId="ecf726b1934da71b" providerId="LiveId" clId="{DBF02EF2-5AE0-440D-B6AD-B5ACDEE03AC8}" dt="2021-08-27T13:57:07.167" v="3299" actId="14100"/>
          <ac:grpSpMkLst>
            <pc:docMk/>
            <pc:sldMk cId="1021742693" sldId="394"/>
            <ac:grpSpMk id="2" creationId="{9B7A25CC-54C7-4DA9-8049-825708FD7EC4}"/>
          </ac:grpSpMkLst>
        </pc:grpChg>
      </pc:sldChg>
      <pc:sldChg chg="addSp delSp modSp add mod">
        <pc:chgData name="Syphax Ait oubelli" userId="ecf726b1934da71b" providerId="LiveId" clId="{DBF02EF2-5AE0-440D-B6AD-B5ACDEE03AC8}" dt="2021-08-27T14:16:45.933" v="3561" actId="167"/>
        <pc:sldMkLst>
          <pc:docMk/>
          <pc:sldMk cId="1150384631" sldId="395"/>
        </pc:sldMkLst>
        <pc:spChg chg="add mod">
          <ac:chgData name="Syphax Ait oubelli" userId="ecf726b1934da71b" providerId="LiveId" clId="{DBF02EF2-5AE0-440D-B6AD-B5ACDEE03AC8}" dt="2021-08-27T14:03:34.166" v="3345" actId="1076"/>
          <ac:spMkLst>
            <pc:docMk/>
            <pc:sldMk cId="1150384631" sldId="395"/>
            <ac:spMk id="3" creationId="{CDF11141-7D34-471F-9116-08A32B0BFEDB}"/>
          </ac:spMkLst>
        </pc:spChg>
        <pc:spChg chg="add mod ord">
          <ac:chgData name="Syphax Ait oubelli" userId="ecf726b1934da71b" providerId="LiveId" clId="{DBF02EF2-5AE0-440D-B6AD-B5ACDEE03AC8}" dt="2021-08-27T14:15:42.819" v="3536" actId="167"/>
          <ac:spMkLst>
            <pc:docMk/>
            <pc:sldMk cId="1150384631" sldId="395"/>
            <ac:spMk id="4" creationId="{10C1B4DD-33B2-4079-ACAE-A9AFCA8787AC}"/>
          </ac:spMkLst>
        </pc:spChg>
        <pc:spChg chg="mod topLvl">
          <ac:chgData name="Syphax Ait oubelli" userId="ecf726b1934da71b" providerId="LiveId" clId="{DBF02EF2-5AE0-440D-B6AD-B5ACDEE03AC8}" dt="2021-08-27T14:06:30.161" v="3423" actId="404"/>
          <ac:spMkLst>
            <pc:docMk/>
            <pc:sldMk cId="1150384631" sldId="395"/>
            <ac:spMk id="7" creationId="{D59E1FB0-9903-4F5E-B7EC-B11DAB940366}"/>
          </ac:spMkLst>
        </pc:spChg>
        <pc:spChg chg="mod ord topLvl">
          <ac:chgData name="Syphax Ait oubelli" userId="ecf726b1934da71b" providerId="LiveId" clId="{DBF02EF2-5AE0-440D-B6AD-B5ACDEE03AC8}" dt="2021-08-27T14:16:45.933" v="3561" actId="167"/>
          <ac:spMkLst>
            <pc:docMk/>
            <pc:sldMk cId="1150384631" sldId="395"/>
            <ac:spMk id="10" creationId="{64A1804D-5EE1-45AB-8787-6B8AB96A3DF6}"/>
          </ac:spMkLst>
        </pc:spChg>
        <pc:spChg chg="mod ord topLvl">
          <ac:chgData name="Syphax Ait oubelli" userId="ecf726b1934da71b" providerId="LiveId" clId="{DBF02EF2-5AE0-440D-B6AD-B5ACDEE03AC8}" dt="2021-08-27T14:16:45.933" v="3561" actId="167"/>
          <ac:spMkLst>
            <pc:docMk/>
            <pc:sldMk cId="1150384631" sldId="395"/>
            <ac:spMk id="13" creationId="{4D360CD4-01F2-4912-A370-7F474CDD0DAB}"/>
          </ac:spMkLst>
        </pc:spChg>
        <pc:spChg chg="mod ord topLvl">
          <ac:chgData name="Syphax Ait oubelli" userId="ecf726b1934da71b" providerId="LiveId" clId="{DBF02EF2-5AE0-440D-B6AD-B5ACDEE03AC8}" dt="2021-08-27T14:16:45.933" v="3561" actId="167"/>
          <ac:spMkLst>
            <pc:docMk/>
            <pc:sldMk cId="1150384631" sldId="395"/>
            <ac:spMk id="16" creationId="{73A2B211-1E76-43B8-A842-644031212CA9}"/>
          </ac:spMkLst>
        </pc:spChg>
        <pc:spChg chg="mod topLvl">
          <ac:chgData name="Syphax Ait oubelli" userId="ecf726b1934da71b" providerId="LiveId" clId="{DBF02EF2-5AE0-440D-B6AD-B5ACDEE03AC8}" dt="2021-08-27T14:06:30.161" v="3423" actId="404"/>
          <ac:spMkLst>
            <pc:docMk/>
            <pc:sldMk cId="1150384631" sldId="395"/>
            <ac:spMk id="19" creationId="{F71A63FB-07F1-4F19-B1A3-EBF27B03FDC2}"/>
          </ac:spMkLst>
        </pc:spChg>
        <pc:spChg chg="mod ord topLvl">
          <ac:chgData name="Syphax Ait oubelli" userId="ecf726b1934da71b" providerId="LiveId" clId="{DBF02EF2-5AE0-440D-B6AD-B5ACDEE03AC8}" dt="2021-08-27T14:16:45.933" v="3561" actId="167"/>
          <ac:spMkLst>
            <pc:docMk/>
            <pc:sldMk cId="1150384631" sldId="395"/>
            <ac:spMk id="22" creationId="{0C3FE7D5-4E79-46C7-8C4C-6552ACA027E3}"/>
          </ac:spMkLst>
        </pc:spChg>
        <pc:spChg chg="add mod">
          <ac:chgData name="Syphax Ait oubelli" userId="ecf726b1934da71b" providerId="LiveId" clId="{DBF02EF2-5AE0-440D-B6AD-B5ACDEE03AC8}" dt="2021-08-27T14:02:48.263" v="3344" actId="1035"/>
          <ac:spMkLst>
            <pc:docMk/>
            <pc:sldMk cId="1150384631" sldId="395"/>
            <ac:spMk id="23" creationId="{8E040940-8EC1-4F9E-821F-B3DD0EDCC23A}"/>
          </ac:spMkLst>
        </pc:spChg>
        <pc:spChg chg="add mod">
          <ac:chgData name="Syphax Ait oubelli" userId="ecf726b1934da71b" providerId="LiveId" clId="{DBF02EF2-5AE0-440D-B6AD-B5ACDEE03AC8}" dt="2021-08-27T14:02:48.263" v="3344" actId="1035"/>
          <ac:spMkLst>
            <pc:docMk/>
            <pc:sldMk cId="1150384631" sldId="395"/>
            <ac:spMk id="24" creationId="{35BEE1DE-1C26-4195-A3D0-E4FA5C27646B}"/>
          </ac:spMkLst>
        </pc:spChg>
        <pc:spChg chg="mod ord topLvl">
          <ac:chgData name="Syphax Ait oubelli" userId="ecf726b1934da71b" providerId="LiveId" clId="{DBF02EF2-5AE0-440D-B6AD-B5ACDEE03AC8}" dt="2021-08-27T14:16:45.933" v="3561" actId="167"/>
          <ac:spMkLst>
            <pc:docMk/>
            <pc:sldMk cId="1150384631" sldId="395"/>
            <ac:spMk id="25" creationId="{06AF10B1-CB4F-4986-B34E-193E0BD469D9}"/>
          </ac:spMkLst>
        </pc:spChg>
        <pc:spChg chg="add mod">
          <ac:chgData name="Syphax Ait oubelli" userId="ecf726b1934da71b" providerId="LiveId" clId="{DBF02EF2-5AE0-440D-B6AD-B5ACDEE03AC8}" dt="2021-08-27T14:02:48.263" v="3344" actId="1035"/>
          <ac:spMkLst>
            <pc:docMk/>
            <pc:sldMk cId="1150384631" sldId="395"/>
            <ac:spMk id="26" creationId="{E96AF6FF-6495-4F7E-A930-714D1527BE37}"/>
          </ac:spMkLst>
        </pc:spChg>
        <pc:spChg chg="add mod">
          <ac:chgData name="Syphax Ait oubelli" userId="ecf726b1934da71b" providerId="LiveId" clId="{DBF02EF2-5AE0-440D-B6AD-B5ACDEE03AC8}" dt="2021-08-27T14:02:48.263" v="3344" actId="1035"/>
          <ac:spMkLst>
            <pc:docMk/>
            <pc:sldMk cId="1150384631" sldId="395"/>
            <ac:spMk id="27" creationId="{605F7C73-B51E-40C3-A03F-1E646725FB8F}"/>
          </ac:spMkLst>
        </pc:spChg>
        <pc:spChg chg="mod ord topLvl">
          <ac:chgData name="Syphax Ait oubelli" userId="ecf726b1934da71b" providerId="LiveId" clId="{DBF02EF2-5AE0-440D-B6AD-B5ACDEE03AC8}" dt="2021-08-27T14:16:45.933" v="3561" actId="167"/>
          <ac:spMkLst>
            <pc:docMk/>
            <pc:sldMk cId="1150384631" sldId="395"/>
            <ac:spMk id="28" creationId="{15F0DA52-9D8D-4642-9762-65BDA6AFE2FA}"/>
          </ac:spMkLst>
        </pc:spChg>
        <pc:spChg chg="add mod ord">
          <ac:chgData name="Syphax Ait oubelli" userId="ecf726b1934da71b" providerId="LiveId" clId="{DBF02EF2-5AE0-440D-B6AD-B5ACDEE03AC8}" dt="2021-08-27T14:15:42.819" v="3536" actId="167"/>
          <ac:spMkLst>
            <pc:docMk/>
            <pc:sldMk cId="1150384631" sldId="395"/>
            <ac:spMk id="29" creationId="{58F6974D-B5AB-4DF0-9263-144614FD5136}"/>
          </ac:spMkLst>
        </pc:spChg>
        <pc:spChg chg="add mod ord">
          <ac:chgData name="Syphax Ait oubelli" userId="ecf726b1934da71b" providerId="LiveId" clId="{DBF02EF2-5AE0-440D-B6AD-B5ACDEE03AC8}" dt="2021-08-27T14:15:42.819" v="3536" actId="167"/>
          <ac:spMkLst>
            <pc:docMk/>
            <pc:sldMk cId="1150384631" sldId="395"/>
            <ac:spMk id="30" creationId="{C82C20F5-CCED-4075-868A-C298AB81DC25}"/>
          </ac:spMkLst>
        </pc:spChg>
        <pc:spChg chg="mod ord topLvl">
          <ac:chgData name="Syphax Ait oubelli" userId="ecf726b1934da71b" providerId="LiveId" clId="{DBF02EF2-5AE0-440D-B6AD-B5ACDEE03AC8}" dt="2021-08-27T14:16:45.933" v="3561" actId="167"/>
          <ac:spMkLst>
            <pc:docMk/>
            <pc:sldMk cId="1150384631" sldId="395"/>
            <ac:spMk id="31" creationId="{14AFC152-7112-443A-8C7A-2E80FB0E8E5A}"/>
          </ac:spMkLst>
        </pc:spChg>
        <pc:spChg chg="add mod">
          <ac:chgData name="Syphax Ait oubelli" userId="ecf726b1934da71b" providerId="LiveId" clId="{DBF02EF2-5AE0-440D-B6AD-B5ACDEE03AC8}" dt="2021-08-27T14:08:08.055" v="3481" actId="1038"/>
          <ac:spMkLst>
            <pc:docMk/>
            <pc:sldMk cId="1150384631" sldId="395"/>
            <ac:spMk id="32" creationId="{CA63CF28-5876-4133-8E7B-0D507AF1E70F}"/>
          </ac:spMkLst>
        </pc:spChg>
        <pc:spChg chg="add mod ord">
          <ac:chgData name="Syphax Ait oubelli" userId="ecf726b1934da71b" providerId="LiveId" clId="{DBF02EF2-5AE0-440D-B6AD-B5ACDEE03AC8}" dt="2021-08-27T14:15:42.819" v="3536" actId="167"/>
          <ac:spMkLst>
            <pc:docMk/>
            <pc:sldMk cId="1150384631" sldId="395"/>
            <ac:spMk id="33" creationId="{3B47E5DD-49D4-4BBA-8C07-C601EF46FFF7}"/>
          </ac:spMkLst>
        </pc:spChg>
        <pc:spChg chg="mod ord topLvl">
          <ac:chgData name="Syphax Ait oubelli" userId="ecf726b1934da71b" providerId="LiveId" clId="{DBF02EF2-5AE0-440D-B6AD-B5ACDEE03AC8}" dt="2021-08-27T14:16:45.933" v="3561" actId="167"/>
          <ac:spMkLst>
            <pc:docMk/>
            <pc:sldMk cId="1150384631" sldId="395"/>
            <ac:spMk id="34" creationId="{F09FA5DB-C5D5-4113-BDD9-00327492FEB0}"/>
          </ac:spMkLst>
        </pc:spChg>
        <pc:spChg chg="mod ord topLvl">
          <ac:chgData name="Syphax Ait oubelli" userId="ecf726b1934da71b" providerId="LiveId" clId="{DBF02EF2-5AE0-440D-B6AD-B5ACDEE03AC8}" dt="2021-08-27T14:16:45.933" v="3561" actId="167"/>
          <ac:spMkLst>
            <pc:docMk/>
            <pc:sldMk cId="1150384631" sldId="395"/>
            <ac:spMk id="37" creationId="{C81227BE-41EF-4393-AC13-08A97F741AD1}"/>
          </ac:spMkLst>
        </pc:spChg>
        <pc:spChg chg="mod ord topLvl">
          <ac:chgData name="Syphax Ait oubelli" userId="ecf726b1934da71b" providerId="LiveId" clId="{DBF02EF2-5AE0-440D-B6AD-B5ACDEE03AC8}" dt="2021-08-27T14:16:45.933" v="3561" actId="167"/>
          <ac:spMkLst>
            <pc:docMk/>
            <pc:sldMk cId="1150384631" sldId="395"/>
            <ac:spMk id="40" creationId="{EF95D963-9C20-4B6A-8864-EBC33FF866EE}"/>
          </ac:spMkLst>
        </pc:spChg>
        <pc:spChg chg="mod ord topLvl">
          <ac:chgData name="Syphax Ait oubelli" userId="ecf726b1934da71b" providerId="LiveId" clId="{DBF02EF2-5AE0-440D-B6AD-B5ACDEE03AC8}" dt="2021-08-27T14:16:45.933" v="3561" actId="167"/>
          <ac:spMkLst>
            <pc:docMk/>
            <pc:sldMk cId="1150384631" sldId="395"/>
            <ac:spMk id="43" creationId="{A1622D04-8937-4436-8A83-B2DDB09AE7F2}"/>
          </ac:spMkLst>
        </pc:spChg>
        <pc:spChg chg="mod ord topLvl">
          <ac:chgData name="Syphax Ait oubelli" userId="ecf726b1934da71b" providerId="LiveId" clId="{DBF02EF2-5AE0-440D-B6AD-B5ACDEE03AC8}" dt="2021-08-27T14:16:45.933" v="3561" actId="167"/>
          <ac:spMkLst>
            <pc:docMk/>
            <pc:sldMk cId="1150384631" sldId="395"/>
            <ac:spMk id="46" creationId="{1785F098-5F9B-4E15-825A-EB70E4A37FD6}"/>
          </ac:spMkLst>
        </pc:spChg>
        <pc:spChg chg="mod ord topLvl">
          <ac:chgData name="Syphax Ait oubelli" userId="ecf726b1934da71b" providerId="LiveId" clId="{DBF02EF2-5AE0-440D-B6AD-B5ACDEE03AC8}" dt="2021-08-27T14:16:45.933" v="3561" actId="167"/>
          <ac:spMkLst>
            <pc:docMk/>
            <pc:sldMk cId="1150384631" sldId="395"/>
            <ac:spMk id="49" creationId="{8354BD48-71B1-47A2-964C-9406051523F7}"/>
          </ac:spMkLst>
        </pc:spChg>
        <pc:spChg chg="mod topLvl">
          <ac:chgData name="Syphax Ait oubelli" userId="ecf726b1934da71b" providerId="LiveId" clId="{DBF02EF2-5AE0-440D-B6AD-B5ACDEE03AC8}" dt="2021-08-27T14:06:30.161" v="3423" actId="404"/>
          <ac:spMkLst>
            <pc:docMk/>
            <pc:sldMk cId="1150384631" sldId="395"/>
            <ac:spMk id="52" creationId="{9737E3C9-2649-4B93-B311-C140B3A0E59E}"/>
          </ac:spMkLst>
        </pc:spChg>
        <pc:spChg chg="mod topLvl">
          <ac:chgData name="Syphax Ait oubelli" userId="ecf726b1934da71b" providerId="LiveId" clId="{DBF02EF2-5AE0-440D-B6AD-B5ACDEE03AC8}" dt="2021-08-27T14:15:56.217" v="3550" actId="6549"/>
          <ac:spMkLst>
            <pc:docMk/>
            <pc:sldMk cId="1150384631" sldId="395"/>
            <ac:spMk id="55" creationId="{643D47E5-5F64-41FE-A755-10F5635F91AC}"/>
          </ac:spMkLst>
        </pc:spChg>
        <pc:spChg chg="mod topLvl">
          <ac:chgData name="Syphax Ait oubelli" userId="ecf726b1934da71b" providerId="LiveId" clId="{DBF02EF2-5AE0-440D-B6AD-B5ACDEE03AC8}" dt="2021-08-27T14:16:01.208" v="3553" actId="20577"/>
          <ac:spMkLst>
            <pc:docMk/>
            <pc:sldMk cId="1150384631" sldId="395"/>
            <ac:spMk id="58" creationId="{8EC3A824-16BD-43D7-A9F7-7315256CBBBD}"/>
          </ac:spMkLst>
        </pc:spChg>
        <pc:spChg chg="mod topLvl">
          <ac:chgData name="Syphax Ait oubelli" userId="ecf726b1934da71b" providerId="LiveId" clId="{DBF02EF2-5AE0-440D-B6AD-B5ACDEE03AC8}" dt="2021-08-27T14:16:03.428" v="3556" actId="20577"/>
          <ac:spMkLst>
            <pc:docMk/>
            <pc:sldMk cId="1150384631" sldId="395"/>
            <ac:spMk id="61" creationId="{6F32346E-52DB-4C93-A3B2-14DA9B8443DA}"/>
          </ac:spMkLst>
        </pc:spChg>
        <pc:spChg chg="mod topLvl">
          <ac:chgData name="Syphax Ait oubelli" userId="ecf726b1934da71b" providerId="LiveId" clId="{DBF02EF2-5AE0-440D-B6AD-B5ACDEE03AC8}" dt="2021-08-27T14:05:50.552" v="3395" actId="404"/>
          <ac:spMkLst>
            <pc:docMk/>
            <pc:sldMk cId="1150384631" sldId="395"/>
            <ac:spMk id="64" creationId="{5D49293E-1C21-480B-A99D-89FC82FB266E}"/>
          </ac:spMkLst>
        </pc:spChg>
        <pc:grpChg chg="add del mod">
          <ac:chgData name="Syphax Ait oubelli" userId="ecf726b1934da71b" providerId="LiveId" clId="{DBF02EF2-5AE0-440D-B6AD-B5ACDEE03AC8}" dt="2021-08-27T14:01:06.951" v="3311" actId="165"/>
          <ac:grpSpMkLst>
            <pc:docMk/>
            <pc:sldMk cId="1150384631" sldId="395"/>
            <ac:grpSpMk id="2" creationId="{140643B4-0258-4B03-8D78-12FFBFB906E1}"/>
          </ac:grpSpMkLst>
        </pc:grpChg>
      </pc:sldChg>
      <pc:sldChg chg="addSp delSp modSp add mod">
        <pc:chgData name="Syphax Ait oubelli" userId="ecf726b1934da71b" providerId="LiveId" clId="{DBF02EF2-5AE0-440D-B6AD-B5ACDEE03AC8}" dt="2021-08-27T14:17:05.466" v="3567" actId="166"/>
        <pc:sldMkLst>
          <pc:docMk/>
          <pc:sldMk cId="2005433123" sldId="396"/>
        </pc:sldMkLst>
        <pc:spChg chg="add mod">
          <ac:chgData name="Syphax Ait oubelli" userId="ecf726b1934da71b" providerId="LiveId" clId="{DBF02EF2-5AE0-440D-B6AD-B5ACDEE03AC8}" dt="2021-08-27T14:13:52.075" v="3522" actId="1076"/>
          <ac:spMkLst>
            <pc:docMk/>
            <pc:sldMk cId="2005433123" sldId="396"/>
            <ac:spMk id="6" creationId="{A1FAD561-0656-4F9A-8F72-C7C29084D01F}"/>
          </ac:spMkLst>
        </pc:spChg>
        <pc:spChg chg="del">
          <ac:chgData name="Syphax Ait oubelli" userId="ecf726b1934da71b" providerId="LiveId" clId="{DBF02EF2-5AE0-440D-B6AD-B5ACDEE03AC8}" dt="2021-08-27T14:16:26.943" v="3557" actId="478"/>
          <ac:spMkLst>
            <pc:docMk/>
            <pc:sldMk cId="2005433123" sldId="396"/>
            <ac:spMk id="10" creationId="{64A1804D-5EE1-45AB-8787-6B8AB96A3DF6}"/>
          </ac:spMkLst>
        </pc:spChg>
        <pc:spChg chg="del">
          <ac:chgData name="Syphax Ait oubelli" userId="ecf726b1934da71b" providerId="LiveId" clId="{DBF02EF2-5AE0-440D-B6AD-B5ACDEE03AC8}" dt="2021-08-27T14:16:26.943" v="3557" actId="478"/>
          <ac:spMkLst>
            <pc:docMk/>
            <pc:sldMk cId="2005433123" sldId="396"/>
            <ac:spMk id="13" creationId="{4D360CD4-01F2-4912-A370-7F474CDD0DAB}"/>
          </ac:spMkLst>
        </pc:spChg>
        <pc:spChg chg="del">
          <ac:chgData name="Syphax Ait oubelli" userId="ecf726b1934da71b" providerId="LiveId" clId="{DBF02EF2-5AE0-440D-B6AD-B5ACDEE03AC8}" dt="2021-08-27T14:16:26.943" v="3557" actId="478"/>
          <ac:spMkLst>
            <pc:docMk/>
            <pc:sldMk cId="2005433123" sldId="396"/>
            <ac:spMk id="16" creationId="{73A2B211-1E76-43B8-A842-644031212CA9}"/>
          </ac:spMkLst>
        </pc:spChg>
        <pc:spChg chg="del">
          <ac:chgData name="Syphax Ait oubelli" userId="ecf726b1934da71b" providerId="LiveId" clId="{DBF02EF2-5AE0-440D-B6AD-B5ACDEE03AC8}" dt="2021-08-27T14:16:26.943" v="3557" actId="478"/>
          <ac:spMkLst>
            <pc:docMk/>
            <pc:sldMk cId="2005433123" sldId="396"/>
            <ac:spMk id="22" creationId="{0C3FE7D5-4E79-46C7-8C4C-6552ACA027E3}"/>
          </ac:spMkLst>
        </pc:spChg>
        <pc:spChg chg="del mod ord">
          <ac:chgData name="Syphax Ait oubelli" userId="ecf726b1934da71b" providerId="LiveId" clId="{DBF02EF2-5AE0-440D-B6AD-B5ACDEE03AC8}" dt="2021-08-27T14:16:31.896" v="3558" actId="478"/>
          <ac:spMkLst>
            <pc:docMk/>
            <pc:sldMk cId="2005433123" sldId="396"/>
            <ac:spMk id="25" creationId="{06AF10B1-CB4F-4986-B34E-193E0BD469D9}"/>
          </ac:spMkLst>
        </pc:spChg>
        <pc:spChg chg="del">
          <ac:chgData name="Syphax Ait oubelli" userId="ecf726b1934da71b" providerId="LiveId" clId="{DBF02EF2-5AE0-440D-B6AD-B5ACDEE03AC8}" dt="2021-08-27T14:16:26.943" v="3557" actId="478"/>
          <ac:spMkLst>
            <pc:docMk/>
            <pc:sldMk cId="2005433123" sldId="396"/>
            <ac:spMk id="28" creationId="{15F0DA52-9D8D-4642-9762-65BDA6AFE2FA}"/>
          </ac:spMkLst>
        </pc:spChg>
        <pc:spChg chg="del">
          <ac:chgData name="Syphax Ait oubelli" userId="ecf726b1934da71b" providerId="LiveId" clId="{DBF02EF2-5AE0-440D-B6AD-B5ACDEE03AC8}" dt="2021-08-27T14:16:26.943" v="3557" actId="478"/>
          <ac:spMkLst>
            <pc:docMk/>
            <pc:sldMk cId="2005433123" sldId="396"/>
            <ac:spMk id="31" creationId="{14AFC152-7112-443A-8C7A-2E80FB0E8E5A}"/>
          </ac:spMkLst>
        </pc:spChg>
        <pc:spChg chg="del">
          <ac:chgData name="Syphax Ait oubelli" userId="ecf726b1934da71b" providerId="LiveId" clId="{DBF02EF2-5AE0-440D-B6AD-B5ACDEE03AC8}" dt="2021-08-27T14:16:26.943" v="3557" actId="478"/>
          <ac:spMkLst>
            <pc:docMk/>
            <pc:sldMk cId="2005433123" sldId="396"/>
            <ac:spMk id="34" creationId="{F09FA5DB-C5D5-4113-BDD9-00327492FEB0}"/>
          </ac:spMkLst>
        </pc:spChg>
        <pc:spChg chg="add mod ord">
          <ac:chgData name="Syphax Ait oubelli" userId="ecf726b1934da71b" providerId="LiveId" clId="{DBF02EF2-5AE0-440D-B6AD-B5ACDEE03AC8}" dt="2021-08-27T14:16:33.969" v="3560" actId="167"/>
          <ac:spMkLst>
            <pc:docMk/>
            <pc:sldMk cId="2005433123" sldId="396"/>
            <ac:spMk id="35" creationId="{50AD3A85-A4F4-420C-B7E9-338394C46393}"/>
          </ac:spMkLst>
        </pc:spChg>
        <pc:spChg chg="add mod ord">
          <ac:chgData name="Syphax Ait oubelli" userId="ecf726b1934da71b" providerId="LiveId" clId="{DBF02EF2-5AE0-440D-B6AD-B5ACDEE03AC8}" dt="2021-08-27T14:16:33.969" v="3560" actId="167"/>
          <ac:spMkLst>
            <pc:docMk/>
            <pc:sldMk cId="2005433123" sldId="396"/>
            <ac:spMk id="36" creationId="{610CA5D6-3E41-4749-8C25-9FF9C89AFAFA}"/>
          </ac:spMkLst>
        </pc:spChg>
        <pc:spChg chg="del">
          <ac:chgData name="Syphax Ait oubelli" userId="ecf726b1934da71b" providerId="LiveId" clId="{DBF02EF2-5AE0-440D-B6AD-B5ACDEE03AC8}" dt="2021-08-27T14:16:26.943" v="3557" actId="478"/>
          <ac:spMkLst>
            <pc:docMk/>
            <pc:sldMk cId="2005433123" sldId="396"/>
            <ac:spMk id="37" creationId="{C81227BE-41EF-4393-AC13-08A97F741AD1}"/>
          </ac:spMkLst>
        </pc:spChg>
        <pc:spChg chg="add mod ord">
          <ac:chgData name="Syphax Ait oubelli" userId="ecf726b1934da71b" providerId="LiveId" clId="{DBF02EF2-5AE0-440D-B6AD-B5ACDEE03AC8}" dt="2021-08-27T14:16:33.969" v="3560" actId="167"/>
          <ac:spMkLst>
            <pc:docMk/>
            <pc:sldMk cId="2005433123" sldId="396"/>
            <ac:spMk id="38" creationId="{9A6BF2FE-A5A4-42E6-ABC7-EBFCEB6C7493}"/>
          </ac:spMkLst>
        </pc:spChg>
        <pc:spChg chg="add mod ord">
          <ac:chgData name="Syphax Ait oubelli" userId="ecf726b1934da71b" providerId="LiveId" clId="{DBF02EF2-5AE0-440D-B6AD-B5ACDEE03AC8}" dt="2021-08-27T14:16:33.969" v="3560" actId="167"/>
          <ac:spMkLst>
            <pc:docMk/>
            <pc:sldMk cId="2005433123" sldId="396"/>
            <ac:spMk id="39" creationId="{15352B06-CC0E-4BDF-8AA7-1A0431BAE602}"/>
          </ac:spMkLst>
        </pc:spChg>
        <pc:spChg chg="del">
          <ac:chgData name="Syphax Ait oubelli" userId="ecf726b1934da71b" providerId="LiveId" clId="{DBF02EF2-5AE0-440D-B6AD-B5ACDEE03AC8}" dt="2021-08-27T14:16:26.943" v="3557" actId="478"/>
          <ac:spMkLst>
            <pc:docMk/>
            <pc:sldMk cId="2005433123" sldId="396"/>
            <ac:spMk id="40" creationId="{EF95D963-9C20-4B6A-8864-EBC33FF866EE}"/>
          </ac:spMkLst>
        </pc:spChg>
        <pc:spChg chg="add mod ord">
          <ac:chgData name="Syphax Ait oubelli" userId="ecf726b1934da71b" providerId="LiveId" clId="{DBF02EF2-5AE0-440D-B6AD-B5ACDEE03AC8}" dt="2021-08-27T14:17:03.791" v="3566" actId="166"/>
          <ac:spMkLst>
            <pc:docMk/>
            <pc:sldMk cId="2005433123" sldId="396"/>
            <ac:spMk id="41" creationId="{57CC984D-A8E6-4D6C-88DA-A38E5A923BB4}"/>
          </ac:spMkLst>
        </pc:spChg>
        <pc:spChg chg="add mod ord">
          <ac:chgData name="Syphax Ait oubelli" userId="ecf726b1934da71b" providerId="LiveId" clId="{DBF02EF2-5AE0-440D-B6AD-B5ACDEE03AC8}" dt="2021-08-27T14:16:33.969" v="3560" actId="167"/>
          <ac:spMkLst>
            <pc:docMk/>
            <pc:sldMk cId="2005433123" sldId="396"/>
            <ac:spMk id="42" creationId="{547327FD-AEA0-4BB7-AD82-E2DA51970256}"/>
          </ac:spMkLst>
        </pc:spChg>
        <pc:spChg chg="del">
          <ac:chgData name="Syphax Ait oubelli" userId="ecf726b1934da71b" providerId="LiveId" clId="{DBF02EF2-5AE0-440D-B6AD-B5ACDEE03AC8}" dt="2021-08-27T14:16:26.943" v="3557" actId="478"/>
          <ac:spMkLst>
            <pc:docMk/>
            <pc:sldMk cId="2005433123" sldId="396"/>
            <ac:spMk id="43" creationId="{A1622D04-8937-4436-8A83-B2DDB09AE7F2}"/>
          </ac:spMkLst>
        </pc:spChg>
        <pc:spChg chg="add mod ord">
          <ac:chgData name="Syphax Ait oubelli" userId="ecf726b1934da71b" providerId="LiveId" clId="{DBF02EF2-5AE0-440D-B6AD-B5ACDEE03AC8}" dt="2021-08-27T14:16:33.969" v="3560" actId="167"/>
          <ac:spMkLst>
            <pc:docMk/>
            <pc:sldMk cId="2005433123" sldId="396"/>
            <ac:spMk id="44" creationId="{A82456F2-D1FF-49CE-9D4F-1AD3B2EA8CB3}"/>
          </ac:spMkLst>
        </pc:spChg>
        <pc:spChg chg="add mod ord">
          <ac:chgData name="Syphax Ait oubelli" userId="ecf726b1934da71b" providerId="LiveId" clId="{DBF02EF2-5AE0-440D-B6AD-B5ACDEE03AC8}" dt="2021-08-27T14:16:33.969" v="3560" actId="167"/>
          <ac:spMkLst>
            <pc:docMk/>
            <pc:sldMk cId="2005433123" sldId="396"/>
            <ac:spMk id="45" creationId="{F1B5CA6D-1EDA-4236-8BDA-E7D8437A2851}"/>
          </ac:spMkLst>
        </pc:spChg>
        <pc:spChg chg="del">
          <ac:chgData name="Syphax Ait oubelli" userId="ecf726b1934da71b" providerId="LiveId" clId="{DBF02EF2-5AE0-440D-B6AD-B5ACDEE03AC8}" dt="2021-08-27T14:16:31.896" v="3558" actId="478"/>
          <ac:spMkLst>
            <pc:docMk/>
            <pc:sldMk cId="2005433123" sldId="396"/>
            <ac:spMk id="46" creationId="{1785F098-5F9B-4E15-825A-EB70E4A37FD6}"/>
          </ac:spMkLst>
        </pc:spChg>
        <pc:spChg chg="add mod ord">
          <ac:chgData name="Syphax Ait oubelli" userId="ecf726b1934da71b" providerId="LiveId" clId="{DBF02EF2-5AE0-440D-B6AD-B5ACDEE03AC8}" dt="2021-08-27T14:16:33.969" v="3560" actId="167"/>
          <ac:spMkLst>
            <pc:docMk/>
            <pc:sldMk cId="2005433123" sldId="396"/>
            <ac:spMk id="47" creationId="{5FA6D5B7-6AA4-44D7-9CCE-CA6E7963649E}"/>
          </ac:spMkLst>
        </pc:spChg>
        <pc:spChg chg="add mod ord">
          <ac:chgData name="Syphax Ait oubelli" userId="ecf726b1934da71b" providerId="LiveId" clId="{DBF02EF2-5AE0-440D-B6AD-B5ACDEE03AC8}" dt="2021-08-27T14:16:33.969" v="3560" actId="167"/>
          <ac:spMkLst>
            <pc:docMk/>
            <pc:sldMk cId="2005433123" sldId="396"/>
            <ac:spMk id="48" creationId="{D8447072-B45E-4100-AEB6-6F121F6A74BB}"/>
          </ac:spMkLst>
        </pc:spChg>
        <pc:spChg chg="del">
          <ac:chgData name="Syphax Ait oubelli" userId="ecf726b1934da71b" providerId="LiveId" clId="{DBF02EF2-5AE0-440D-B6AD-B5ACDEE03AC8}" dt="2021-08-27T14:16:26.943" v="3557" actId="478"/>
          <ac:spMkLst>
            <pc:docMk/>
            <pc:sldMk cId="2005433123" sldId="396"/>
            <ac:spMk id="49" creationId="{8354BD48-71B1-47A2-964C-9406051523F7}"/>
          </ac:spMkLst>
        </pc:spChg>
        <pc:spChg chg="add mod ord">
          <ac:chgData name="Syphax Ait oubelli" userId="ecf726b1934da71b" providerId="LiveId" clId="{DBF02EF2-5AE0-440D-B6AD-B5ACDEE03AC8}" dt="2021-08-27T14:16:33.969" v="3560" actId="167"/>
          <ac:spMkLst>
            <pc:docMk/>
            <pc:sldMk cId="2005433123" sldId="396"/>
            <ac:spMk id="50" creationId="{6EF68C22-F195-4D59-8B8D-053C9788EC2D}"/>
          </ac:spMkLst>
        </pc:spChg>
        <pc:spChg chg="add mod ord">
          <ac:chgData name="Syphax Ait oubelli" userId="ecf726b1934da71b" providerId="LiveId" clId="{DBF02EF2-5AE0-440D-B6AD-B5ACDEE03AC8}" dt="2021-08-27T14:16:33.969" v="3560" actId="167"/>
          <ac:spMkLst>
            <pc:docMk/>
            <pc:sldMk cId="2005433123" sldId="396"/>
            <ac:spMk id="51" creationId="{A9EA1FDC-BFAB-444F-AF69-AE071A0285B4}"/>
          </ac:spMkLst>
        </pc:spChg>
        <pc:spChg chg="add mod ord">
          <ac:chgData name="Syphax Ait oubelli" userId="ecf726b1934da71b" providerId="LiveId" clId="{DBF02EF2-5AE0-440D-B6AD-B5ACDEE03AC8}" dt="2021-08-27T14:16:33.969" v="3560" actId="167"/>
          <ac:spMkLst>
            <pc:docMk/>
            <pc:sldMk cId="2005433123" sldId="396"/>
            <ac:spMk id="53" creationId="{8E4B3BC1-52BC-4949-A4C2-310AE6E37E8B}"/>
          </ac:spMkLst>
        </pc:spChg>
        <pc:spChg chg="add mod ord">
          <ac:chgData name="Syphax Ait oubelli" userId="ecf726b1934da71b" providerId="LiveId" clId="{DBF02EF2-5AE0-440D-B6AD-B5ACDEE03AC8}" dt="2021-08-27T14:16:33.969" v="3560" actId="167"/>
          <ac:spMkLst>
            <pc:docMk/>
            <pc:sldMk cId="2005433123" sldId="396"/>
            <ac:spMk id="54" creationId="{94B70CAA-9725-4DAB-BB6E-13158E506900}"/>
          </ac:spMkLst>
        </pc:spChg>
        <pc:spChg chg="del">
          <ac:chgData name="Syphax Ait oubelli" userId="ecf726b1934da71b" providerId="LiveId" clId="{DBF02EF2-5AE0-440D-B6AD-B5ACDEE03AC8}" dt="2021-08-27T14:16:26.943" v="3557" actId="478"/>
          <ac:spMkLst>
            <pc:docMk/>
            <pc:sldMk cId="2005433123" sldId="396"/>
            <ac:spMk id="55" creationId="{643D47E5-5F64-41FE-A755-10F5635F91AC}"/>
          </ac:spMkLst>
        </pc:spChg>
        <pc:spChg chg="add mod ord">
          <ac:chgData name="Syphax Ait oubelli" userId="ecf726b1934da71b" providerId="LiveId" clId="{DBF02EF2-5AE0-440D-B6AD-B5ACDEE03AC8}" dt="2021-08-27T14:16:33.969" v="3560" actId="167"/>
          <ac:spMkLst>
            <pc:docMk/>
            <pc:sldMk cId="2005433123" sldId="396"/>
            <ac:spMk id="56" creationId="{3CD57000-1DC0-4851-87CE-36C32DA5CC03}"/>
          </ac:spMkLst>
        </pc:spChg>
        <pc:spChg chg="add mod ord">
          <ac:chgData name="Syphax Ait oubelli" userId="ecf726b1934da71b" providerId="LiveId" clId="{DBF02EF2-5AE0-440D-B6AD-B5ACDEE03AC8}" dt="2021-08-27T14:16:33.969" v="3560" actId="167"/>
          <ac:spMkLst>
            <pc:docMk/>
            <pc:sldMk cId="2005433123" sldId="396"/>
            <ac:spMk id="57" creationId="{6902D9B8-7DE6-4213-99D0-0D288F7DC103}"/>
          </ac:spMkLst>
        </pc:spChg>
        <pc:spChg chg="del">
          <ac:chgData name="Syphax Ait oubelli" userId="ecf726b1934da71b" providerId="LiveId" clId="{DBF02EF2-5AE0-440D-B6AD-B5ACDEE03AC8}" dt="2021-08-27T14:16:31.896" v="3558" actId="478"/>
          <ac:spMkLst>
            <pc:docMk/>
            <pc:sldMk cId="2005433123" sldId="396"/>
            <ac:spMk id="58" creationId="{8EC3A824-16BD-43D7-A9F7-7315256CBBBD}"/>
          </ac:spMkLst>
        </pc:spChg>
        <pc:spChg chg="del">
          <ac:chgData name="Syphax Ait oubelli" userId="ecf726b1934da71b" providerId="LiveId" clId="{DBF02EF2-5AE0-440D-B6AD-B5ACDEE03AC8}" dt="2021-08-27T14:16:26.943" v="3557" actId="478"/>
          <ac:spMkLst>
            <pc:docMk/>
            <pc:sldMk cId="2005433123" sldId="396"/>
            <ac:spMk id="61" creationId="{6F32346E-52DB-4C93-A3B2-14DA9B8443DA}"/>
          </ac:spMkLst>
        </pc:spChg>
        <pc:picChg chg="add mod ord">
          <ac:chgData name="Syphax Ait oubelli" userId="ecf726b1934da71b" providerId="LiveId" clId="{DBF02EF2-5AE0-440D-B6AD-B5ACDEE03AC8}" dt="2021-08-27T14:17:05.466" v="3567" actId="166"/>
          <ac:picMkLst>
            <pc:docMk/>
            <pc:sldMk cId="2005433123" sldId="396"/>
            <ac:picMk id="5" creationId="{602565D5-868D-4454-BE5D-BD3E7699CC7D}"/>
          </ac:picMkLst>
        </pc:picChg>
      </pc:sldChg>
      <pc:sldChg chg="delSp modSp add del mod">
        <pc:chgData name="Syphax Ait oubelli" userId="ecf726b1934da71b" providerId="LiveId" clId="{DBF02EF2-5AE0-440D-B6AD-B5ACDEE03AC8}" dt="2021-08-27T14:16:55.036" v="3562" actId="47"/>
        <pc:sldMkLst>
          <pc:docMk/>
          <pc:sldMk cId="563389974" sldId="397"/>
        </pc:sldMkLst>
        <pc:spChg chg="del">
          <ac:chgData name="Syphax Ait oubelli" userId="ecf726b1934da71b" providerId="LiveId" clId="{DBF02EF2-5AE0-440D-B6AD-B5ACDEE03AC8}" dt="2021-08-27T14:15:09.416" v="3532" actId="478"/>
          <ac:spMkLst>
            <pc:docMk/>
            <pc:sldMk cId="563389974" sldId="397"/>
            <ac:spMk id="6" creationId="{A1FAD561-0656-4F9A-8F72-C7C29084D01F}"/>
          </ac:spMkLst>
        </pc:spChg>
        <pc:spChg chg="mod ord">
          <ac:chgData name="Syphax Ait oubelli" userId="ecf726b1934da71b" providerId="LiveId" clId="{DBF02EF2-5AE0-440D-B6AD-B5ACDEE03AC8}" dt="2021-08-27T14:15:07.590" v="3531" actId="167"/>
          <ac:spMkLst>
            <pc:docMk/>
            <pc:sldMk cId="563389974" sldId="397"/>
            <ac:spMk id="25" creationId="{06AF10B1-CB4F-4986-B34E-193E0BD469D9}"/>
          </ac:spMkLst>
        </pc:spChg>
        <pc:picChg chg="del">
          <ac:chgData name="Syphax Ait oubelli" userId="ecf726b1934da71b" providerId="LiveId" clId="{DBF02EF2-5AE0-440D-B6AD-B5ACDEE03AC8}" dt="2021-08-27T14:15:09.416" v="3532" actId="478"/>
          <ac:picMkLst>
            <pc:docMk/>
            <pc:sldMk cId="563389974" sldId="397"/>
            <ac:picMk id="5" creationId="{602565D5-868D-4454-BE5D-BD3E7699CC7D}"/>
          </ac:picMkLst>
        </pc:picChg>
      </pc:sldChg>
      <pc:sldChg chg="add ord modAnim">
        <pc:chgData name="Syphax Ait oubelli" userId="ecf726b1934da71b" providerId="LiveId" clId="{DBF02EF2-5AE0-440D-B6AD-B5ACDEE03AC8}" dt="2021-08-27T14:22:49.684" v="3576"/>
        <pc:sldMkLst>
          <pc:docMk/>
          <pc:sldMk cId="1435775956" sldId="397"/>
        </pc:sldMkLst>
      </pc:sldChg>
      <pc:sldChg chg="addSp modSp add mod modAnim">
        <pc:chgData name="Syphax Ait oubelli" userId="ecf726b1934da71b" providerId="LiveId" clId="{DBF02EF2-5AE0-440D-B6AD-B5ACDEE03AC8}" dt="2021-08-27T15:37:03.648" v="3616" actId="1076"/>
        <pc:sldMkLst>
          <pc:docMk/>
          <pc:sldMk cId="3044260301" sldId="398"/>
        </pc:sldMkLst>
        <pc:spChg chg="add mod">
          <ac:chgData name="Syphax Ait oubelli" userId="ecf726b1934da71b" providerId="LiveId" clId="{DBF02EF2-5AE0-440D-B6AD-B5ACDEE03AC8}" dt="2021-08-27T15:37:03.648" v="3616" actId="1076"/>
          <ac:spMkLst>
            <pc:docMk/>
            <pc:sldMk cId="3044260301" sldId="398"/>
            <ac:spMk id="36" creationId="{0BFC7959-0C48-4E10-8F34-479A8AAC4FB1}"/>
          </ac:spMkLst>
        </pc:spChg>
        <pc:picChg chg="add mod">
          <ac:chgData name="Syphax Ait oubelli" userId="ecf726b1934da71b" providerId="LiveId" clId="{DBF02EF2-5AE0-440D-B6AD-B5ACDEE03AC8}" dt="2021-08-27T15:36:36.917" v="3581" actId="1076"/>
          <ac:picMkLst>
            <pc:docMk/>
            <pc:sldMk cId="3044260301" sldId="398"/>
            <ac:picMk id="35" creationId="{83D8891B-3442-48A7-B193-952F3897DB53}"/>
          </ac:picMkLst>
        </pc:picChg>
      </pc:sldChg>
      <pc:sldChg chg="addSp modSp add mod">
        <pc:chgData name="Syphax Ait oubelli" userId="ecf726b1934da71b" providerId="LiveId" clId="{DBF02EF2-5AE0-440D-B6AD-B5ACDEE03AC8}" dt="2021-08-27T15:41:44.728" v="3632" actId="1076"/>
        <pc:sldMkLst>
          <pc:docMk/>
          <pc:sldMk cId="1590254583" sldId="399"/>
        </pc:sldMkLst>
        <pc:spChg chg="add mod">
          <ac:chgData name="Syphax Ait oubelli" userId="ecf726b1934da71b" providerId="LiveId" clId="{DBF02EF2-5AE0-440D-B6AD-B5ACDEE03AC8}" dt="2021-08-27T15:41:44.728" v="3632" actId="1076"/>
          <ac:spMkLst>
            <pc:docMk/>
            <pc:sldMk cId="1590254583" sldId="399"/>
            <ac:spMk id="39" creationId="{5C7F4633-4E44-4C0E-B586-9CCE2BB2DCAA}"/>
          </ac:spMkLst>
        </pc:spChg>
        <pc:picChg chg="add mod">
          <ac:chgData name="Syphax Ait oubelli" userId="ecf726b1934da71b" providerId="LiveId" clId="{DBF02EF2-5AE0-440D-B6AD-B5ACDEE03AC8}" dt="2021-08-27T15:38:10.726" v="3621" actId="1076"/>
          <ac:picMkLst>
            <pc:docMk/>
            <pc:sldMk cId="1590254583" sldId="399"/>
            <ac:picMk id="38" creationId="{4F2AB9CB-50FA-446E-B689-951B68981309}"/>
          </ac:picMkLst>
        </pc:picChg>
      </pc:sldChg>
      <pc:sldChg chg="addSp delSp modSp add mod">
        <pc:chgData name="Syphax Ait oubelli" userId="ecf726b1934da71b" providerId="LiveId" clId="{DBF02EF2-5AE0-440D-B6AD-B5ACDEE03AC8}" dt="2021-08-27T15:49:23.126" v="3763"/>
        <pc:sldMkLst>
          <pc:docMk/>
          <pc:sldMk cId="328427401" sldId="400"/>
        </pc:sldMkLst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3" creationId="{CDF11141-7D34-471F-9116-08A32B0BFEDB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4" creationId="{10C1B4DD-33B2-4079-ACAE-A9AFCA8787AC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7" creationId="{D59E1FB0-9903-4F5E-B7EC-B11DAB940366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10" creationId="{64A1804D-5EE1-45AB-8787-6B8AB96A3DF6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13" creationId="{4D360CD4-01F2-4912-A370-7F474CDD0DAB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16" creationId="{73A2B211-1E76-43B8-A842-644031212CA9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19" creationId="{F71A63FB-07F1-4F19-B1A3-EBF27B03FDC2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22" creationId="{0C3FE7D5-4E79-46C7-8C4C-6552ACA027E3}"/>
          </ac:spMkLst>
        </pc:spChg>
        <pc:spChg chg="del mod">
          <ac:chgData name="Syphax Ait oubelli" userId="ecf726b1934da71b" providerId="LiveId" clId="{DBF02EF2-5AE0-440D-B6AD-B5ACDEE03AC8}" dt="2021-08-27T15:46:04.921" v="3723" actId="478"/>
          <ac:spMkLst>
            <pc:docMk/>
            <pc:sldMk cId="328427401" sldId="400"/>
            <ac:spMk id="23" creationId="{8E040940-8EC1-4F9E-821F-B3DD0EDCC23A}"/>
          </ac:spMkLst>
        </pc:spChg>
        <pc:spChg chg="del mod">
          <ac:chgData name="Syphax Ait oubelli" userId="ecf726b1934da71b" providerId="LiveId" clId="{DBF02EF2-5AE0-440D-B6AD-B5ACDEE03AC8}" dt="2021-08-27T15:46:04.921" v="3723" actId="478"/>
          <ac:spMkLst>
            <pc:docMk/>
            <pc:sldMk cId="328427401" sldId="400"/>
            <ac:spMk id="24" creationId="{35BEE1DE-1C26-4195-A3D0-E4FA5C27646B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25" creationId="{06AF10B1-CB4F-4986-B34E-193E0BD469D9}"/>
          </ac:spMkLst>
        </pc:spChg>
        <pc:spChg chg="del mod">
          <ac:chgData name="Syphax Ait oubelli" userId="ecf726b1934da71b" providerId="LiveId" clId="{DBF02EF2-5AE0-440D-B6AD-B5ACDEE03AC8}" dt="2021-08-27T15:46:04.921" v="3723" actId="478"/>
          <ac:spMkLst>
            <pc:docMk/>
            <pc:sldMk cId="328427401" sldId="400"/>
            <ac:spMk id="26" creationId="{E96AF6FF-6495-4F7E-A930-714D1527BE37}"/>
          </ac:spMkLst>
        </pc:spChg>
        <pc:spChg chg="del mod">
          <ac:chgData name="Syphax Ait oubelli" userId="ecf726b1934da71b" providerId="LiveId" clId="{DBF02EF2-5AE0-440D-B6AD-B5ACDEE03AC8}" dt="2021-08-27T15:46:04.921" v="3723" actId="478"/>
          <ac:spMkLst>
            <pc:docMk/>
            <pc:sldMk cId="328427401" sldId="400"/>
            <ac:spMk id="27" creationId="{605F7C73-B51E-40C3-A03F-1E646725FB8F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28" creationId="{15F0DA52-9D8D-4642-9762-65BDA6AFE2FA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29" creationId="{58F6974D-B5AB-4DF0-9263-144614FD5136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30" creationId="{C82C20F5-CCED-4075-868A-C298AB81DC25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31" creationId="{14AFC152-7112-443A-8C7A-2E80FB0E8E5A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32" creationId="{CA63CF28-5876-4133-8E7B-0D507AF1E70F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33" creationId="{3B47E5DD-49D4-4BBA-8C07-C601EF46FFF7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34" creationId="{F09FA5DB-C5D5-4113-BDD9-00327492FEB0}"/>
          </ac:spMkLst>
        </pc:spChg>
        <pc:spChg chg="del">
          <ac:chgData name="Syphax Ait oubelli" userId="ecf726b1934da71b" providerId="LiveId" clId="{DBF02EF2-5AE0-440D-B6AD-B5ACDEE03AC8}" dt="2021-08-27T15:42:39.216" v="3634" actId="478"/>
          <ac:spMkLst>
            <pc:docMk/>
            <pc:sldMk cId="328427401" sldId="400"/>
            <ac:spMk id="36" creationId="{0BFC7959-0C48-4E10-8F34-479A8AAC4FB1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37" creationId="{C81227BE-41EF-4393-AC13-08A97F741AD1}"/>
          </ac:spMkLst>
        </pc:spChg>
        <pc:spChg chg="del">
          <ac:chgData name="Syphax Ait oubelli" userId="ecf726b1934da71b" providerId="LiveId" clId="{DBF02EF2-5AE0-440D-B6AD-B5ACDEE03AC8}" dt="2021-08-27T15:42:39.216" v="3634" actId="478"/>
          <ac:spMkLst>
            <pc:docMk/>
            <pc:sldMk cId="328427401" sldId="400"/>
            <ac:spMk id="39" creationId="{5C7F4633-4E44-4C0E-B586-9CCE2BB2DCAA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40" creationId="{EF95D963-9C20-4B6A-8864-EBC33FF866EE}"/>
          </ac:spMkLst>
        </pc:spChg>
        <pc:spChg chg="add del mod">
          <ac:chgData name="Syphax Ait oubelli" userId="ecf726b1934da71b" providerId="LiveId" clId="{DBF02EF2-5AE0-440D-B6AD-B5ACDEE03AC8}" dt="2021-08-27T15:49:22.888" v="3762" actId="478"/>
          <ac:spMkLst>
            <pc:docMk/>
            <pc:sldMk cId="328427401" sldId="400"/>
            <ac:spMk id="41" creationId="{722628B9-44BA-4AAF-AFFB-4F82112CBB1B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43" creationId="{A1622D04-8937-4436-8A83-B2DDB09AE7F2}"/>
          </ac:spMkLst>
        </pc:spChg>
        <pc:spChg chg="add del mod">
          <ac:chgData name="Syphax Ait oubelli" userId="ecf726b1934da71b" providerId="LiveId" clId="{DBF02EF2-5AE0-440D-B6AD-B5ACDEE03AC8}" dt="2021-08-27T15:46:24.730" v="3728" actId="478"/>
          <ac:spMkLst>
            <pc:docMk/>
            <pc:sldMk cId="328427401" sldId="400"/>
            <ac:spMk id="44" creationId="{37F88F02-24C3-488C-BE79-E9FECA56B37B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46" creationId="{1785F098-5F9B-4E15-825A-EB70E4A37FD6}"/>
          </ac:spMkLst>
        </pc:spChg>
        <pc:spChg chg="add del mod">
          <ac:chgData name="Syphax Ait oubelli" userId="ecf726b1934da71b" providerId="LiveId" clId="{DBF02EF2-5AE0-440D-B6AD-B5ACDEE03AC8}" dt="2021-08-27T15:46:24.730" v="3728" actId="478"/>
          <ac:spMkLst>
            <pc:docMk/>
            <pc:sldMk cId="328427401" sldId="400"/>
            <ac:spMk id="47" creationId="{07425851-EC28-470B-A7D6-6E65DC25F264}"/>
          </ac:spMkLst>
        </pc:spChg>
        <pc:spChg chg="add mod">
          <ac:chgData name="Syphax Ait oubelli" userId="ecf726b1934da71b" providerId="LiveId" clId="{DBF02EF2-5AE0-440D-B6AD-B5ACDEE03AC8}" dt="2021-08-27T15:49:23.126" v="3763"/>
          <ac:spMkLst>
            <pc:docMk/>
            <pc:sldMk cId="328427401" sldId="400"/>
            <ac:spMk id="48" creationId="{C0A35A3E-0976-45E6-AF94-8588AEEFA6F1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49" creationId="{8354BD48-71B1-47A2-964C-9406051523F7}"/>
          </ac:spMkLst>
        </pc:spChg>
        <pc:spChg chg="add mod">
          <ac:chgData name="Syphax Ait oubelli" userId="ecf726b1934da71b" providerId="LiveId" clId="{DBF02EF2-5AE0-440D-B6AD-B5ACDEE03AC8}" dt="2021-08-27T15:49:23.126" v="3763"/>
          <ac:spMkLst>
            <pc:docMk/>
            <pc:sldMk cId="328427401" sldId="400"/>
            <ac:spMk id="50" creationId="{E2036B9F-F633-4AA3-8908-61D6932774E8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52" creationId="{9737E3C9-2649-4B93-B311-C140B3A0E59E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55" creationId="{643D47E5-5F64-41FE-A755-10F5635F91AC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58" creationId="{8EC3A824-16BD-43D7-A9F7-7315256CBBBD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61" creationId="{6F32346E-52DB-4C93-A3B2-14DA9B8443DA}"/>
          </ac:spMkLst>
        </pc:spChg>
        <pc:spChg chg="mod">
          <ac:chgData name="Syphax Ait oubelli" userId="ecf726b1934da71b" providerId="LiveId" clId="{DBF02EF2-5AE0-440D-B6AD-B5ACDEE03AC8}" dt="2021-08-27T15:46:13.409" v="3725" actId="1076"/>
          <ac:spMkLst>
            <pc:docMk/>
            <pc:sldMk cId="328427401" sldId="400"/>
            <ac:spMk id="64" creationId="{5D49293E-1C21-480B-A99D-89FC82FB266E}"/>
          </ac:spMkLst>
        </pc:spChg>
        <pc:picChg chg="del">
          <ac:chgData name="Syphax Ait oubelli" userId="ecf726b1934da71b" providerId="LiveId" clId="{DBF02EF2-5AE0-440D-B6AD-B5ACDEE03AC8}" dt="2021-08-27T15:42:39.216" v="3634" actId="478"/>
          <ac:picMkLst>
            <pc:docMk/>
            <pc:sldMk cId="328427401" sldId="400"/>
            <ac:picMk id="35" creationId="{83D8891B-3442-48A7-B193-952F3897DB53}"/>
          </ac:picMkLst>
        </pc:picChg>
        <pc:picChg chg="del">
          <ac:chgData name="Syphax Ait oubelli" userId="ecf726b1934da71b" providerId="LiveId" clId="{DBF02EF2-5AE0-440D-B6AD-B5ACDEE03AC8}" dt="2021-08-27T15:42:39.216" v="3634" actId="478"/>
          <ac:picMkLst>
            <pc:docMk/>
            <pc:sldMk cId="328427401" sldId="400"/>
            <ac:picMk id="38" creationId="{4F2AB9CB-50FA-446E-B689-951B68981309}"/>
          </ac:picMkLst>
        </pc:picChg>
        <pc:picChg chg="add del mod">
          <ac:chgData name="Syphax Ait oubelli" userId="ecf726b1934da71b" providerId="LiveId" clId="{DBF02EF2-5AE0-440D-B6AD-B5ACDEE03AC8}" dt="2021-08-27T15:46:24.730" v="3728" actId="478"/>
          <ac:picMkLst>
            <pc:docMk/>
            <pc:sldMk cId="328427401" sldId="400"/>
            <ac:picMk id="42" creationId="{FDF2CF87-52CD-4C2D-9C4E-85E65CE7B8CC}"/>
          </ac:picMkLst>
        </pc:picChg>
        <pc:picChg chg="add del mod">
          <ac:chgData name="Syphax Ait oubelli" userId="ecf726b1934da71b" providerId="LiveId" clId="{DBF02EF2-5AE0-440D-B6AD-B5ACDEE03AC8}" dt="2021-08-27T15:46:24.730" v="3728" actId="478"/>
          <ac:picMkLst>
            <pc:docMk/>
            <pc:sldMk cId="328427401" sldId="400"/>
            <ac:picMk id="45" creationId="{90CD29F2-C090-4C04-9201-1432ED5FEF28}"/>
          </ac:picMkLst>
        </pc:picChg>
      </pc:sldChg>
      <pc:sldChg chg="add del">
        <pc:chgData name="Syphax Ait oubelli" userId="ecf726b1934da71b" providerId="LiveId" clId="{DBF02EF2-5AE0-440D-B6AD-B5ACDEE03AC8}" dt="2021-08-27T15:46:48.192" v="3733" actId="47"/>
        <pc:sldMkLst>
          <pc:docMk/>
          <pc:sldMk cId="21144975" sldId="401"/>
        </pc:sldMkLst>
      </pc:sldChg>
      <pc:sldChg chg="addSp modSp add mod">
        <pc:chgData name="Syphax Ait oubelli" userId="ecf726b1934da71b" providerId="LiveId" clId="{DBF02EF2-5AE0-440D-B6AD-B5ACDEE03AC8}" dt="2021-08-27T15:49:20.273" v="3761" actId="1076"/>
        <pc:sldMkLst>
          <pc:docMk/>
          <pc:sldMk cId="1482714444" sldId="402"/>
        </pc:sldMkLst>
        <pc:spChg chg="add mod">
          <ac:chgData name="Syphax Ait oubelli" userId="ecf726b1934da71b" providerId="LiveId" clId="{DBF02EF2-5AE0-440D-B6AD-B5ACDEE03AC8}" dt="2021-08-27T15:49:02.082" v="3739" actId="1076"/>
          <ac:spMkLst>
            <pc:docMk/>
            <pc:sldMk cId="1482714444" sldId="402"/>
            <ac:spMk id="35" creationId="{6A815E45-E8CA-49CB-99BF-13FCAD6B9FDB}"/>
          </ac:spMkLst>
        </pc:spChg>
        <pc:spChg chg="add mod">
          <ac:chgData name="Syphax Ait oubelli" userId="ecf726b1934da71b" providerId="LiveId" clId="{DBF02EF2-5AE0-440D-B6AD-B5ACDEE03AC8}" dt="2021-08-27T15:49:20.273" v="3761" actId="1076"/>
          <ac:spMkLst>
            <pc:docMk/>
            <pc:sldMk cId="1482714444" sldId="402"/>
            <ac:spMk id="36" creationId="{26A93992-6A88-4C50-B80F-64CEC131F217}"/>
          </ac:spMkLst>
        </pc:spChg>
        <pc:spChg chg="mod">
          <ac:chgData name="Syphax Ait oubelli" userId="ecf726b1934da71b" providerId="LiveId" clId="{DBF02EF2-5AE0-440D-B6AD-B5ACDEE03AC8}" dt="2021-08-27T15:49:02.082" v="3739" actId="1076"/>
          <ac:spMkLst>
            <pc:docMk/>
            <pc:sldMk cId="1482714444" sldId="402"/>
            <ac:spMk id="41" creationId="{722628B9-44BA-4AAF-AFFB-4F82112CBB1B}"/>
          </ac:spMkLst>
        </pc:spChg>
      </pc:sldChg>
      <pc:sldChg chg="addSp modSp add mod">
        <pc:chgData name="Syphax Ait oubelli" userId="ecf726b1934da71b" providerId="LiveId" clId="{DBF02EF2-5AE0-440D-B6AD-B5ACDEE03AC8}" dt="2021-08-27T16:06:39.352" v="3966" actId="20577"/>
        <pc:sldMkLst>
          <pc:docMk/>
          <pc:sldMk cId="783124529" sldId="403"/>
        </pc:sldMkLst>
        <pc:spChg chg="add mod">
          <ac:chgData name="Syphax Ait oubelli" userId="ecf726b1934da71b" providerId="LiveId" clId="{DBF02EF2-5AE0-440D-B6AD-B5ACDEE03AC8}" dt="2021-08-27T16:06:39.352" v="3966" actId="20577"/>
          <ac:spMkLst>
            <pc:docMk/>
            <pc:sldMk cId="783124529" sldId="403"/>
            <ac:spMk id="38" creationId="{A75C5F5F-AD18-466D-B637-5AC16EE3F226}"/>
          </ac:spMkLst>
        </pc:spChg>
        <pc:spChg chg="add mod">
          <ac:chgData name="Syphax Ait oubelli" userId="ecf726b1934da71b" providerId="LiveId" clId="{DBF02EF2-5AE0-440D-B6AD-B5ACDEE03AC8}" dt="2021-08-27T15:50:39.019" v="3803" actId="207"/>
          <ac:spMkLst>
            <pc:docMk/>
            <pc:sldMk cId="783124529" sldId="403"/>
            <ac:spMk id="39" creationId="{F489A51C-754C-465A-8A6A-CEC15A151DC0}"/>
          </ac:spMkLst>
        </pc:spChg>
      </pc:sldChg>
      <pc:sldChg chg="addSp delSp modSp add mod ord">
        <pc:chgData name="Syphax Ait oubelli" userId="ecf726b1934da71b" providerId="LiveId" clId="{DBF02EF2-5AE0-440D-B6AD-B5ACDEE03AC8}" dt="2021-08-27T16:06:50.678" v="3969"/>
        <pc:sldMkLst>
          <pc:docMk/>
          <pc:sldMk cId="3298421712" sldId="404"/>
        </pc:sldMkLst>
        <pc:spChg chg="mod">
          <ac:chgData name="Syphax Ait oubelli" userId="ecf726b1934da71b" providerId="LiveId" clId="{DBF02EF2-5AE0-440D-B6AD-B5ACDEE03AC8}" dt="2021-08-27T15:57:40.853" v="3867" actId="1076"/>
          <ac:spMkLst>
            <pc:docMk/>
            <pc:sldMk cId="3298421712" sldId="404"/>
            <ac:spMk id="3" creationId="{CDF11141-7D34-471F-9116-08A32B0BFEDB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4" creationId="{10C1B4DD-33B2-4079-ACAE-A9AFCA8787AC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7" creationId="{D59E1FB0-9903-4F5E-B7EC-B11DAB940366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10" creationId="{64A1804D-5EE1-45AB-8787-6B8AB96A3DF6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13" creationId="{4D360CD4-01F2-4912-A370-7F474CDD0DAB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16" creationId="{73A2B211-1E76-43B8-A842-644031212CA9}"/>
          </ac:spMkLst>
        </pc:spChg>
        <pc:spChg chg="mod topLvl">
          <ac:chgData name="Syphax Ait oubelli" userId="ecf726b1934da71b" providerId="LiveId" clId="{DBF02EF2-5AE0-440D-B6AD-B5ACDEE03AC8}" dt="2021-08-27T15:59:49.985" v="3939" actId="404"/>
          <ac:spMkLst>
            <pc:docMk/>
            <pc:sldMk cId="3298421712" sldId="404"/>
            <ac:spMk id="19" creationId="{F71A63FB-07F1-4F19-B1A3-EBF27B03FDC2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22" creationId="{0C3FE7D5-4E79-46C7-8C4C-6552ACA027E3}"/>
          </ac:spMkLst>
        </pc:spChg>
        <pc:spChg chg="del">
          <ac:chgData name="Syphax Ait oubelli" userId="ecf726b1934da71b" providerId="LiveId" clId="{DBF02EF2-5AE0-440D-B6AD-B5ACDEE03AC8}" dt="2021-08-27T15:52:47.938" v="3807" actId="478"/>
          <ac:spMkLst>
            <pc:docMk/>
            <pc:sldMk cId="3298421712" sldId="404"/>
            <ac:spMk id="23" creationId="{8E040940-8EC1-4F9E-821F-B3DD0EDCC23A}"/>
          </ac:spMkLst>
        </pc:spChg>
        <pc:spChg chg="del">
          <ac:chgData name="Syphax Ait oubelli" userId="ecf726b1934da71b" providerId="LiveId" clId="{DBF02EF2-5AE0-440D-B6AD-B5ACDEE03AC8}" dt="2021-08-27T15:52:47.938" v="3807" actId="478"/>
          <ac:spMkLst>
            <pc:docMk/>
            <pc:sldMk cId="3298421712" sldId="404"/>
            <ac:spMk id="24" creationId="{35BEE1DE-1C26-4195-A3D0-E4FA5C27646B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25" creationId="{06AF10B1-CB4F-4986-B34E-193E0BD469D9}"/>
          </ac:spMkLst>
        </pc:spChg>
        <pc:spChg chg="del">
          <ac:chgData name="Syphax Ait oubelli" userId="ecf726b1934da71b" providerId="LiveId" clId="{DBF02EF2-5AE0-440D-B6AD-B5ACDEE03AC8}" dt="2021-08-27T15:52:47.938" v="3807" actId="478"/>
          <ac:spMkLst>
            <pc:docMk/>
            <pc:sldMk cId="3298421712" sldId="404"/>
            <ac:spMk id="26" creationId="{E96AF6FF-6495-4F7E-A930-714D1527BE37}"/>
          </ac:spMkLst>
        </pc:spChg>
        <pc:spChg chg="del">
          <ac:chgData name="Syphax Ait oubelli" userId="ecf726b1934da71b" providerId="LiveId" clId="{DBF02EF2-5AE0-440D-B6AD-B5ACDEE03AC8}" dt="2021-08-27T15:52:47.938" v="3807" actId="478"/>
          <ac:spMkLst>
            <pc:docMk/>
            <pc:sldMk cId="3298421712" sldId="404"/>
            <ac:spMk id="27" creationId="{605F7C73-B51E-40C3-A03F-1E646725FB8F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28" creationId="{15F0DA52-9D8D-4642-9762-65BDA6AFE2FA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29" creationId="{58F6974D-B5AB-4DF0-9263-144614FD5136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30" creationId="{C82C20F5-CCED-4075-868A-C298AB81DC25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31" creationId="{14AFC152-7112-443A-8C7A-2E80FB0E8E5A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32" creationId="{CA63CF28-5876-4133-8E7B-0D507AF1E70F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33" creationId="{3B47E5DD-49D4-4BBA-8C07-C601EF46FFF7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34" creationId="{F09FA5DB-C5D5-4113-BDD9-00327492FEB0}"/>
          </ac:spMkLst>
        </pc:spChg>
        <pc:spChg chg="mod">
          <ac:chgData name="Syphax Ait oubelli" userId="ecf726b1934da71b" providerId="LiveId" clId="{DBF02EF2-5AE0-440D-B6AD-B5ACDEE03AC8}" dt="2021-08-27T15:59:29.150" v="3936" actId="113"/>
          <ac:spMkLst>
            <pc:docMk/>
            <pc:sldMk cId="3298421712" sldId="404"/>
            <ac:spMk id="36" creationId="{0BFC7959-0C48-4E10-8F34-479A8AAC4FB1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37" creationId="{C81227BE-41EF-4393-AC13-08A97F741AD1}"/>
          </ac:spMkLst>
        </pc:spChg>
        <pc:spChg chg="mod">
          <ac:chgData name="Syphax Ait oubelli" userId="ecf726b1934da71b" providerId="LiveId" clId="{DBF02EF2-5AE0-440D-B6AD-B5ACDEE03AC8}" dt="2021-08-27T15:59:34.644" v="3937" actId="207"/>
          <ac:spMkLst>
            <pc:docMk/>
            <pc:sldMk cId="3298421712" sldId="404"/>
            <ac:spMk id="39" creationId="{5C7F4633-4E44-4C0E-B586-9CCE2BB2DCAA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40" creationId="{EF95D963-9C20-4B6A-8864-EBC33FF866EE}"/>
          </ac:spMkLst>
        </pc:spChg>
        <pc:spChg chg="add mod topLvl">
          <ac:chgData name="Syphax Ait oubelli" userId="ecf726b1934da71b" providerId="LiveId" clId="{DBF02EF2-5AE0-440D-B6AD-B5ACDEE03AC8}" dt="2021-08-27T15:56:09.203" v="3836" actId="165"/>
          <ac:spMkLst>
            <pc:docMk/>
            <pc:sldMk cId="3298421712" sldId="404"/>
            <ac:spMk id="41" creationId="{6B2E0BA1-32CD-4D2C-BE79-ED6BA7C458D6}"/>
          </ac:spMkLst>
        </pc:spChg>
        <pc:spChg chg="add mod topLvl">
          <ac:chgData name="Syphax Ait oubelli" userId="ecf726b1934da71b" providerId="LiveId" clId="{DBF02EF2-5AE0-440D-B6AD-B5ACDEE03AC8}" dt="2021-08-27T15:56:09.203" v="3836" actId="165"/>
          <ac:spMkLst>
            <pc:docMk/>
            <pc:sldMk cId="3298421712" sldId="404"/>
            <ac:spMk id="42" creationId="{DC2FBFD4-9BAF-4F0F-B0D2-37EB8CA99081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43" creationId="{A1622D04-8937-4436-8A83-B2DDB09AE7F2}"/>
          </ac:spMkLst>
        </pc:spChg>
        <pc:spChg chg="add mod topLvl">
          <ac:chgData name="Syphax Ait oubelli" userId="ecf726b1934da71b" providerId="LiveId" clId="{DBF02EF2-5AE0-440D-B6AD-B5ACDEE03AC8}" dt="2021-08-27T15:56:09.203" v="3836" actId="165"/>
          <ac:spMkLst>
            <pc:docMk/>
            <pc:sldMk cId="3298421712" sldId="404"/>
            <ac:spMk id="44" creationId="{18DEE543-1B9E-4872-8313-51EC599556B4}"/>
          </ac:spMkLst>
        </pc:spChg>
        <pc:spChg chg="add mod topLvl">
          <ac:chgData name="Syphax Ait oubelli" userId="ecf726b1934da71b" providerId="LiveId" clId="{DBF02EF2-5AE0-440D-B6AD-B5ACDEE03AC8}" dt="2021-08-27T15:56:09.203" v="3836" actId="165"/>
          <ac:spMkLst>
            <pc:docMk/>
            <pc:sldMk cId="3298421712" sldId="404"/>
            <ac:spMk id="45" creationId="{C802E9D9-86E1-4E44-ABE7-7D5089C479B6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46" creationId="{1785F098-5F9B-4E15-825A-EB70E4A37FD6}"/>
          </ac:spMkLst>
        </pc:spChg>
        <pc:spChg chg="add mod topLvl">
          <ac:chgData name="Syphax Ait oubelli" userId="ecf726b1934da71b" providerId="LiveId" clId="{DBF02EF2-5AE0-440D-B6AD-B5ACDEE03AC8}" dt="2021-08-27T15:56:09.203" v="3836" actId="165"/>
          <ac:spMkLst>
            <pc:docMk/>
            <pc:sldMk cId="3298421712" sldId="404"/>
            <ac:spMk id="47" creationId="{20DCF8CE-8007-4EFB-A07D-6F5F69BE7A90}"/>
          </ac:spMkLst>
        </pc:spChg>
        <pc:spChg chg="add mod topLvl">
          <ac:chgData name="Syphax Ait oubelli" userId="ecf726b1934da71b" providerId="LiveId" clId="{DBF02EF2-5AE0-440D-B6AD-B5ACDEE03AC8}" dt="2021-08-27T15:56:09.203" v="3836" actId="165"/>
          <ac:spMkLst>
            <pc:docMk/>
            <pc:sldMk cId="3298421712" sldId="404"/>
            <ac:spMk id="48" creationId="{E6E52269-FBD2-460C-983A-F57FD9EBF9D1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49" creationId="{8354BD48-71B1-47A2-964C-9406051523F7}"/>
          </ac:spMkLst>
        </pc:spChg>
        <pc:spChg chg="add mod topLvl">
          <ac:chgData name="Syphax Ait oubelli" userId="ecf726b1934da71b" providerId="LiveId" clId="{DBF02EF2-5AE0-440D-B6AD-B5ACDEE03AC8}" dt="2021-08-27T15:56:09.203" v="3836" actId="165"/>
          <ac:spMkLst>
            <pc:docMk/>
            <pc:sldMk cId="3298421712" sldId="404"/>
            <ac:spMk id="50" creationId="{74461088-93AE-44CF-8527-A452B0E61588}"/>
          </ac:spMkLst>
        </pc:spChg>
        <pc:spChg chg="add mod topLvl">
          <ac:chgData name="Syphax Ait oubelli" userId="ecf726b1934da71b" providerId="LiveId" clId="{DBF02EF2-5AE0-440D-B6AD-B5ACDEE03AC8}" dt="2021-08-27T15:56:09.203" v="3836" actId="165"/>
          <ac:spMkLst>
            <pc:docMk/>
            <pc:sldMk cId="3298421712" sldId="404"/>
            <ac:spMk id="51" creationId="{4C316A44-B2D3-4DE8-BE1F-759CADAB1A43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52" creationId="{9737E3C9-2649-4B93-B311-C140B3A0E59E}"/>
          </ac:spMkLst>
        </pc:spChg>
        <pc:spChg chg="add mod topLvl">
          <ac:chgData name="Syphax Ait oubelli" userId="ecf726b1934da71b" providerId="LiveId" clId="{DBF02EF2-5AE0-440D-B6AD-B5ACDEE03AC8}" dt="2021-08-27T15:56:09.203" v="3836" actId="165"/>
          <ac:spMkLst>
            <pc:docMk/>
            <pc:sldMk cId="3298421712" sldId="404"/>
            <ac:spMk id="53" creationId="{C497748A-C88E-4800-ABA9-2408F64D310E}"/>
          </ac:spMkLst>
        </pc:spChg>
        <pc:spChg chg="add mod topLvl">
          <ac:chgData name="Syphax Ait oubelli" userId="ecf726b1934da71b" providerId="LiveId" clId="{DBF02EF2-5AE0-440D-B6AD-B5ACDEE03AC8}" dt="2021-08-27T15:56:09.203" v="3836" actId="165"/>
          <ac:spMkLst>
            <pc:docMk/>
            <pc:sldMk cId="3298421712" sldId="404"/>
            <ac:spMk id="54" creationId="{AAC7EEAF-D656-47CE-8C3F-EA9EA2E249BE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55" creationId="{643D47E5-5F64-41FE-A755-10F5635F91AC}"/>
          </ac:spMkLst>
        </pc:spChg>
        <pc:spChg chg="add mod topLvl">
          <ac:chgData name="Syphax Ait oubelli" userId="ecf726b1934da71b" providerId="LiveId" clId="{DBF02EF2-5AE0-440D-B6AD-B5ACDEE03AC8}" dt="2021-08-27T15:56:09.203" v="3836" actId="165"/>
          <ac:spMkLst>
            <pc:docMk/>
            <pc:sldMk cId="3298421712" sldId="404"/>
            <ac:spMk id="56" creationId="{6A6353A0-C998-4A1D-AB30-BE49BF2D4900}"/>
          </ac:spMkLst>
        </pc:spChg>
        <pc:spChg chg="add mod topLvl">
          <ac:chgData name="Syphax Ait oubelli" userId="ecf726b1934da71b" providerId="LiveId" clId="{DBF02EF2-5AE0-440D-B6AD-B5ACDEE03AC8}" dt="2021-08-27T15:56:09.203" v="3836" actId="165"/>
          <ac:spMkLst>
            <pc:docMk/>
            <pc:sldMk cId="3298421712" sldId="404"/>
            <ac:spMk id="57" creationId="{12D10859-0B20-4EAD-BBEA-880230B1BE12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58" creationId="{8EC3A824-16BD-43D7-A9F7-7315256CBBBD}"/>
          </ac:spMkLst>
        </pc:spChg>
        <pc:spChg chg="add mod topLvl">
          <ac:chgData name="Syphax Ait oubelli" userId="ecf726b1934da71b" providerId="LiveId" clId="{DBF02EF2-5AE0-440D-B6AD-B5ACDEE03AC8}" dt="2021-08-27T15:56:09.203" v="3836" actId="165"/>
          <ac:spMkLst>
            <pc:docMk/>
            <pc:sldMk cId="3298421712" sldId="404"/>
            <ac:spMk id="59" creationId="{04CB84BB-978B-4D95-A5F1-350DDD506149}"/>
          </ac:spMkLst>
        </pc:spChg>
        <pc:spChg chg="add mod topLvl">
          <ac:chgData name="Syphax Ait oubelli" userId="ecf726b1934da71b" providerId="LiveId" clId="{DBF02EF2-5AE0-440D-B6AD-B5ACDEE03AC8}" dt="2021-08-27T15:56:09.203" v="3836" actId="165"/>
          <ac:spMkLst>
            <pc:docMk/>
            <pc:sldMk cId="3298421712" sldId="404"/>
            <ac:spMk id="60" creationId="{F860B6A2-256E-4958-984B-4CA7CFA9B2BE}"/>
          </ac:spMkLst>
        </pc:spChg>
        <pc:spChg chg="mod topLvl">
          <ac:chgData name="Syphax Ait oubelli" userId="ecf726b1934da71b" providerId="LiveId" clId="{DBF02EF2-5AE0-440D-B6AD-B5ACDEE03AC8}" dt="2021-08-27T15:56:29.752" v="3841" actId="165"/>
          <ac:spMkLst>
            <pc:docMk/>
            <pc:sldMk cId="3298421712" sldId="404"/>
            <ac:spMk id="61" creationId="{6F32346E-52DB-4C93-A3B2-14DA9B8443DA}"/>
          </ac:spMkLst>
        </pc:spChg>
        <pc:spChg chg="add mod topLvl">
          <ac:chgData name="Syphax Ait oubelli" userId="ecf726b1934da71b" providerId="LiveId" clId="{DBF02EF2-5AE0-440D-B6AD-B5ACDEE03AC8}" dt="2021-08-27T15:56:09.203" v="3836" actId="165"/>
          <ac:spMkLst>
            <pc:docMk/>
            <pc:sldMk cId="3298421712" sldId="404"/>
            <ac:spMk id="62" creationId="{4BC7F5EF-FF71-48C9-AB81-CC664F482580}"/>
          </ac:spMkLst>
        </pc:spChg>
        <pc:spChg chg="add mod topLvl">
          <ac:chgData name="Syphax Ait oubelli" userId="ecf726b1934da71b" providerId="LiveId" clId="{DBF02EF2-5AE0-440D-B6AD-B5ACDEE03AC8}" dt="2021-08-27T15:56:09.203" v="3836" actId="165"/>
          <ac:spMkLst>
            <pc:docMk/>
            <pc:sldMk cId="3298421712" sldId="404"/>
            <ac:spMk id="63" creationId="{D58C902F-7C73-40D5-BF07-FA0B0F51F345}"/>
          </ac:spMkLst>
        </pc:spChg>
        <pc:spChg chg="mod topLvl">
          <ac:chgData name="Syphax Ait oubelli" userId="ecf726b1934da71b" providerId="LiveId" clId="{DBF02EF2-5AE0-440D-B6AD-B5ACDEE03AC8}" dt="2021-08-27T15:59:49.985" v="3939" actId="404"/>
          <ac:spMkLst>
            <pc:docMk/>
            <pc:sldMk cId="3298421712" sldId="404"/>
            <ac:spMk id="64" creationId="{5D49293E-1C21-480B-A99D-89FC82FB266E}"/>
          </ac:spMkLst>
        </pc:spChg>
        <pc:spChg chg="add mod topLvl">
          <ac:chgData name="Syphax Ait oubelli" userId="ecf726b1934da71b" providerId="LiveId" clId="{DBF02EF2-5AE0-440D-B6AD-B5ACDEE03AC8}" dt="2021-08-27T15:56:09.203" v="3836" actId="165"/>
          <ac:spMkLst>
            <pc:docMk/>
            <pc:sldMk cId="3298421712" sldId="404"/>
            <ac:spMk id="65" creationId="{D073125D-930A-468C-A077-0AF96E1EA3DA}"/>
          </ac:spMkLst>
        </pc:spChg>
        <pc:spChg chg="add mod topLvl">
          <ac:chgData name="Syphax Ait oubelli" userId="ecf726b1934da71b" providerId="LiveId" clId="{DBF02EF2-5AE0-440D-B6AD-B5ACDEE03AC8}" dt="2021-08-27T15:56:09.203" v="3836" actId="165"/>
          <ac:spMkLst>
            <pc:docMk/>
            <pc:sldMk cId="3298421712" sldId="404"/>
            <ac:spMk id="66" creationId="{27F4EAC8-105D-4B47-B09A-4D389879EF31}"/>
          </ac:spMkLst>
        </pc:spChg>
        <pc:spChg chg="add mod topLvl">
          <ac:chgData name="Syphax Ait oubelli" userId="ecf726b1934da71b" providerId="LiveId" clId="{DBF02EF2-5AE0-440D-B6AD-B5ACDEE03AC8}" dt="2021-08-27T15:56:09.203" v="3836" actId="165"/>
          <ac:spMkLst>
            <pc:docMk/>
            <pc:sldMk cId="3298421712" sldId="404"/>
            <ac:spMk id="67" creationId="{10B155FB-C0BF-4C70-B11E-BF4D7973C22D}"/>
          </ac:spMkLst>
        </pc:spChg>
        <pc:spChg chg="add mod topLvl">
          <ac:chgData name="Syphax Ait oubelli" userId="ecf726b1934da71b" providerId="LiveId" clId="{DBF02EF2-5AE0-440D-B6AD-B5ACDEE03AC8}" dt="2021-08-27T15:56:09.203" v="3836" actId="165"/>
          <ac:spMkLst>
            <pc:docMk/>
            <pc:sldMk cId="3298421712" sldId="404"/>
            <ac:spMk id="68" creationId="{E4D494FE-438C-4F3C-9D84-F3E3EA5FF01B}"/>
          </ac:spMkLst>
        </pc:spChg>
        <pc:spChg chg="add mod">
          <ac:chgData name="Syphax Ait oubelli" userId="ecf726b1934da71b" providerId="LiveId" clId="{DBF02EF2-5AE0-440D-B6AD-B5ACDEE03AC8}" dt="2021-08-27T15:57:57.953" v="3874" actId="948"/>
          <ac:spMkLst>
            <pc:docMk/>
            <pc:sldMk cId="3298421712" sldId="404"/>
            <ac:spMk id="100" creationId="{7DD95F53-64BB-429E-9972-3C465EBBEC74}"/>
          </ac:spMkLst>
        </pc:spChg>
        <pc:spChg chg="add del mod">
          <ac:chgData name="Syphax Ait oubelli" userId="ecf726b1934da71b" providerId="LiveId" clId="{DBF02EF2-5AE0-440D-B6AD-B5ACDEE03AC8}" dt="2021-08-27T16:06:34.906" v="3952" actId="478"/>
          <ac:spMkLst>
            <pc:docMk/>
            <pc:sldMk cId="3298421712" sldId="404"/>
            <ac:spMk id="101" creationId="{25E645C4-75CB-4BA4-855A-7697CC2340D4}"/>
          </ac:spMkLst>
        </pc:spChg>
        <pc:spChg chg="add mod">
          <ac:chgData name="Syphax Ait oubelli" userId="ecf726b1934da71b" providerId="LiveId" clId="{DBF02EF2-5AE0-440D-B6AD-B5ACDEE03AC8}" dt="2021-08-27T15:59:34.644" v="3937" actId="207"/>
          <ac:spMkLst>
            <pc:docMk/>
            <pc:sldMk cId="3298421712" sldId="404"/>
            <ac:spMk id="103" creationId="{1E9F39FE-4FEB-4EB6-AA0E-9D24F0F2333D}"/>
          </ac:spMkLst>
        </pc:spChg>
        <pc:spChg chg="add mod">
          <ac:chgData name="Syphax Ait oubelli" userId="ecf726b1934da71b" providerId="LiveId" clId="{DBF02EF2-5AE0-440D-B6AD-B5ACDEE03AC8}" dt="2021-08-27T15:59:29.150" v="3936" actId="113"/>
          <ac:spMkLst>
            <pc:docMk/>
            <pc:sldMk cId="3298421712" sldId="404"/>
            <ac:spMk id="105" creationId="{31EBB0A9-BDCE-467F-AD85-270B3B9D10B6}"/>
          </ac:spMkLst>
        </pc:spChg>
        <pc:spChg chg="add del mod">
          <ac:chgData name="Syphax Ait oubelli" userId="ecf726b1934da71b" providerId="LiveId" clId="{DBF02EF2-5AE0-440D-B6AD-B5ACDEE03AC8}" dt="2021-08-27T16:06:50.426" v="3968" actId="478"/>
          <ac:spMkLst>
            <pc:docMk/>
            <pc:sldMk cId="3298421712" sldId="404"/>
            <ac:spMk id="106" creationId="{2C9FCBD4-BFF8-4E85-B4AB-CB815FFED2FB}"/>
          </ac:spMkLst>
        </pc:spChg>
        <pc:spChg chg="add mod">
          <ac:chgData name="Syphax Ait oubelli" userId="ecf726b1934da71b" providerId="LiveId" clId="{DBF02EF2-5AE0-440D-B6AD-B5ACDEE03AC8}" dt="2021-08-27T16:06:50.678" v="3969"/>
          <ac:spMkLst>
            <pc:docMk/>
            <pc:sldMk cId="3298421712" sldId="404"/>
            <ac:spMk id="107" creationId="{9357A617-6EA0-4F21-BC0F-B29976640097}"/>
          </ac:spMkLst>
        </pc:spChg>
        <pc:grpChg chg="add del mod">
          <ac:chgData name="Syphax Ait oubelli" userId="ecf726b1934da71b" providerId="LiveId" clId="{DBF02EF2-5AE0-440D-B6AD-B5ACDEE03AC8}" dt="2021-08-27T15:53:07.925" v="3813" actId="165"/>
          <ac:grpSpMkLst>
            <pc:docMk/>
            <pc:sldMk cId="3298421712" sldId="404"/>
            <ac:grpSpMk id="2" creationId="{1F0510D5-253A-4476-880D-160978B73CA3}"/>
          </ac:grpSpMkLst>
        </pc:grpChg>
        <pc:grpChg chg="add del mod">
          <ac:chgData name="Syphax Ait oubelli" userId="ecf726b1934da71b" providerId="LiveId" clId="{DBF02EF2-5AE0-440D-B6AD-B5ACDEE03AC8}" dt="2021-08-27T15:56:09.203" v="3836" actId="165"/>
          <ac:grpSpMkLst>
            <pc:docMk/>
            <pc:sldMk cId="3298421712" sldId="404"/>
            <ac:grpSpMk id="5" creationId="{DBCC5ED3-3588-4DF8-8080-7B27C340A802}"/>
          </ac:grpSpMkLst>
        </pc:grpChg>
        <pc:grpChg chg="add del mod">
          <ac:chgData name="Syphax Ait oubelli" userId="ecf726b1934da71b" providerId="LiveId" clId="{DBF02EF2-5AE0-440D-B6AD-B5ACDEE03AC8}" dt="2021-08-27T15:56:29.752" v="3841" actId="165"/>
          <ac:grpSpMkLst>
            <pc:docMk/>
            <pc:sldMk cId="3298421712" sldId="404"/>
            <ac:grpSpMk id="6" creationId="{F4D9BA72-58C8-496C-840A-F8914CCB8A2A}"/>
          </ac:grpSpMkLst>
        </pc:grpChg>
        <pc:picChg chg="mod">
          <ac:chgData name="Syphax Ait oubelli" userId="ecf726b1934da71b" providerId="LiveId" clId="{DBF02EF2-5AE0-440D-B6AD-B5ACDEE03AC8}" dt="2021-08-27T15:57:09.762" v="3856" actId="1076"/>
          <ac:picMkLst>
            <pc:docMk/>
            <pc:sldMk cId="3298421712" sldId="404"/>
            <ac:picMk id="35" creationId="{83D8891B-3442-48A7-B193-952F3897DB53}"/>
          </ac:picMkLst>
        </pc:picChg>
        <pc:picChg chg="mod">
          <ac:chgData name="Syphax Ait oubelli" userId="ecf726b1934da71b" providerId="LiveId" clId="{DBF02EF2-5AE0-440D-B6AD-B5ACDEE03AC8}" dt="2021-08-27T15:56:46.630" v="3845" actId="1076"/>
          <ac:picMkLst>
            <pc:docMk/>
            <pc:sldMk cId="3298421712" sldId="404"/>
            <ac:picMk id="38" creationId="{4F2AB9CB-50FA-446E-B689-951B68981309}"/>
          </ac:picMkLst>
        </pc:picChg>
        <pc:picChg chg="add mod">
          <ac:chgData name="Syphax Ait oubelli" userId="ecf726b1934da71b" providerId="LiveId" clId="{DBF02EF2-5AE0-440D-B6AD-B5ACDEE03AC8}" dt="2021-08-27T15:58:54.542" v="3897" actId="571"/>
          <ac:picMkLst>
            <pc:docMk/>
            <pc:sldMk cId="3298421712" sldId="404"/>
            <ac:picMk id="102" creationId="{4A1F1703-972A-4216-BD74-58F015469184}"/>
          </ac:picMkLst>
        </pc:picChg>
        <pc:picChg chg="add mod">
          <ac:chgData name="Syphax Ait oubelli" userId="ecf726b1934da71b" providerId="LiveId" clId="{DBF02EF2-5AE0-440D-B6AD-B5ACDEE03AC8}" dt="2021-08-27T15:58:58.274" v="3898" actId="1076"/>
          <ac:picMkLst>
            <pc:docMk/>
            <pc:sldMk cId="3298421712" sldId="404"/>
            <ac:picMk id="104" creationId="{06C1DC4F-3735-4C72-9703-C1F3BE77EFE9}"/>
          </ac:picMkLst>
        </pc:pic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69" creationId="{AF628DBC-C03A-4EBB-9DE7-93E36683CC15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70" creationId="{39A8207F-CA73-4A67-89B5-9A4C9B3666F3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71" creationId="{C8C21735-D23B-4CD8-A201-1CB9D7C384DA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72" creationId="{E9B5235E-9793-4EBE-A0ED-11D55CB798BA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73" creationId="{4A0C956C-8FE4-4CF7-A579-C44E5DAF11C3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74" creationId="{17343D4A-FD86-4AB9-AB77-1F9BEFAAD4E2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75" creationId="{A53AD7CB-C5F1-4ABC-8B5A-E4225FC3DB42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76" creationId="{B5261359-D171-4ED9-97DC-0C558B284CBA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77" creationId="{8628B1BC-5B34-4451-878E-63011EBC15C2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78" creationId="{6F67CE49-2692-4D91-AAF4-20263BC95634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79" creationId="{C09C5CD6-EF7C-4717-B4C8-1E54DE459D2C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80" creationId="{635681D0-593B-4008-8DD7-0F07DA91540A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81" creationId="{A7EE46A4-A527-4939-B84C-F8A39A2C7F16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82" creationId="{CFFCE582-5657-4A30-AD99-F5D54C0586FD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83" creationId="{87DC9B58-18AC-454C-90AC-19639F12D81D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84" creationId="{79F05178-73AC-4002-8A11-74DD24C76C47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85" creationId="{C0BEB304-CE8F-4433-8D2E-3A6A973BAD8E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86" creationId="{4FF1C5F2-2598-404D-A370-4EB575A8298F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87" creationId="{7286FA24-9462-4639-B906-C0838D91248A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88" creationId="{2561B730-72E5-4303-B9EF-B9620ADD699D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89" creationId="{6593F95F-D66B-4BCF-BDA7-6575307BBBF5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90" creationId="{351DF9ED-544C-4A1B-BA3F-D60B84B7AC70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91" creationId="{B42CB3A6-E6F5-4FC0-BDEA-50F0A45427BE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92" creationId="{327702C8-A8D0-4493-8A8E-94644FE10436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93" creationId="{FC6E5735-BBDB-4F1D-B3F4-82093649FEC2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94" creationId="{18422052-3D34-4331-AC63-54602F0F7422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95" creationId="{EEC17D16-BFAC-4610-A3D2-EFD89F5CA02F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96" creationId="{E1E88F50-FDE6-4EAC-A75A-3AA53B9AB12F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97" creationId="{F24DB324-2A88-4F01-8E70-7500DD7EFCFD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98" creationId="{916DAD9B-47D7-4C86-89D1-B6691D745960}"/>
          </ac:cxnSpMkLst>
        </pc:cxnChg>
        <pc:cxnChg chg="add mod topLvl">
          <ac:chgData name="Syphax Ait oubelli" userId="ecf726b1934da71b" providerId="LiveId" clId="{DBF02EF2-5AE0-440D-B6AD-B5ACDEE03AC8}" dt="2021-08-27T15:56:09.203" v="3836" actId="165"/>
          <ac:cxnSpMkLst>
            <pc:docMk/>
            <pc:sldMk cId="3298421712" sldId="404"/>
            <ac:cxnSpMk id="99" creationId="{6C2F74E6-9D45-457E-ADB9-F2C6BC5F5584}"/>
          </ac:cxnSpMkLst>
        </pc:cxnChg>
      </pc:sldChg>
      <pc:sldChg chg="add del">
        <pc:chgData name="Syphax Ait oubelli" userId="ecf726b1934da71b" providerId="LiveId" clId="{DBF02EF2-5AE0-440D-B6AD-B5ACDEE03AC8}" dt="2021-08-27T15:57:25.115" v="3861" actId="47"/>
        <pc:sldMkLst>
          <pc:docMk/>
          <pc:sldMk cId="1180910924" sldId="405"/>
        </pc:sldMkLst>
      </pc:sldChg>
      <pc:sldChg chg="addSp delSp modSp add mod">
        <pc:chgData name="Syphax Ait oubelli" userId="ecf726b1934da71b" providerId="LiveId" clId="{DBF02EF2-5AE0-440D-B6AD-B5ACDEE03AC8}" dt="2021-08-27T16:13:29.974" v="4063" actId="1076"/>
        <pc:sldMkLst>
          <pc:docMk/>
          <pc:sldMk cId="2290987220" sldId="405"/>
        </pc:sldMkLst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3" creationId="{CDF11141-7D34-471F-9116-08A32B0BFEDB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4" creationId="{10C1B4DD-33B2-4079-ACAE-A9AFCA8787AC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7" creationId="{D59E1FB0-9903-4F5E-B7EC-B11DAB940366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10" creationId="{64A1804D-5EE1-45AB-8787-6B8AB96A3DF6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13" creationId="{4D360CD4-01F2-4912-A370-7F474CDD0DAB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16" creationId="{73A2B211-1E76-43B8-A842-644031212CA9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19" creationId="{F71A63FB-07F1-4F19-B1A3-EBF27B03FDC2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22" creationId="{0C3FE7D5-4E79-46C7-8C4C-6552ACA027E3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25" creationId="{06AF10B1-CB4F-4986-B34E-193E0BD469D9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28" creationId="{15F0DA52-9D8D-4642-9762-65BDA6AFE2FA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29" creationId="{58F6974D-B5AB-4DF0-9263-144614FD5136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30" creationId="{C82C20F5-CCED-4075-868A-C298AB81DC25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31" creationId="{14AFC152-7112-443A-8C7A-2E80FB0E8E5A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32" creationId="{CA63CF28-5876-4133-8E7B-0D507AF1E70F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33" creationId="{3B47E5DD-49D4-4BBA-8C07-C601EF46FFF7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34" creationId="{F09FA5DB-C5D5-4113-BDD9-00327492FEB0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36" creationId="{0BFC7959-0C48-4E10-8F34-479A8AAC4FB1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37" creationId="{C81227BE-41EF-4393-AC13-08A97F741AD1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39" creationId="{5C7F4633-4E44-4C0E-B586-9CCE2BB2DCAA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40" creationId="{EF95D963-9C20-4B6A-8864-EBC33FF866EE}"/>
          </ac:spMkLst>
        </pc:spChg>
        <pc:spChg chg="del">
          <ac:chgData name="Syphax Ait oubelli" userId="ecf726b1934da71b" providerId="LiveId" clId="{DBF02EF2-5AE0-440D-B6AD-B5ACDEE03AC8}" dt="2021-08-27T16:07:11.106" v="3970" actId="478"/>
          <ac:spMkLst>
            <pc:docMk/>
            <pc:sldMk cId="2290987220" sldId="405"/>
            <ac:spMk id="41" creationId="{6B2E0BA1-32CD-4D2C-BE79-ED6BA7C458D6}"/>
          </ac:spMkLst>
        </pc:spChg>
        <pc:spChg chg="del">
          <ac:chgData name="Syphax Ait oubelli" userId="ecf726b1934da71b" providerId="LiveId" clId="{DBF02EF2-5AE0-440D-B6AD-B5ACDEE03AC8}" dt="2021-08-27T16:07:11.106" v="3970" actId="478"/>
          <ac:spMkLst>
            <pc:docMk/>
            <pc:sldMk cId="2290987220" sldId="405"/>
            <ac:spMk id="42" creationId="{DC2FBFD4-9BAF-4F0F-B0D2-37EB8CA99081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43" creationId="{A1622D04-8937-4436-8A83-B2DDB09AE7F2}"/>
          </ac:spMkLst>
        </pc:spChg>
        <pc:spChg chg="del">
          <ac:chgData name="Syphax Ait oubelli" userId="ecf726b1934da71b" providerId="LiveId" clId="{DBF02EF2-5AE0-440D-B6AD-B5ACDEE03AC8}" dt="2021-08-27T16:07:11.106" v="3970" actId="478"/>
          <ac:spMkLst>
            <pc:docMk/>
            <pc:sldMk cId="2290987220" sldId="405"/>
            <ac:spMk id="44" creationId="{18DEE543-1B9E-4872-8313-51EC599556B4}"/>
          </ac:spMkLst>
        </pc:spChg>
        <pc:spChg chg="del">
          <ac:chgData name="Syphax Ait oubelli" userId="ecf726b1934da71b" providerId="LiveId" clId="{DBF02EF2-5AE0-440D-B6AD-B5ACDEE03AC8}" dt="2021-08-27T16:07:11.106" v="3970" actId="478"/>
          <ac:spMkLst>
            <pc:docMk/>
            <pc:sldMk cId="2290987220" sldId="405"/>
            <ac:spMk id="45" creationId="{C802E9D9-86E1-4E44-ABE7-7D5089C479B6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46" creationId="{1785F098-5F9B-4E15-825A-EB70E4A37FD6}"/>
          </ac:spMkLst>
        </pc:spChg>
        <pc:spChg chg="del">
          <ac:chgData name="Syphax Ait oubelli" userId="ecf726b1934da71b" providerId="LiveId" clId="{DBF02EF2-5AE0-440D-B6AD-B5ACDEE03AC8}" dt="2021-08-27T16:07:11.106" v="3970" actId="478"/>
          <ac:spMkLst>
            <pc:docMk/>
            <pc:sldMk cId="2290987220" sldId="405"/>
            <ac:spMk id="47" creationId="{20DCF8CE-8007-4EFB-A07D-6F5F69BE7A90}"/>
          </ac:spMkLst>
        </pc:spChg>
        <pc:spChg chg="del">
          <ac:chgData name="Syphax Ait oubelli" userId="ecf726b1934da71b" providerId="LiveId" clId="{DBF02EF2-5AE0-440D-B6AD-B5ACDEE03AC8}" dt="2021-08-27T16:07:11.106" v="3970" actId="478"/>
          <ac:spMkLst>
            <pc:docMk/>
            <pc:sldMk cId="2290987220" sldId="405"/>
            <ac:spMk id="48" creationId="{E6E52269-FBD2-460C-983A-F57FD9EBF9D1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49" creationId="{8354BD48-71B1-47A2-964C-9406051523F7}"/>
          </ac:spMkLst>
        </pc:spChg>
        <pc:spChg chg="del">
          <ac:chgData name="Syphax Ait oubelli" userId="ecf726b1934da71b" providerId="LiveId" clId="{DBF02EF2-5AE0-440D-B6AD-B5ACDEE03AC8}" dt="2021-08-27T16:07:11.106" v="3970" actId="478"/>
          <ac:spMkLst>
            <pc:docMk/>
            <pc:sldMk cId="2290987220" sldId="405"/>
            <ac:spMk id="50" creationId="{74461088-93AE-44CF-8527-A452B0E61588}"/>
          </ac:spMkLst>
        </pc:spChg>
        <pc:spChg chg="del">
          <ac:chgData name="Syphax Ait oubelli" userId="ecf726b1934da71b" providerId="LiveId" clId="{DBF02EF2-5AE0-440D-B6AD-B5ACDEE03AC8}" dt="2021-08-27T16:07:11.106" v="3970" actId="478"/>
          <ac:spMkLst>
            <pc:docMk/>
            <pc:sldMk cId="2290987220" sldId="405"/>
            <ac:spMk id="51" creationId="{4C316A44-B2D3-4DE8-BE1F-759CADAB1A43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52" creationId="{9737E3C9-2649-4B93-B311-C140B3A0E59E}"/>
          </ac:spMkLst>
        </pc:spChg>
        <pc:spChg chg="del">
          <ac:chgData name="Syphax Ait oubelli" userId="ecf726b1934da71b" providerId="LiveId" clId="{DBF02EF2-5AE0-440D-B6AD-B5ACDEE03AC8}" dt="2021-08-27T16:07:11.106" v="3970" actId="478"/>
          <ac:spMkLst>
            <pc:docMk/>
            <pc:sldMk cId="2290987220" sldId="405"/>
            <ac:spMk id="53" creationId="{C497748A-C88E-4800-ABA9-2408F64D310E}"/>
          </ac:spMkLst>
        </pc:spChg>
        <pc:spChg chg="del">
          <ac:chgData name="Syphax Ait oubelli" userId="ecf726b1934da71b" providerId="LiveId" clId="{DBF02EF2-5AE0-440D-B6AD-B5ACDEE03AC8}" dt="2021-08-27T16:07:11.106" v="3970" actId="478"/>
          <ac:spMkLst>
            <pc:docMk/>
            <pc:sldMk cId="2290987220" sldId="405"/>
            <ac:spMk id="54" creationId="{AAC7EEAF-D656-47CE-8C3F-EA9EA2E249BE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55" creationId="{643D47E5-5F64-41FE-A755-10F5635F91AC}"/>
          </ac:spMkLst>
        </pc:spChg>
        <pc:spChg chg="del">
          <ac:chgData name="Syphax Ait oubelli" userId="ecf726b1934da71b" providerId="LiveId" clId="{DBF02EF2-5AE0-440D-B6AD-B5ACDEE03AC8}" dt="2021-08-27T16:07:11.106" v="3970" actId="478"/>
          <ac:spMkLst>
            <pc:docMk/>
            <pc:sldMk cId="2290987220" sldId="405"/>
            <ac:spMk id="56" creationId="{6A6353A0-C998-4A1D-AB30-BE49BF2D4900}"/>
          </ac:spMkLst>
        </pc:spChg>
        <pc:spChg chg="del">
          <ac:chgData name="Syphax Ait oubelli" userId="ecf726b1934da71b" providerId="LiveId" clId="{DBF02EF2-5AE0-440D-B6AD-B5ACDEE03AC8}" dt="2021-08-27T16:07:11.106" v="3970" actId="478"/>
          <ac:spMkLst>
            <pc:docMk/>
            <pc:sldMk cId="2290987220" sldId="405"/>
            <ac:spMk id="57" creationId="{12D10859-0B20-4EAD-BBEA-880230B1BE12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58" creationId="{8EC3A824-16BD-43D7-A9F7-7315256CBBBD}"/>
          </ac:spMkLst>
        </pc:spChg>
        <pc:spChg chg="del">
          <ac:chgData name="Syphax Ait oubelli" userId="ecf726b1934da71b" providerId="LiveId" clId="{DBF02EF2-5AE0-440D-B6AD-B5ACDEE03AC8}" dt="2021-08-27T16:07:11.106" v="3970" actId="478"/>
          <ac:spMkLst>
            <pc:docMk/>
            <pc:sldMk cId="2290987220" sldId="405"/>
            <ac:spMk id="59" creationId="{04CB84BB-978B-4D95-A5F1-350DDD506149}"/>
          </ac:spMkLst>
        </pc:spChg>
        <pc:spChg chg="del">
          <ac:chgData name="Syphax Ait oubelli" userId="ecf726b1934da71b" providerId="LiveId" clId="{DBF02EF2-5AE0-440D-B6AD-B5ACDEE03AC8}" dt="2021-08-27T16:07:11.106" v="3970" actId="478"/>
          <ac:spMkLst>
            <pc:docMk/>
            <pc:sldMk cId="2290987220" sldId="405"/>
            <ac:spMk id="60" creationId="{F860B6A2-256E-4958-984B-4CA7CFA9B2BE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61" creationId="{6F32346E-52DB-4C93-A3B2-14DA9B8443DA}"/>
          </ac:spMkLst>
        </pc:spChg>
        <pc:spChg chg="del">
          <ac:chgData name="Syphax Ait oubelli" userId="ecf726b1934da71b" providerId="LiveId" clId="{DBF02EF2-5AE0-440D-B6AD-B5ACDEE03AC8}" dt="2021-08-27T16:07:11.106" v="3970" actId="478"/>
          <ac:spMkLst>
            <pc:docMk/>
            <pc:sldMk cId="2290987220" sldId="405"/>
            <ac:spMk id="62" creationId="{4BC7F5EF-FF71-48C9-AB81-CC664F482580}"/>
          </ac:spMkLst>
        </pc:spChg>
        <pc:spChg chg="del">
          <ac:chgData name="Syphax Ait oubelli" userId="ecf726b1934da71b" providerId="LiveId" clId="{DBF02EF2-5AE0-440D-B6AD-B5ACDEE03AC8}" dt="2021-08-27T16:07:11.106" v="3970" actId="478"/>
          <ac:spMkLst>
            <pc:docMk/>
            <pc:sldMk cId="2290987220" sldId="405"/>
            <ac:spMk id="63" creationId="{D58C902F-7C73-40D5-BF07-FA0B0F51F345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64" creationId="{5D49293E-1C21-480B-A99D-89FC82FB266E}"/>
          </ac:spMkLst>
        </pc:spChg>
        <pc:spChg chg="del">
          <ac:chgData name="Syphax Ait oubelli" userId="ecf726b1934da71b" providerId="LiveId" clId="{DBF02EF2-5AE0-440D-B6AD-B5ACDEE03AC8}" dt="2021-08-27T16:07:11.106" v="3970" actId="478"/>
          <ac:spMkLst>
            <pc:docMk/>
            <pc:sldMk cId="2290987220" sldId="405"/>
            <ac:spMk id="65" creationId="{D073125D-930A-468C-A077-0AF96E1EA3DA}"/>
          </ac:spMkLst>
        </pc:spChg>
        <pc:spChg chg="del">
          <ac:chgData name="Syphax Ait oubelli" userId="ecf726b1934da71b" providerId="LiveId" clId="{DBF02EF2-5AE0-440D-B6AD-B5ACDEE03AC8}" dt="2021-08-27T16:07:11.106" v="3970" actId="478"/>
          <ac:spMkLst>
            <pc:docMk/>
            <pc:sldMk cId="2290987220" sldId="405"/>
            <ac:spMk id="66" creationId="{27F4EAC8-105D-4B47-B09A-4D389879EF31}"/>
          </ac:spMkLst>
        </pc:spChg>
        <pc:spChg chg="del">
          <ac:chgData name="Syphax Ait oubelli" userId="ecf726b1934da71b" providerId="LiveId" clId="{DBF02EF2-5AE0-440D-B6AD-B5ACDEE03AC8}" dt="2021-08-27T16:07:11.106" v="3970" actId="478"/>
          <ac:spMkLst>
            <pc:docMk/>
            <pc:sldMk cId="2290987220" sldId="405"/>
            <ac:spMk id="67" creationId="{10B155FB-C0BF-4C70-B11E-BF4D7973C22D}"/>
          </ac:spMkLst>
        </pc:spChg>
        <pc:spChg chg="del">
          <ac:chgData name="Syphax Ait oubelli" userId="ecf726b1934da71b" providerId="LiveId" clId="{DBF02EF2-5AE0-440D-B6AD-B5ACDEE03AC8}" dt="2021-08-27T16:07:11.106" v="3970" actId="478"/>
          <ac:spMkLst>
            <pc:docMk/>
            <pc:sldMk cId="2290987220" sldId="405"/>
            <ac:spMk id="68" creationId="{E4D494FE-438C-4F3C-9D84-F3E3EA5FF01B}"/>
          </ac:spMkLst>
        </pc:spChg>
        <pc:spChg chg="mod">
          <ac:chgData name="Syphax Ait oubelli" userId="ecf726b1934da71b" providerId="LiveId" clId="{DBF02EF2-5AE0-440D-B6AD-B5ACDEE03AC8}" dt="2021-08-27T16:09:03.596" v="4003" actId="1076"/>
          <ac:spMkLst>
            <pc:docMk/>
            <pc:sldMk cId="2290987220" sldId="405"/>
            <ac:spMk id="100" creationId="{7DD95F53-64BB-429E-9972-3C465EBBEC74}"/>
          </ac:spMkLst>
        </pc:spChg>
        <pc:spChg chg="mod">
          <ac:chgData name="Syphax Ait oubelli" userId="ecf726b1934da71b" providerId="LiveId" clId="{DBF02EF2-5AE0-440D-B6AD-B5ACDEE03AC8}" dt="2021-08-27T16:09:03.596" v="4003" actId="1076"/>
          <ac:spMkLst>
            <pc:docMk/>
            <pc:sldMk cId="2290987220" sldId="405"/>
            <ac:spMk id="101" creationId="{25E645C4-75CB-4BA4-855A-7697CC2340D4}"/>
          </ac:spMkLst>
        </pc:spChg>
        <pc:spChg chg="del">
          <ac:chgData name="Syphax Ait oubelli" userId="ecf726b1934da71b" providerId="LiveId" clId="{DBF02EF2-5AE0-440D-B6AD-B5ACDEE03AC8}" dt="2021-08-27T16:07:11.106" v="3970" actId="478"/>
          <ac:spMkLst>
            <pc:docMk/>
            <pc:sldMk cId="2290987220" sldId="405"/>
            <ac:spMk id="103" creationId="{1E9F39FE-4FEB-4EB6-AA0E-9D24F0F2333D}"/>
          </ac:spMkLst>
        </pc:spChg>
        <pc:spChg chg="del">
          <ac:chgData name="Syphax Ait oubelli" userId="ecf726b1934da71b" providerId="LiveId" clId="{DBF02EF2-5AE0-440D-B6AD-B5ACDEE03AC8}" dt="2021-08-27T16:07:24.939" v="3980" actId="478"/>
          <ac:spMkLst>
            <pc:docMk/>
            <pc:sldMk cId="2290987220" sldId="405"/>
            <ac:spMk id="105" creationId="{31EBB0A9-BDCE-467F-AD85-270B3B9D10B6}"/>
          </ac:spMkLst>
        </pc:spChg>
        <pc:spChg chg="add 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06" creationId="{5E203686-216D-4787-A415-645C8F1A9FBD}"/>
          </ac:spMkLst>
        </pc:spChg>
        <pc:spChg chg="add 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07" creationId="{E7BD4A25-6008-405C-A8CB-E85E22B31439}"/>
          </ac:spMkLst>
        </pc:spChg>
        <pc:spChg chg="add 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08" creationId="{E99EDFC0-CFE7-44C4-AFBA-163BA0454EE4}"/>
          </ac:spMkLst>
        </pc:spChg>
        <pc:spChg chg="add 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09" creationId="{CD75B704-F324-42B4-8FC5-FAAE61CA5938}"/>
          </ac:spMkLst>
        </pc:spChg>
        <pc:spChg chg="add 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10" creationId="{BC4A9913-5199-4D3A-B6E8-E776B0C49F9F}"/>
          </ac:spMkLst>
        </pc:spChg>
        <pc:spChg chg="add 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11" creationId="{5FEB8D8C-6E78-47FD-8675-828A3035322B}"/>
          </ac:spMkLst>
        </pc:spChg>
        <pc:spChg chg="add 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12" creationId="{99A0406E-FD6D-428A-8B5C-AA65C132D1C4}"/>
          </ac:spMkLst>
        </pc:spChg>
        <pc:spChg chg="add 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13" creationId="{AC17C021-8D0F-41FE-B538-4F63CD0E1044}"/>
          </ac:spMkLst>
        </pc:spChg>
        <pc:spChg chg="add mod topLvl">
          <ac:chgData name="Syphax Ait oubelli" userId="ecf726b1934da71b" providerId="LiveId" clId="{DBF02EF2-5AE0-440D-B6AD-B5ACDEE03AC8}" dt="2021-08-27T16:09:03.596" v="4003" actId="1076"/>
          <ac:spMkLst>
            <pc:docMk/>
            <pc:sldMk cId="2290987220" sldId="405"/>
            <ac:spMk id="114" creationId="{000E85B6-C6F2-48FE-853A-71D1E0D00BEB}"/>
          </ac:spMkLst>
        </pc:spChg>
        <pc:spChg chg="add 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15" creationId="{8F2BEB5E-8081-4DA9-90E8-4DD321912092}"/>
          </ac:spMkLst>
        </pc:spChg>
        <pc:spChg chg="add 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16" creationId="{8A46F0B0-7E81-4DCF-95A3-AFF71C4108F8}"/>
          </ac:spMkLst>
        </pc:spChg>
        <pc:spChg chg="add 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17" creationId="{1EB44EAC-CDE4-4498-AD14-0017E8A01F21}"/>
          </ac:spMkLst>
        </pc:spChg>
        <pc:spChg chg="add 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18" creationId="{5A0597F9-917B-441F-B35A-39CFF95F851A}"/>
          </ac:spMkLst>
        </pc:spChg>
        <pc:spChg chg="add 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19" creationId="{39D3CAE1-4D71-4B07-BCCA-7F0ECA5AD11D}"/>
          </ac:spMkLst>
        </pc:spChg>
        <pc:spChg chg="add 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20" creationId="{A03A81BF-54E3-4FCC-86CA-AE34F96BD552}"/>
          </ac:spMkLst>
        </pc:spChg>
        <pc:spChg chg="add 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21" creationId="{265D1137-8207-4B74-8EE7-2005B9C0CF4F}"/>
          </ac:spMkLst>
        </pc:spChg>
        <pc:spChg chg="add 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22" creationId="{EE7877FF-5D1F-4C4A-B98B-C962B399AD96}"/>
          </ac:spMkLst>
        </pc:spChg>
        <pc:spChg chg="add 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23" creationId="{4229AC37-EA61-414E-BE05-E0A26D91AC9C}"/>
          </ac:spMkLst>
        </pc:spChg>
        <pc:spChg chg="add 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24" creationId="{E0E41B38-3D9C-420C-B4EA-D8B588114EB8}"/>
          </ac:spMkLst>
        </pc:spChg>
        <pc:spChg chg="add mod topLvl">
          <ac:chgData name="Syphax Ait oubelli" userId="ecf726b1934da71b" providerId="LiveId" clId="{DBF02EF2-5AE0-440D-B6AD-B5ACDEE03AC8}" dt="2021-08-27T16:09:03.596" v="4003" actId="1076"/>
          <ac:spMkLst>
            <pc:docMk/>
            <pc:sldMk cId="2290987220" sldId="405"/>
            <ac:spMk id="125" creationId="{27E9F3CA-41FE-4B5F-8048-7A4A9B4A2CA9}"/>
          </ac:spMkLst>
        </pc:spChg>
        <pc:spChg chg="mod topLvl">
          <ac:chgData name="Syphax Ait oubelli" userId="ecf726b1934da71b" providerId="LiveId" clId="{DBF02EF2-5AE0-440D-B6AD-B5ACDEE03AC8}" dt="2021-08-27T16:09:03.596" v="4003" actId="1076"/>
          <ac:spMkLst>
            <pc:docMk/>
            <pc:sldMk cId="2290987220" sldId="405"/>
            <ac:spMk id="127" creationId="{12678700-1650-4011-9AEB-07DF3D9318E5}"/>
          </ac:spMkLst>
        </pc:spChg>
        <pc:spChg chg="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28" creationId="{313B5CAB-A0E9-47E2-A495-8D2BC3B2FEC8}"/>
          </ac:spMkLst>
        </pc:spChg>
        <pc:spChg chg="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29" creationId="{8640F2FA-CC8E-4479-A1DD-5FAABAE6CA8A}"/>
          </ac:spMkLst>
        </pc:spChg>
        <pc:spChg chg="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30" creationId="{C4A4F98F-A79B-4FBB-A9DA-CADB686F8518}"/>
          </ac:spMkLst>
        </pc:spChg>
        <pc:spChg chg="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31" creationId="{FF1A1A3D-6803-4C77-BC98-D806FE02CCB6}"/>
          </ac:spMkLst>
        </pc:spChg>
        <pc:spChg chg="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32" creationId="{B071C7F0-F520-42A4-8F08-6DE18C4FF2C8}"/>
          </ac:spMkLst>
        </pc:spChg>
        <pc:spChg chg="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33" creationId="{2FEC2019-7836-4DE0-BCCF-ED2DB6194BD9}"/>
          </ac:spMkLst>
        </pc:spChg>
        <pc:spChg chg="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34" creationId="{0A9E58DA-BFFA-4A93-86FB-937E17D0CB8D}"/>
          </ac:spMkLst>
        </pc:spChg>
        <pc:spChg chg="mod topLvl">
          <ac:chgData name="Syphax Ait oubelli" userId="ecf726b1934da71b" providerId="LiveId" clId="{DBF02EF2-5AE0-440D-B6AD-B5ACDEE03AC8}" dt="2021-08-27T16:09:03.596" v="4003" actId="1076"/>
          <ac:spMkLst>
            <pc:docMk/>
            <pc:sldMk cId="2290987220" sldId="405"/>
            <ac:spMk id="135" creationId="{9DB1B8A8-E67A-45C3-A7E4-B8F8705D73DC}"/>
          </ac:spMkLst>
        </pc:spChg>
        <pc:spChg chg="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36" creationId="{5009A893-EFD8-433E-BC62-F1A25967CA6D}"/>
          </ac:spMkLst>
        </pc:spChg>
        <pc:spChg chg="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37" creationId="{200FC474-0BB5-4639-A16D-16FA12477DFF}"/>
          </ac:spMkLst>
        </pc:spChg>
        <pc:spChg chg="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38" creationId="{7B53C0D6-3C48-438A-958C-F9243E36B4E6}"/>
          </ac:spMkLst>
        </pc:spChg>
        <pc:spChg chg="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39" creationId="{23376568-8D1F-4399-8412-0E9AD92BDAE2}"/>
          </ac:spMkLst>
        </pc:spChg>
        <pc:spChg chg="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40" creationId="{3C0355DE-71AE-496C-BCDF-AAAC1C7FFB1B}"/>
          </ac:spMkLst>
        </pc:spChg>
        <pc:spChg chg="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41" creationId="{EB0D698A-4C8F-4721-91E8-6E2734A346AF}"/>
          </ac:spMkLst>
        </pc:spChg>
        <pc:spChg chg="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42" creationId="{E81EFC46-B32C-4A48-B028-261C47419784}"/>
          </ac:spMkLst>
        </pc:spChg>
        <pc:spChg chg="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43" creationId="{9037FF5B-AF0A-4E98-8ADA-F1A392C1A347}"/>
          </ac:spMkLst>
        </pc:spChg>
        <pc:spChg chg="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44" creationId="{59272A66-AE50-41E9-882A-1D0A41262230}"/>
          </ac:spMkLst>
        </pc:spChg>
        <pc:spChg chg="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45" creationId="{924FF617-B92A-428B-AB47-CD0862296AD5}"/>
          </ac:spMkLst>
        </pc:spChg>
        <pc:spChg chg="mod topLvl">
          <ac:chgData name="Syphax Ait oubelli" userId="ecf726b1934da71b" providerId="LiveId" clId="{DBF02EF2-5AE0-440D-B6AD-B5ACDEE03AC8}" dt="2021-08-27T16:11:27.185" v="4033" actId="207"/>
          <ac:spMkLst>
            <pc:docMk/>
            <pc:sldMk cId="2290987220" sldId="405"/>
            <ac:spMk id="146" creationId="{CF12C1B0-0F05-4188-98B5-489D3316CEEC}"/>
          </ac:spMkLst>
        </pc:spChg>
        <pc:spChg chg="add mod">
          <ac:chgData name="Syphax Ait oubelli" userId="ecf726b1934da71b" providerId="LiveId" clId="{DBF02EF2-5AE0-440D-B6AD-B5ACDEE03AC8}" dt="2021-08-27T16:09:03.596" v="4003" actId="1076"/>
          <ac:spMkLst>
            <pc:docMk/>
            <pc:sldMk cId="2290987220" sldId="405"/>
            <ac:spMk id="147" creationId="{C3F7F110-DAF4-457A-8433-5737600640B0}"/>
          </ac:spMkLst>
        </pc:spChg>
        <pc:spChg chg="add mod">
          <ac:chgData name="Syphax Ait oubelli" userId="ecf726b1934da71b" providerId="LiveId" clId="{DBF02EF2-5AE0-440D-B6AD-B5ACDEE03AC8}" dt="2021-08-27T16:09:03.596" v="4003" actId="1076"/>
          <ac:spMkLst>
            <pc:docMk/>
            <pc:sldMk cId="2290987220" sldId="405"/>
            <ac:spMk id="148" creationId="{6DA24CC2-7566-430C-898A-39592BFAA7D4}"/>
          </ac:spMkLst>
        </pc:spChg>
        <pc:spChg chg="add mod">
          <ac:chgData name="Syphax Ait oubelli" userId="ecf726b1934da71b" providerId="LiveId" clId="{DBF02EF2-5AE0-440D-B6AD-B5ACDEE03AC8}" dt="2021-08-27T16:09:49.630" v="4015" actId="1076"/>
          <ac:spMkLst>
            <pc:docMk/>
            <pc:sldMk cId="2290987220" sldId="405"/>
            <ac:spMk id="149" creationId="{EFB808D5-299E-4B65-AAEC-37871C0C9AD0}"/>
          </ac:spMkLst>
        </pc:spChg>
        <pc:spChg chg="add mod">
          <ac:chgData name="Syphax Ait oubelli" userId="ecf726b1934da71b" providerId="LiveId" clId="{DBF02EF2-5AE0-440D-B6AD-B5ACDEE03AC8}" dt="2021-08-27T16:09:53.772" v="4017" actId="1076"/>
          <ac:spMkLst>
            <pc:docMk/>
            <pc:sldMk cId="2290987220" sldId="405"/>
            <ac:spMk id="150" creationId="{5D53B32E-88B5-4333-9EA0-929DE80CE02F}"/>
          </ac:spMkLst>
        </pc:spChg>
        <pc:spChg chg="add mod">
          <ac:chgData name="Syphax Ait oubelli" userId="ecf726b1934da71b" providerId="LiveId" clId="{DBF02EF2-5AE0-440D-B6AD-B5ACDEE03AC8}" dt="2021-08-27T16:10:06.859" v="4030" actId="1076"/>
          <ac:spMkLst>
            <pc:docMk/>
            <pc:sldMk cId="2290987220" sldId="405"/>
            <ac:spMk id="151" creationId="{95B0445D-9EA3-4EEE-8373-3C1C25D72579}"/>
          </ac:spMkLst>
        </pc:spChg>
        <pc:spChg chg="add mod">
          <ac:chgData name="Syphax Ait oubelli" userId="ecf726b1934da71b" providerId="LiveId" clId="{DBF02EF2-5AE0-440D-B6AD-B5ACDEE03AC8}" dt="2021-08-27T16:10:09.141" v="4032" actId="948"/>
          <ac:spMkLst>
            <pc:docMk/>
            <pc:sldMk cId="2290987220" sldId="405"/>
            <ac:spMk id="152" creationId="{5E27209E-C202-46DB-9831-46BF73A594D0}"/>
          </ac:spMkLst>
        </pc:spChg>
        <pc:spChg chg="add del mod">
          <ac:chgData name="Syphax Ait oubelli" userId="ecf726b1934da71b" providerId="LiveId" clId="{DBF02EF2-5AE0-440D-B6AD-B5ACDEE03AC8}" dt="2021-08-27T16:12:23.067" v="4045"/>
          <ac:spMkLst>
            <pc:docMk/>
            <pc:sldMk cId="2290987220" sldId="405"/>
            <ac:spMk id="154" creationId="{B4E5FEA4-F554-444D-9F2A-36206A08E4B2}"/>
          </ac:spMkLst>
        </pc:spChg>
        <pc:spChg chg="add del mod">
          <ac:chgData name="Syphax Ait oubelli" userId="ecf726b1934da71b" providerId="LiveId" clId="{DBF02EF2-5AE0-440D-B6AD-B5ACDEE03AC8}" dt="2021-08-27T16:12:23.067" v="4045"/>
          <ac:spMkLst>
            <pc:docMk/>
            <pc:sldMk cId="2290987220" sldId="405"/>
            <ac:spMk id="155" creationId="{CD778046-9DE8-4BD6-9477-D83A924B439B}"/>
          </ac:spMkLst>
        </pc:spChg>
        <pc:spChg chg="add mod">
          <ac:chgData name="Syphax Ait oubelli" userId="ecf726b1934da71b" providerId="LiveId" clId="{DBF02EF2-5AE0-440D-B6AD-B5ACDEE03AC8}" dt="2021-08-27T16:13:23.260" v="4060" actId="1076"/>
          <ac:spMkLst>
            <pc:docMk/>
            <pc:sldMk cId="2290987220" sldId="405"/>
            <ac:spMk id="157" creationId="{15A4CCDD-7183-4D1A-8F61-9C186214FB6E}"/>
          </ac:spMkLst>
        </pc:spChg>
        <pc:spChg chg="add mod">
          <ac:chgData name="Syphax Ait oubelli" userId="ecf726b1934da71b" providerId="LiveId" clId="{DBF02EF2-5AE0-440D-B6AD-B5ACDEE03AC8}" dt="2021-08-27T16:13:29.974" v="4063" actId="1076"/>
          <ac:spMkLst>
            <pc:docMk/>
            <pc:sldMk cId="2290987220" sldId="405"/>
            <ac:spMk id="158" creationId="{EC2C34E5-536E-4171-92AB-AEA2FDE21BA8}"/>
          </ac:spMkLst>
        </pc:spChg>
        <pc:grpChg chg="add del mod">
          <ac:chgData name="Syphax Ait oubelli" userId="ecf726b1934da71b" providerId="LiveId" clId="{DBF02EF2-5AE0-440D-B6AD-B5ACDEE03AC8}" dt="2021-08-27T16:07:35.570" v="3984" actId="165"/>
          <ac:grpSpMkLst>
            <pc:docMk/>
            <pc:sldMk cId="2290987220" sldId="405"/>
            <ac:grpSpMk id="2" creationId="{EE39C094-1A5D-4B2D-A3BE-1DE08B0B98B0}"/>
          </ac:grpSpMkLst>
        </pc:grpChg>
        <pc:grpChg chg="add del mod">
          <ac:chgData name="Syphax Ait oubelli" userId="ecf726b1934da71b" providerId="LiveId" clId="{DBF02EF2-5AE0-440D-B6AD-B5ACDEE03AC8}" dt="2021-08-27T16:07:46.830" v="3987" actId="165"/>
          <ac:grpSpMkLst>
            <pc:docMk/>
            <pc:sldMk cId="2290987220" sldId="405"/>
            <ac:grpSpMk id="126" creationId="{43779A02-A3F0-4E78-9498-7D4A1DE60569}"/>
          </ac:grpSpMkLst>
        </pc:grpChg>
        <pc:picChg chg="add mod">
          <ac:chgData name="Syphax Ait oubelli" userId="ecf726b1934da71b" providerId="LiveId" clId="{DBF02EF2-5AE0-440D-B6AD-B5ACDEE03AC8}" dt="2021-08-27T16:12:38.346" v="4052" actId="1036"/>
          <ac:picMkLst>
            <pc:docMk/>
            <pc:sldMk cId="2290987220" sldId="405"/>
            <ac:picMk id="12" creationId="{CB96CE36-99F9-4EB5-AC0A-82667E293F29}"/>
          </ac:picMkLst>
        </pc:picChg>
        <pc:picChg chg="del">
          <ac:chgData name="Syphax Ait oubelli" userId="ecf726b1934da71b" providerId="LiveId" clId="{DBF02EF2-5AE0-440D-B6AD-B5ACDEE03AC8}" dt="2021-08-27T16:07:24.939" v="3980" actId="478"/>
          <ac:picMkLst>
            <pc:docMk/>
            <pc:sldMk cId="2290987220" sldId="405"/>
            <ac:picMk id="35" creationId="{83D8891B-3442-48A7-B193-952F3897DB53}"/>
          </ac:picMkLst>
        </pc:picChg>
        <pc:picChg chg="del">
          <ac:chgData name="Syphax Ait oubelli" userId="ecf726b1934da71b" providerId="LiveId" clId="{DBF02EF2-5AE0-440D-B6AD-B5ACDEE03AC8}" dt="2021-08-27T16:07:24.939" v="3980" actId="478"/>
          <ac:picMkLst>
            <pc:docMk/>
            <pc:sldMk cId="2290987220" sldId="405"/>
            <ac:picMk id="38" creationId="{4F2AB9CB-50FA-446E-B689-951B68981309}"/>
          </ac:picMkLst>
        </pc:picChg>
        <pc:picChg chg="del">
          <ac:chgData name="Syphax Ait oubelli" userId="ecf726b1934da71b" providerId="LiveId" clId="{DBF02EF2-5AE0-440D-B6AD-B5ACDEE03AC8}" dt="2021-08-27T16:07:11.106" v="3970" actId="478"/>
          <ac:picMkLst>
            <pc:docMk/>
            <pc:sldMk cId="2290987220" sldId="405"/>
            <ac:picMk id="102" creationId="{4A1F1703-972A-4216-BD74-58F015469184}"/>
          </ac:picMkLst>
        </pc:picChg>
        <pc:picChg chg="del">
          <ac:chgData name="Syphax Ait oubelli" userId="ecf726b1934da71b" providerId="LiveId" clId="{DBF02EF2-5AE0-440D-B6AD-B5ACDEE03AC8}" dt="2021-08-27T16:07:11.106" v="3970" actId="478"/>
          <ac:picMkLst>
            <pc:docMk/>
            <pc:sldMk cId="2290987220" sldId="405"/>
            <ac:picMk id="104" creationId="{06C1DC4F-3735-4C72-9703-C1F3BE77EFE9}"/>
          </ac:picMkLst>
        </pc:picChg>
        <pc:picChg chg="add mod">
          <ac:chgData name="Syphax Ait oubelli" userId="ecf726b1934da71b" providerId="LiveId" clId="{DBF02EF2-5AE0-440D-B6AD-B5ACDEE03AC8}" dt="2021-08-27T16:12:43.012" v="4054" actId="1076"/>
          <ac:picMkLst>
            <pc:docMk/>
            <pc:sldMk cId="2290987220" sldId="405"/>
            <ac:picMk id="156" creationId="{532D35E0-E77F-48F9-80D3-DFE18199A644}"/>
          </ac:picMkLst>
        </pc:picChg>
        <pc:cxnChg chg="add mod">
          <ac:chgData name="Syphax Ait oubelli" userId="ecf726b1934da71b" providerId="LiveId" clId="{DBF02EF2-5AE0-440D-B6AD-B5ACDEE03AC8}" dt="2021-08-27T16:11:48.964" v="4040" actId="1582"/>
          <ac:cxnSpMkLst>
            <pc:docMk/>
            <pc:sldMk cId="2290987220" sldId="405"/>
            <ac:cxnSpMk id="6" creationId="{2540B2D7-E518-4E89-9B60-250ACCC82779}"/>
          </ac:cxnSpMkLst>
        </pc:cxnChg>
        <pc:cxnChg chg="del mod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69" creationId="{AF628DBC-C03A-4EBB-9DE7-93E36683CC15}"/>
          </ac:cxnSpMkLst>
        </pc:cxnChg>
        <pc:cxnChg chg="del mod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70" creationId="{39A8207F-CA73-4A67-89B5-9A4C9B3666F3}"/>
          </ac:cxnSpMkLst>
        </pc:cxnChg>
        <pc:cxnChg chg="del mod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71" creationId="{C8C21735-D23B-4CD8-A201-1CB9D7C384DA}"/>
          </ac:cxnSpMkLst>
        </pc:cxnChg>
        <pc:cxnChg chg="del mod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72" creationId="{E9B5235E-9793-4EBE-A0ED-11D55CB798BA}"/>
          </ac:cxnSpMkLst>
        </pc:cxnChg>
        <pc:cxnChg chg="del mod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73" creationId="{4A0C956C-8FE4-4CF7-A579-C44E5DAF11C3}"/>
          </ac:cxnSpMkLst>
        </pc:cxnChg>
        <pc:cxnChg chg="del mod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74" creationId="{17343D4A-FD86-4AB9-AB77-1F9BEFAAD4E2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75" creationId="{A53AD7CB-C5F1-4ABC-8B5A-E4225FC3DB42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76" creationId="{B5261359-D171-4ED9-97DC-0C558B284CBA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77" creationId="{8628B1BC-5B34-4451-878E-63011EBC15C2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78" creationId="{6F67CE49-2692-4D91-AAF4-20263BC95634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79" creationId="{C09C5CD6-EF7C-4717-B4C8-1E54DE459D2C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80" creationId="{635681D0-593B-4008-8DD7-0F07DA91540A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81" creationId="{A7EE46A4-A527-4939-B84C-F8A39A2C7F16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82" creationId="{CFFCE582-5657-4A30-AD99-F5D54C0586FD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83" creationId="{87DC9B58-18AC-454C-90AC-19639F12D81D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84" creationId="{79F05178-73AC-4002-8A11-74DD24C76C47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85" creationId="{C0BEB304-CE8F-4433-8D2E-3A6A973BAD8E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86" creationId="{4FF1C5F2-2598-404D-A370-4EB575A8298F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87" creationId="{7286FA24-9462-4639-B906-C0838D91248A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88" creationId="{2561B730-72E5-4303-B9EF-B9620ADD699D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89" creationId="{6593F95F-D66B-4BCF-BDA7-6575307BBBF5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90" creationId="{351DF9ED-544C-4A1B-BA3F-D60B84B7AC70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91" creationId="{B42CB3A6-E6F5-4FC0-BDEA-50F0A45427BE}"/>
          </ac:cxnSpMkLst>
        </pc:cxnChg>
        <pc:cxnChg chg="del mod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92" creationId="{327702C8-A8D0-4493-8A8E-94644FE10436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93" creationId="{FC6E5735-BBDB-4F1D-B3F4-82093649FEC2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94" creationId="{18422052-3D34-4331-AC63-54602F0F7422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95" creationId="{EEC17D16-BFAC-4610-A3D2-EFD89F5CA02F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96" creationId="{E1E88F50-FDE6-4EAC-A75A-3AA53B9AB12F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97" creationId="{F24DB324-2A88-4F01-8E70-7500DD7EFCFD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98" creationId="{916DAD9B-47D7-4C86-89D1-B6691D745960}"/>
          </ac:cxnSpMkLst>
        </pc:cxnChg>
        <pc:cxnChg chg="del">
          <ac:chgData name="Syphax Ait oubelli" userId="ecf726b1934da71b" providerId="LiveId" clId="{DBF02EF2-5AE0-440D-B6AD-B5ACDEE03AC8}" dt="2021-08-27T16:07:11.106" v="3970" actId="478"/>
          <ac:cxnSpMkLst>
            <pc:docMk/>
            <pc:sldMk cId="2290987220" sldId="405"/>
            <ac:cxnSpMk id="99" creationId="{6C2F74E6-9D45-457E-ADB9-F2C6BC5F5584}"/>
          </ac:cxnSpMkLst>
        </pc:cxnChg>
        <pc:cxnChg chg="add mod">
          <ac:chgData name="Syphax Ait oubelli" userId="ecf726b1934da71b" providerId="LiveId" clId="{DBF02EF2-5AE0-440D-B6AD-B5ACDEE03AC8}" dt="2021-08-27T16:11:57.831" v="4043" actId="14100"/>
          <ac:cxnSpMkLst>
            <pc:docMk/>
            <pc:sldMk cId="2290987220" sldId="405"/>
            <ac:cxnSpMk id="153" creationId="{88B7821A-BADB-41FC-8F37-F3F52C7B8C27}"/>
          </ac:cxnSpMkLst>
        </pc:cxnChg>
      </pc:sldChg>
      <pc:sldChg chg="add ord">
        <pc:chgData name="Syphax Ait oubelli" userId="ecf726b1934da71b" providerId="LiveId" clId="{DBF02EF2-5AE0-440D-B6AD-B5ACDEE03AC8}" dt="2021-08-27T16:14:13.471" v="4066"/>
        <pc:sldMkLst>
          <pc:docMk/>
          <pc:sldMk cId="3807208801" sldId="406"/>
        </pc:sldMkLst>
      </pc:sldChg>
      <pc:sldChg chg="modSp add mod">
        <pc:chgData name="Syphax Ait oubelli" userId="ecf726b1934da71b" providerId="LiveId" clId="{DBF02EF2-5AE0-440D-B6AD-B5ACDEE03AC8}" dt="2021-08-27T16:14:51.709" v="4069" actId="207"/>
        <pc:sldMkLst>
          <pc:docMk/>
          <pc:sldMk cId="2916031817" sldId="407"/>
        </pc:sldMkLst>
        <pc:spChg chg="mod">
          <ac:chgData name="Syphax Ait oubelli" userId="ecf726b1934da71b" providerId="LiveId" clId="{DBF02EF2-5AE0-440D-B6AD-B5ACDEE03AC8}" dt="2021-08-27T16:14:51.709" v="4069" actId="207"/>
          <ac:spMkLst>
            <pc:docMk/>
            <pc:sldMk cId="2916031817" sldId="407"/>
            <ac:spMk id="7" creationId="{D59E1FB0-9903-4F5E-B7EC-B11DAB940366}"/>
          </ac:spMkLst>
        </pc:spChg>
        <pc:spChg chg="mod">
          <ac:chgData name="Syphax Ait oubelli" userId="ecf726b1934da71b" providerId="LiveId" clId="{DBF02EF2-5AE0-440D-B6AD-B5ACDEE03AC8}" dt="2021-08-27T16:14:51.709" v="4069" actId="207"/>
          <ac:spMkLst>
            <pc:docMk/>
            <pc:sldMk cId="2916031817" sldId="407"/>
            <ac:spMk id="68" creationId="{E4D494FE-438C-4F3C-9D84-F3E3EA5FF01B}"/>
          </ac:spMkLst>
        </pc:spChg>
      </pc:sldChg>
      <pc:sldChg chg="modSp add mod ord">
        <pc:chgData name="Syphax Ait oubelli" userId="ecf726b1934da71b" providerId="LiveId" clId="{DBF02EF2-5AE0-440D-B6AD-B5ACDEE03AC8}" dt="2021-08-27T16:19:31.824" v="4074" actId="207"/>
        <pc:sldMkLst>
          <pc:docMk/>
          <pc:sldMk cId="3593839743" sldId="408"/>
        </pc:sldMkLst>
        <pc:spChg chg="mod">
          <ac:chgData name="Syphax Ait oubelli" userId="ecf726b1934da71b" providerId="LiveId" clId="{DBF02EF2-5AE0-440D-B6AD-B5ACDEE03AC8}" dt="2021-08-27T16:19:31.824" v="4074" actId="207"/>
          <ac:spMkLst>
            <pc:docMk/>
            <pc:sldMk cId="3593839743" sldId="408"/>
            <ac:spMk id="41" creationId="{6B2E0BA1-32CD-4D2C-BE79-ED6BA7C458D6}"/>
          </ac:spMkLst>
        </pc:spChg>
        <pc:spChg chg="mod">
          <ac:chgData name="Syphax Ait oubelli" userId="ecf726b1934da71b" providerId="LiveId" clId="{DBF02EF2-5AE0-440D-B6AD-B5ACDEE03AC8}" dt="2021-08-27T16:19:31.824" v="4074" actId="207"/>
          <ac:spMkLst>
            <pc:docMk/>
            <pc:sldMk cId="3593839743" sldId="408"/>
            <ac:spMk id="64" creationId="{5D49293E-1C21-480B-A99D-89FC82FB266E}"/>
          </ac:spMkLst>
        </pc:spChg>
      </pc:sldChg>
      <pc:sldChg chg="addSp modSp add mod ord">
        <pc:chgData name="Syphax Ait oubelli" userId="ecf726b1934da71b" providerId="LiveId" clId="{DBF02EF2-5AE0-440D-B6AD-B5ACDEE03AC8}" dt="2021-08-27T16:21:40.382" v="4094" actId="1076"/>
        <pc:sldMkLst>
          <pc:docMk/>
          <pc:sldMk cId="2877925589" sldId="409"/>
        </pc:sldMkLst>
        <pc:spChg chg="mod">
          <ac:chgData name="Syphax Ait oubelli" userId="ecf726b1934da71b" providerId="LiveId" clId="{DBF02EF2-5AE0-440D-B6AD-B5ACDEE03AC8}" dt="2021-08-27T16:20:38.969" v="4084" actId="207"/>
          <ac:spMkLst>
            <pc:docMk/>
            <pc:sldMk cId="2877925589" sldId="409"/>
            <ac:spMk id="4" creationId="{10C1B4DD-33B2-4079-ACAE-A9AFCA8787AC}"/>
          </ac:spMkLst>
        </pc:spChg>
        <pc:spChg chg="mod">
          <ac:chgData name="Syphax Ait oubelli" userId="ecf726b1934da71b" providerId="LiveId" clId="{DBF02EF2-5AE0-440D-B6AD-B5ACDEE03AC8}" dt="2021-08-27T16:20:53.556" v="4085" actId="692"/>
          <ac:spMkLst>
            <pc:docMk/>
            <pc:sldMk cId="2877925589" sldId="409"/>
            <ac:spMk id="7" creationId="{D59E1FB0-9903-4F5E-B7EC-B11DAB940366}"/>
          </ac:spMkLst>
        </pc:spChg>
        <pc:spChg chg="mod">
          <ac:chgData name="Syphax Ait oubelli" userId="ecf726b1934da71b" providerId="LiveId" clId="{DBF02EF2-5AE0-440D-B6AD-B5ACDEE03AC8}" dt="2021-08-27T16:20:53.556" v="4085" actId="692"/>
          <ac:spMkLst>
            <pc:docMk/>
            <pc:sldMk cId="2877925589" sldId="409"/>
            <ac:spMk id="10" creationId="{64A1804D-5EE1-45AB-8787-6B8AB96A3DF6}"/>
          </ac:spMkLst>
        </pc:spChg>
        <pc:spChg chg="mod">
          <ac:chgData name="Syphax Ait oubelli" userId="ecf726b1934da71b" providerId="LiveId" clId="{DBF02EF2-5AE0-440D-B6AD-B5ACDEE03AC8}" dt="2021-08-27T16:20:53.556" v="4085" actId="692"/>
          <ac:spMkLst>
            <pc:docMk/>
            <pc:sldMk cId="2877925589" sldId="409"/>
            <ac:spMk id="13" creationId="{4D360CD4-01F2-4912-A370-7F474CDD0DAB}"/>
          </ac:spMkLst>
        </pc:spChg>
        <pc:spChg chg="mod">
          <ac:chgData name="Syphax Ait oubelli" userId="ecf726b1934da71b" providerId="LiveId" clId="{DBF02EF2-5AE0-440D-B6AD-B5ACDEE03AC8}" dt="2021-08-27T16:20:53.556" v="4085" actId="692"/>
          <ac:spMkLst>
            <pc:docMk/>
            <pc:sldMk cId="2877925589" sldId="409"/>
            <ac:spMk id="16" creationId="{73A2B211-1E76-43B8-A842-644031212CA9}"/>
          </ac:spMkLst>
        </pc:spChg>
        <pc:spChg chg="mod">
          <ac:chgData name="Syphax Ait oubelli" userId="ecf726b1934da71b" providerId="LiveId" clId="{DBF02EF2-5AE0-440D-B6AD-B5ACDEE03AC8}" dt="2021-08-27T16:20:53.556" v="4085" actId="692"/>
          <ac:spMkLst>
            <pc:docMk/>
            <pc:sldMk cId="2877925589" sldId="409"/>
            <ac:spMk id="19" creationId="{F71A63FB-07F1-4F19-B1A3-EBF27B03FDC2}"/>
          </ac:spMkLst>
        </pc:spChg>
        <pc:spChg chg="mod">
          <ac:chgData name="Syphax Ait oubelli" userId="ecf726b1934da71b" providerId="LiveId" clId="{DBF02EF2-5AE0-440D-B6AD-B5ACDEE03AC8}" dt="2021-08-27T16:20:53.556" v="4085" actId="692"/>
          <ac:spMkLst>
            <pc:docMk/>
            <pc:sldMk cId="2877925589" sldId="409"/>
            <ac:spMk id="22" creationId="{0C3FE7D5-4E79-46C7-8C4C-6552ACA027E3}"/>
          </ac:spMkLst>
        </pc:spChg>
        <pc:spChg chg="mod">
          <ac:chgData name="Syphax Ait oubelli" userId="ecf726b1934da71b" providerId="LiveId" clId="{DBF02EF2-5AE0-440D-B6AD-B5ACDEE03AC8}" dt="2021-08-27T16:20:53.556" v="4085" actId="692"/>
          <ac:spMkLst>
            <pc:docMk/>
            <pc:sldMk cId="2877925589" sldId="409"/>
            <ac:spMk id="28" creationId="{15F0DA52-9D8D-4642-9762-65BDA6AFE2FA}"/>
          </ac:spMkLst>
        </pc:spChg>
        <pc:spChg chg="mod">
          <ac:chgData name="Syphax Ait oubelli" userId="ecf726b1934da71b" providerId="LiveId" clId="{DBF02EF2-5AE0-440D-B6AD-B5ACDEE03AC8}" dt="2021-08-27T16:20:38.969" v="4084" actId="207"/>
          <ac:spMkLst>
            <pc:docMk/>
            <pc:sldMk cId="2877925589" sldId="409"/>
            <ac:spMk id="29" creationId="{58F6974D-B5AB-4DF0-9263-144614FD5136}"/>
          </ac:spMkLst>
        </pc:spChg>
        <pc:spChg chg="mod">
          <ac:chgData name="Syphax Ait oubelli" userId="ecf726b1934da71b" providerId="LiveId" clId="{DBF02EF2-5AE0-440D-B6AD-B5ACDEE03AC8}" dt="2021-08-27T16:20:38.969" v="4084" actId="207"/>
          <ac:spMkLst>
            <pc:docMk/>
            <pc:sldMk cId="2877925589" sldId="409"/>
            <ac:spMk id="30" creationId="{C82C20F5-CCED-4075-868A-C298AB81DC25}"/>
          </ac:spMkLst>
        </pc:spChg>
        <pc:spChg chg="mod">
          <ac:chgData name="Syphax Ait oubelli" userId="ecf726b1934da71b" providerId="LiveId" clId="{DBF02EF2-5AE0-440D-B6AD-B5ACDEE03AC8}" dt="2021-08-27T16:20:53.556" v="4085" actId="692"/>
          <ac:spMkLst>
            <pc:docMk/>
            <pc:sldMk cId="2877925589" sldId="409"/>
            <ac:spMk id="31" creationId="{14AFC152-7112-443A-8C7A-2E80FB0E8E5A}"/>
          </ac:spMkLst>
        </pc:spChg>
        <pc:spChg chg="mod">
          <ac:chgData name="Syphax Ait oubelli" userId="ecf726b1934da71b" providerId="LiveId" clId="{DBF02EF2-5AE0-440D-B6AD-B5ACDEE03AC8}" dt="2021-08-27T16:20:38.969" v="4084" actId="207"/>
          <ac:spMkLst>
            <pc:docMk/>
            <pc:sldMk cId="2877925589" sldId="409"/>
            <ac:spMk id="32" creationId="{CA63CF28-5876-4133-8E7B-0D507AF1E70F}"/>
          </ac:spMkLst>
        </pc:spChg>
        <pc:spChg chg="mod">
          <ac:chgData name="Syphax Ait oubelli" userId="ecf726b1934da71b" providerId="LiveId" clId="{DBF02EF2-5AE0-440D-B6AD-B5ACDEE03AC8}" dt="2021-08-27T16:20:38.969" v="4084" actId="207"/>
          <ac:spMkLst>
            <pc:docMk/>
            <pc:sldMk cId="2877925589" sldId="409"/>
            <ac:spMk id="33" creationId="{3B47E5DD-49D4-4BBA-8C07-C601EF46FFF7}"/>
          </ac:spMkLst>
        </pc:spChg>
        <pc:spChg chg="mod">
          <ac:chgData name="Syphax Ait oubelli" userId="ecf726b1934da71b" providerId="LiveId" clId="{DBF02EF2-5AE0-440D-B6AD-B5ACDEE03AC8}" dt="2021-08-27T16:20:53.556" v="4085" actId="692"/>
          <ac:spMkLst>
            <pc:docMk/>
            <pc:sldMk cId="2877925589" sldId="409"/>
            <ac:spMk id="34" creationId="{F09FA5DB-C5D5-4113-BDD9-00327492FEB0}"/>
          </ac:spMkLst>
        </pc:spChg>
        <pc:spChg chg="mod">
          <ac:chgData name="Syphax Ait oubelli" userId="ecf726b1934da71b" providerId="LiveId" clId="{DBF02EF2-5AE0-440D-B6AD-B5ACDEE03AC8}" dt="2021-08-27T16:20:53.556" v="4085" actId="692"/>
          <ac:spMkLst>
            <pc:docMk/>
            <pc:sldMk cId="2877925589" sldId="409"/>
            <ac:spMk id="37" creationId="{C81227BE-41EF-4393-AC13-08A97F741AD1}"/>
          </ac:spMkLst>
        </pc:spChg>
        <pc:spChg chg="mod">
          <ac:chgData name="Syphax Ait oubelli" userId="ecf726b1934da71b" providerId="LiveId" clId="{DBF02EF2-5AE0-440D-B6AD-B5ACDEE03AC8}" dt="2021-08-27T16:20:53.556" v="4085" actId="692"/>
          <ac:spMkLst>
            <pc:docMk/>
            <pc:sldMk cId="2877925589" sldId="409"/>
            <ac:spMk id="40" creationId="{EF95D963-9C20-4B6A-8864-EBC33FF866EE}"/>
          </ac:spMkLst>
        </pc:spChg>
        <pc:spChg chg="mod">
          <ac:chgData name="Syphax Ait oubelli" userId="ecf726b1934da71b" providerId="LiveId" clId="{DBF02EF2-5AE0-440D-B6AD-B5ACDEE03AC8}" dt="2021-08-27T16:20:27.200" v="4082" actId="207"/>
          <ac:spMkLst>
            <pc:docMk/>
            <pc:sldMk cId="2877925589" sldId="409"/>
            <ac:spMk id="41" creationId="{6B2E0BA1-32CD-4D2C-BE79-ED6BA7C458D6}"/>
          </ac:spMkLst>
        </pc:spChg>
        <pc:spChg chg="mod">
          <ac:chgData name="Syphax Ait oubelli" userId="ecf726b1934da71b" providerId="LiveId" clId="{DBF02EF2-5AE0-440D-B6AD-B5ACDEE03AC8}" dt="2021-08-27T16:20:27.200" v="4082" actId="207"/>
          <ac:spMkLst>
            <pc:docMk/>
            <pc:sldMk cId="2877925589" sldId="409"/>
            <ac:spMk id="42" creationId="{DC2FBFD4-9BAF-4F0F-B0D2-37EB8CA99081}"/>
          </ac:spMkLst>
        </pc:spChg>
        <pc:spChg chg="mod">
          <ac:chgData name="Syphax Ait oubelli" userId="ecf726b1934da71b" providerId="LiveId" clId="{DBF02EF2-5AE0-440D-B6AD-B5ACDEE03AC8}" dt="2021-08-27T16:20:53.556" v="4085" actId="692"/>
          <ac:spMkLst>
            <pc:docMk/>
            <pc:sldMk cId="2877925589" sldId="409"/>
            <ac:spMk id="43" creationId="{A1622D04-8937-4436-8A83-B2DDB09AE7F2}"/>
          </ac:spMkLst>
        </pc:spChg>
        <pc:spChg chg="mod">
          <ac:chgData name="Syphax Ait oubelli" userId="ecf726b1934da71b" providerId="LiveId" clId="{DBF02EF2-5AE0-440D-B6AD-B5ACDEE03AC8}" dt="2021-08-27T16:20:27.200" v="4082" actId="207"/>
          <ac:spMkLst>
            <pc:docMk/>
            <pc:sldMk cId="2877925589" sldId="409"/>
            <ac:spMk id="44" creationId="{18DEE543-1B9E-4872-8313-51EC599556B4}"/>
          </ac:spMkLst>
        </pc:spChg>
        <pc:spChg chg="mod">
          <ac:chgData name="Syphax Ait oubelli" userId="ecf726b1934da71b" providerId="LiveId" clId="{DBF02EF2-5AE0-440D-B6AD-B5ACDEE03AC8}" dt="2021-08-27T16:20:27.200" v="4082" actId="207"/>
          <ac:spMkLst>
            <pc:docMk/>
            <pc:sldMk cId="2877925589" sldId="409"/>
            <ac:spMk id="45" creationId="{C802E9D9-86E1-4E44-ABE7-7D5089C479B6}"/>
          </ac:spMkLst>
        </pc:spChg>
        <pc:spChg chg="mod">
          <ac:chgData name="Syphax Ait oubelli" userId="ecf726b1934da71b" providerId="LiveId" clId="{DBF02EF2-5AE0-440D-B6AD-B5ACDEE03AC8}" dt="2021-08-27T16:20:53.556" v="4085" actId="692"/>
          <ac:spMkLst>
            <pc:docMk/>
            <pc:sldMk cId="2877925589" sldId="409"/>
            <ac:spMk id="46" creationId="{1785F098-5F9B-4E15-825A-EB70E4A37FD6}"/>
          </ac:spMkLst>
        </pc:spChg>
        <pc:spChg chg="mod">
          <ac:chgData name="Syphax Ait oubelli" userId="ecf726b1934da71b" providerId="LiveId" clId="{DBF02EF2-5AE0-440D-B6AD-B5ACDEE03AC8}" dt="2021-08-27T16:20:27.200" v="4082" actId="207"/>
          <ac:spMkLst>
            <pc:docMk/>
            <pc:sldMk cId="2877925589" sldId="409"/>
            <ac:spMk id="47" creationId="{20DCF8CE-8007-4EFB-A07D-6F5F69BE7A90}"/>
          </ac:spMkLst>
        </pc:spChg>
        <pc:spChg chg="mod">
          <ac:chgData name="Syphax Ait oubelli" userId="ecf726b1934da71b" providerId="LiveId" clId="{DBF02EF2-5AE0-440D-B6AD-B5ACDEE03AC8}" dt="2021-08-27T16:20:27.200" v="4082" actId="207"/>
          <ac:spMkLst>
            <pc:docMk/>
            <pc:sldMk cId="2877925589" sldId="409"/>
            <ac:spMk id="48" creationId="{E6E52269-FBD2-460C-983A-F57FD9EBF9D1}"/>
          </ac:spMkLst>
        </pc:spChg>
        <pc:spChg chg="mod">
          <ac:chgData name="Syphax Ait oubelli" userId="ecf726b1934da71b" providerId="LiveId" clId="{DBF02EF2-5AE0-440D-B6AD-B5ACDEE03AC8}" dt="2021-08-27T16:20:53.556" v="4085" actId="692"/>
          <ac:spMkLst>
            <pc:docMk/>
            <pc:sldMk cId="2877925589" sldId="409"/>
            <ac:spMk id="49" creationId="{8354BD48-71B1-47A2-964C-9406051523F7}"/>
          </ac:spMkLst>
        </pc:spChg>
        <pc:spChg chg="mod">
          <ac:chgData name="Syphax Ait oubelli" userId="ecf726b1934da71b" providerId="LiveId" clId="{DBF02EF2-5AE0-440D-B6AD-B5ACDEE03AC8}" dt="2021-08-27T16:20:27.200" v="4082" actId="207"/>
          <ac:spMkLst>
            <pc:docMk/>
            <pc:sldMk cId="2877925589" sldId="409"/>
            <ac:spMk id="50" creationId="{74461088-93AE-44CF-8527-A452B0E61588}"/>
          </ac:spMkLst>
        </pc:spChg>
        <pc:spChg chg="mod">
          <ac:chgData name="Syphax Ait oubelli" userId="ecf726b1934da71b" providerId="LiveId" clId="{DBF02EF2-5AE0-440D-B6AD-B5ACDEE03AC8}" dt="2021-08-27T16:20:27.200" v="4082" actId="207"/>
          <ac:spMkLst>
            <pc:docMk/>
            <pc:sldMk cId="2877925589" sldId="409"/>
            <ac:spMk id="51" creationId="{4C316A44-B2D3-4DE8-BE1F-759CADAB1A43}"/>
          </ac:spMkLst>
        </pc:spChg>
        <pc:spChg chg="mod">
          <ac:chgData name="Syphax Ait oubelli" userId="ecf726b1934da71b" providerId="LiveId" clId="{DBF02EF2-5AE0-440D-B6AD-B5ACDEE03AC8}" dt="2021-08-27T16:20:53.556" v="4085" actId="692"/>
          <ac:spMkLst>
            <pc:docMk/>
            <pc:sldMk cId="2877925589" sldId="409"/>
            <ac:spMk id="52" creationId="{9737E3C9-2649-4B93-B311-C140B3A0E59E}"/>
          </ac:spMkLst>
        </pc:spChg>
        <pc:spChg chg="mod">
          <ac:chgData name="Syphax Ait oubelli" userId="ecf726b1934da71b" providerId="LiveId" clId="{DBF02EF2-5AE0-440D-B6AD-B5ACDEE03AC8}" dt="2021-08-27T16:20:27.200" v="4082" actId="207"/>
          <ac:spMkLst>
            <pc:docMk/>
            <pc:sldMk cId="2877925589" sldId="409"/>
            <ac:spMk id="54" creationId="{AAC7EEAF-D656-47CE-8C3F-EA9EA2E249BE}"/>
          </ac:spMkLst>
        </pc:spChg>
        <pc:spChg chg="mod">
          <ac:chgData name="Syphax Ait oubelli" userId="ecf726b1934da71b" providerId="LiveId" clId="{DBF02EF2-5AE0-440D-B6AD-B5ACDEE03AC8}" dt="2021-08-27T16:20:53.556" v="4085" actId="692"/>
          <ac:spMkLst>
            <pc:docMk/>
            <pc:sldMk cId="2877925589" sldId="409"/>
            <ac:spMk id="55" creationId="{643D47E5-5F64-41FE-A755-10F5635F91AC}"/>
          </ac:spMkLst>
        </pc:spChg>
        <pc:spChg chg="mod">
          <ac:chgData name="Syphax Ait oubelli" userId="ecf726b1934da71b" providerId="LiveId" clId="{DBF02EF2-5AE0-440D-B6AD-B5ACDEE03AC8}" dt="2021-08-27T16:20:27.200" v="4082" actId="207"/>
          <ac:spMkLst>
            <pc:docMk/>
            <pc:sldMk cId="2877925589" sldId="409"/>
            <ac:spMk id="56" creationId="{6A6353A0-C998-4A1D-AB30-BE49BF2D4900}"/>
          </ac:spMkLst>
        </pc:spChg>
        <pc:spChg chg="mod">
          <ac:chgData name="Syphax Ait oubelli" userId="ecf726b1934da71b" providerId="LiveId" clId="{DBF02EF2-5AE0-440D-B6AD-B5ACDEE03AC8}" dt="2021-08-27T16:20:27.200" v="4082" actId="207"/>
          <ac:spMkLst>
            <pc:docMk/>
            <pc:sldMk cId="2877925589" sldId="409"/>
            <ac:spMk id="57" creationId="{12D10859-0B20-4EAD-BBEA-880230B1BE12}"/>
          </ac:spMkLst>
        </pc:spChg>
        <pc:spChg chg="mod">
          <ac:chgData name="Syphax Ait oubelli" userId="ecf726b1934da71b" providerId="LiveId" clId="{DBF02EF2-5AE0-440D-B6AD-B5ACDEE03AC8}" dt="2021-08-27T16:20:53.556" v="4085" actId="692"/>
          <ac:spMkLst>
            <pc:docMk/>
            <pc:sldMk cId="2877925589" sldId="409"/>
            <ac:spMk id="58" creationId="{8EC3A824-16BD-43D7-A9F7-7315256CBBBD}"/>
          </ac:spMkLst>
        </pc:spChg>
        <pc:spChg chg="mod">
          <ac:chgData name="Syphax Ait oubelli" userId="ecf726b1934da71b" providerId="LiveId" clId="{DBF02EF2-5AE0-440D-B6AD-B5ACDEE03AC8}" dt="2021-08-27T16:20:27.200" v="4082" actId="207"/>
          <ac:spMkLst>
            <pc:docMk/>
            <pc:sldMk cId="2877925589" sldId="409"/>
            <ac:spMk id="59" creationId="{04CB84BB-978B-4D95-A5F1-350DDD506149}"/>
          </ac:spMkLst>
        </pc:spChg>
        <pc:spChg chg="mod">
          <ac:chgData name="Syphax Ait oubelli" userId="ecf726b1934da71b" providerId="LiveId" clId="{DBF02EF2-5AE0-440D-B6AD-B5ACDEE03AC8}" dt="2021-08-27T16:20:27.200" v="4082" actId="207"/>
          <ac:spMkLst>
            <pc:docMk/>
            <pc:sldMk cId="2877925589" sldId="409"/>
            <ac:spMk id="60" creationId="{F860B6A2-256E-4958-984B-4CA7CFA9B2BE}"/>
          </ac:spMkLst>
        </pc:spChg>
        <pc:spChg chg="mod">
          <ac:chgData name="Syphax Ait oubelli" userId="ecf726b1934da71b" providerId="LiveId" clId="{DBF02EF2-5AE0-440D-B6AD-B5ACDEE03AC8}" dt="2021-08-27T16:20:53.556" v="4085" actId="692"/>
          <ac:spMkLst>
            <pc:docMk/>
            <pc:sldMk cId="2877925589" sldId="409"/>
            <ac:spMk id="61" creationId="{6F32346E-52DB-4C93-A3B2-14DA9B8443DA}"/>
          </ac:spMkLst>
        </pc:spChg>
        <pc:spChg chg="mod">
          <ac:chgData name="Syphax Ait oubelli" userId="ecf726b1934da71b" providerId="LiveId" clId="{DBF02EF2-5AE0-440D-B6AD-B5ACDEE03AC8}" dt="2021-08-27T16:20:27.200" v="4082" actId="207"/>
          <ac:spMkLst>
            <pc:docMk/>
            <pc:sldMk cId="2877925589" sldId="409"/>
            <ac:spMk id="62" creationId="{4BC7F5EF-FF71-48C9-AB81-CC664F482580}"/>
          </ac:spMkLst>
        </pc:spChg>
        <pc:spChg chg="mod">
          <ac:chgData name="Syphax Ait oubelli" userId="ecf726b1934da71b" providerId="LiveId" clId="{DBF02EF2-5AE0-440D-B6AD-B5ACDEE03AC8}" dt="2021-08-27T16:20:27.200" v="4082" actId="207"/>
          <ac:spMkLst>
            <pc:docMk/>
            <pc:sldMk cId="2877925589" sldId="409"/>
            <ac:spMk id="63" creationId="{D58C902F-7C73-40D5-BF07-FA0B0F51F345}"/>
          </ac:spMkLst>
        </pc:spChg>
        <pc:spChg chg="mod">
          <ac:chgData name="Syphax Ait oubelli" userId="ecf726b1934da71b" providerId="LiveId" clId="{DBF02EF2-5AE0-440D-B6AD-B5ACDEE03AC8}" dt="2021-08-27T16:20:53.556" v="4085" actId="692"/>
          <ac:spMkLst>
            <pc:docMk/>
            <pc:sldMk cId="2877925589" sldId="409"/>
            <ac:spMk id="64" creationId="{5D49293E-1C21-480B-A99D-89FC82FB266E}"/>
          </ac:spMkLst>
        </pc:spChg>
        <pc:spChg chg="mod">
          <ac:chgData name="Syphax Ait oubelli" userId="ecf726b1934da71b" providerId="LiveId" clId="{DBF02EF2-5AE0-440D-B6AD-B5ACDEE03AC8}" dt="2021-08-27T16:20:27.200" v="4082" actId="207"/>
          <ac:spMkLst>
            <pc:docMk/>
            <pc:sldMk cId="2877925589" sldId="409"/>
            <ac:spMk id="65" creationId="{D073125D-930A-468C-A077-0AF96E1EA3DA}"/>
          </ac:spMkLst>
        </pc:spChg>
        <pc:spChg chg="mod">
          <ac:chgData name="Syphax Ait oubelli" userId="ecf726b1934da71b" providerId="LiveId" clId="{DBF02EF2-5AE0-440D-B6AD-B5ACDEE03AC8}" dt="2021-08-27T16:20:27.200" v="4082" actId="207"/>
          <ac:spMkLst>
            <pc:docMk/>
            <pc:sldMk cId="2877925589" sldId="409"/>
            <ac:spMk id="66" creationId="{27F4EAC8-105D-4B47-B09A-4D389879EF31}"/>
          </ac:spMkLst>
        </pc:spChg>
        <pc:spChg chg="mod">
          <ac:chgData name="Syphax Ait oubelli" userId="ecf726b1934da71b" providerId="LiveId" clId="{DBF02EF2-5AE0-440D-B6AD-B5ACDEE03AC8}" dt="2021-08-27T16:20:27.200" v="4082" actId="207"/>
          <ac:spMkLst>
            <pc:docMk/>
            <pc:sldMk cId="2877925589" sldId="409"/>
            <ac:spMk id="67" creationId="{10B155FB-C0BF-4C70-B11E-BF4D7973C22D}"/>
          </ac:spMkLst>
        </pc:spChg>
        <pc:spChg chg="mod">
          <ac:chgData name="Syphax Ait oubelli" userId="ecf726b1934da71b" providerId="LiveId" clId="{DBF02EF2-5AE0-440D-B6AD-B5ACDEE03AC8}" dt="2021-08-27T16:20:27.200" v="4082" actId="207"/>
          <ac:spMkLst>
            <pc:docMk/>
            <pc:sldMk cId="2877925589" sldId="409"/>
            <ac:spMk id="68" creationId="{E4D494FE-438C-4F3C-9D84-F3E3EA5FF01B}"/>
          </ac:spMkLst>
        </pc:spChg>
        <pc:cxnChg chg="add mod">
          <ac:chgData name="Syphax Ait oubelli" userId="ecf726b1934da71b" providerId="LiveId" clId="{DBF02EF2-5AE0-440D-B6AD-B5ACDEE03AC8}" dt="2021-08-27T16:21:31.775" v="4090" actId="692"/>
          <ac:cxnSpMkLst>
            <pc:docMk/>
            <pc:sldMk cId="2877925589" sldId="409"/>
            <ac:cxnSpMk id="5" creationId="{FF557EF7-2BF3-43BF-9E03-65AF213FC1E7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69" creationId="{AF628DBC-C03A-4EBB-9DE7-93E36683CC15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70" creationId="{39A8207F-CA73-4A67-89B5-9A4C9B3666F3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71" creationId="{C8C21735-D23B-4CD8-A201-1CB9D7C384DA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72" creationId="{E9B5235E-9793-4EBE-A0ED-11D55CB798BA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73" creationId="{4A0C956C-8FE4-4CF7-A579-C44E5DAF11C3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74" creationId="{17343D4A-FD86-4AB9-AB77-1F9BEFAAD4E2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75" creationId="{A53AD7CB-C5F1-4ABC-8B5A-E4225FC3DB42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76" creationId="{B5261359-D171-4ED9-97DC-0C558B284CBA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77" creationId="{8628B1BC-5B34-4451-878E-63011EBC15C2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78" creationId="{6F67CE49-2692-4D91-AAF4-20263BC95634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81" creationId="{A7EE46A4-A527-4939-B84C-F8A39A2C7F16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82" creationId="{CFFCE582-5657-4A30-AD99-F5D54C0586FD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83" creationId="{87DC9B58-18AC-454C-90AC-19639F12D81D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84" creationId="{79F05178-73AC-4002-8A11-74DD24C76C47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85" creationId="{C0BEB304-CE8F-4433-8D2E-3A6A973BAD8E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86" creationId="{4FF1C5F2-2598-404D-A370-4EB575A8298F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87" creationId="{7286FA24-9462-4639-B906-C0838D91248A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88" creationId="{2561B730-72E5-4303-B9EF-B9620ADD699D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89" creationId="{6593F95F-D66B-4BCF-BDA7-6575307BBBF5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90" creationId="{351DF9ED-544C-4A1B-BA3F-D60B84B7AC70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91" creationId="{B42CB3A6-E6F5-4FC0-BDEA-50F0A45427BE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92" creationId="{327702C8-A8D0-4493-8A8E-94644FE10436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93" creationId="{FC6E5735-BBDB-4F1D-B3F4-82093649FEC2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94" creationId="{18422052-3D34-4331-AC63-54602F0F7422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95" creationId="{EEC17D16-BFAC-4610-A3D2-EFD89F5CA02F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96" creationId="{E1E88F50-FDE6-4EAC-A75A-3AA53B9AB12F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97" creationId="{F24DB324-2A88-4F01-8E70-7500DD7EFCFD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98" creationId="{916DAD9B-47D7-4C86-89D1-B6691D745960}"/>
          </ac:cxnSpMkLst>
        </pc:cxnChg>
        <pc:cxnChg chg="mod">
          <ac:chgData name="Syphax Ait oubelli" userId="ecf726b1934da71b" providerId="LiveId" clId="{DBF02EF2-5AE0-440D-B6AD-B5ACDEE03AC8}" dt="2021-08-27T16:20:23.949" v="4081" actId="692"/>
          <ac:cxnSpMkLst>
            <pc:docMk/>
            <pc:sldMk cId="2877925589" sldId="409"/>
            <ac:cxnSpMk id="99" creationId="{6C2F74E6-9D45-457E-ADB9-F2C6BC5F5584}"/>
          </ac:cxnSpMkLst>
        </pc:cxnChg>
        <pc:cxnChg chg="add mod">
          <ac:chgData name="Syphax Ait oubelli" userId="ecf726b1934da71b" providerId="LiveId" clId="{DBF02EF2-5AE0-440D-B6AD-B5ACDEE03AC8}" dt="2021-08-27T16:21:40.382" v="4094" actId="1076"/>
          <ac:cxnSpMkLst>
            <pc:docMk/>
            <pc:sldMk cId="2877925589" sldId="409"/>
            <ac:cxnSpMk id="101" creationId="{5C04003C-589F-4B23-894C-F733362E534F}"/>
          </ac:cxnSpMkLst>
        </pc:cxnChg>
      </pc:sldChg>
      <pc:sldChg chg="add del">
        <pc:chgData name="Syphax Ait oubelli" userId="ecf726b1934da71b" providerId="LiveId" clId="{DBF02EF2-5AE0-440D-B6AD-B5ACDEE03AC8}" dt="2021-08-27T16:19:49.809" v="4076" actId="2890"/>
        <pc:sldMkLst>
          <pc:docMk/>
          <pc:sldMk cId="4184001298" sldId="409"/>
        </pc:sldMkLst>
      </pc:sldChg>
      <pc:sldChg chg="modSp add mod ord">
        <pc:chgData name="Syphax Ait oubelli" userId="ecf726b1934da71b" providerId="LiveId" clId="{DBF02EF2-5AE0-440D-B6AD-B5ACDEE03AC8}" dt="2021-08-27T16:25:40.174" v="4105" actId="207"/>
        <pc:sldMkLst>
          <pc:docMk/>
          <pc:sldMk cId="679124062" sldId="410"/>
        </pc:sldMkLst>
        <pc:spChg chg="mod">
          <ac:chgData name="Syphax Ait oubelli" userId="ecf726b1934da71b" providerId="LiveId" clId="{DBF02EF2-5AE0-440D-B6AD-B5ACDEE03AC8}" dt="2021-08-27T16:25:40.174" v="4105" actId="207"/>
          <ac:spMkLst>
            <pc:docMk/>
            <pc:sldMk cId="679124062" sldId="410"/>
            <ac:spMk id="10" creationId="{64A1804D-5EE1-45AB-8787-6B8AB96A3DF6}"/>
          </ac:spMkLst>
        </pc:spChg>
        <pc:spChg chg="mod">
          <ac:chgData name="Syphax Ait oubelli" userId="ecf726b1934da71b" providerId="LiveId" clId="{DBF02EF2-5AE0-440D-B6AD-B5ACDEE03AC8}" dt="2021-08-27T16:25:40.174" v="4105" actId="207"/>
          <ac:spMkLst>
            <pc:docMk/>
            <pc:sldMk cId="679124062" sldId="410"/>
            <ac:spMk id="13" creationId="{4D360CD4-01F2-4912-A370-7F474CDD0DAB}"/>
          </ac:spMkLst>
        </pc:spChg>
        <pc:spChg chg="mod">
          <ac:chgData name="Syphax Ait oubelli" userId="ecf726b1934da71b" providerId="LiveId" clId="{DBF02EF2-5AE0-440D-B6AD-B5ACDEE03AC8}" dt="2021-08-27T16:25:40.174" v="4105" actId="207"/>
          <ac:spMkLst>
            <pc:docMk/>
            <pc:sldMk cId="679124062" sldId="410"/>
            <ac:spMk id="16" creationId="{73A2B211-1E76-43B8-A842-644031212CA9}"/>
          </ac:spMkLst>
        </pc:spChg>
        <pc:spChg chg="mod">
          <ac:chgData name="Syphax Ait oubelli" userId="ecf726b1934da71b" providerId="LiveId" clId="{DBF02EF2-5AE0-440D-B6AD-B5ACDEE03AC8}" dt="2021-08-27T16:25:40.174" v="4105" actId="207"/>
          <ac:spMkLst>
            <pc:docMk/>
            <pc:sldMk cId="679124062" sldId="410"/>
            <ac:spMk id="19" creationId="{F71A63FB-07F1-4F19-B1A3-EBF27B03FDC2}"/>
          </ac:spMkLst>
        </pc:spChg>
        <pc:spChg chg="mod">
          <ac:chgData name="Syphax Ait oubelli" userId="ecf726b1934da71b" providerId="LiveId" clId="{DBF02EF2-5AE0-440D-B6AD-B5ACDEE03AC8}" dt="2021-08-27T16:25:40.174" v="4105" actId="207"/>
          <ac:spMkLst>
            <pc:docMk/>
            <pc:sldMk cId="679124062" sldId="410"/>
            <ac:spMk id="22" creationId="{0C3FE7D5-4E79-46C7-8C4C-6552ACA027E3}"/>
          </ac:spMkLst>
        </pc:spChg>
        <pc:spChg chg="mod">
          <ac:chgData name="Syphax Ait oubelli" userId="ecf726b1934da71b" providerId="LiveId" clId="{DBF02EF2-5AE0-440D-B6AD-B5ACDEE03AC8}" dt="2021-08-27T16:25:40.174" v="4105" actId="207"/>
          <ac:spMkLst>
            <pc:docMk/>
            <pc:sldMk cId="679124062" sldId="410"/>
            <ac:spMk id="37" creationId="{C81227BE-41EF-4393-AC13-08A97F741AD1}"/>
          </ac:spMkLst>
        </pc:spChg>
        <pc:spChg chg="mod">
          <ac:chgData name="Syphax Ait oubelli" userId="ecf726b1934da71b" providerId="LiveId" clId="{DBF02EF2-5AE0-440D-B6AD-B5ACDEE03AC8}" dt="2021-08-27T16:25:11.780" v="4101" actId="207"/>
          <ac:spMkLst>
            <pc:docMk/>
            <pc:sldMk cId="679124062" sldId="410"/>
            <ac:spMk id="41" creationId="{6B2E0BA1-32CD-4D2C-BE79-ED6BA7C458D6}"/>
          </ac:spMkLst>
        </pc:spChg>
        <pc:spChg chg="mod">
          <ac:chgData name="Syphax Ait oubelli" userId="ecf726b1934da71b" providerId="LiveId" clId="{DBF02EF2-5AE0-440D-B6AD-B5ACDEE03AC8}" dt="2021-08-27T16:25:20.186" v="4103" actId="207"/>
          <ac:spMkLst>
            <pc:docMk/>
            <pc:sldMk cId="679124062" sldId="410"/>
            <ac:spMk id="47" creationId="{20DCF8CE-8007-4EFB-A07D-6F5F69BE7A90}"/>
          </ac:spMkLst>
        </pc:spChg>
        <pc:spChg chg="mod">
          <ac:chgData name="Syphax Ait oubelli" userId="ecf726b1934da71b" providerId="LiveId" clId="{DBF02EF2-5AE0-440D-B6AD-B5ACDEE03AC8}" dt="2021-08-27T16:25:11.780" v="4101" actId="207"/>
          <ac:spMkLst>
            <pc:docMk/>
            <pc:sldMk cId="679124062" sldId="410"/>
            <ac:spMk id="48" creationId="{E6E52269-FBD2-460C-983A-F57FD9EBF9D1}"/>
          </ac:spMkLst>
        </pc:spChg>
        <pc:spChg chg="mod">
          <ac:chgData name="Syphax Ait oubelli" userId="ecf726b1934da71b" providerId="LiveId" clId="{DBF02EF2-5AE0-440D-B6AD-B5ACDEE03AC8}" dt="2021-08-27T16:25:11.780" v="4101" actId="207"/>
          <ac:spMkLst>
            <pc:docMk/>
            <pc:sldMk cId="679124062" sldId="410"/>
            <ac:spMk id="50" creationId="{74461088-93AE-44CF-8527-A452B0E61588}"/>
          </ac:spMkLst>
        </pc:spChg>
        <pc:spChg chg="mod">
          <ac:chgData name="Syphax Ait oubelli" userId="ecf726b1934da71b" providerId="LiveId" clId="{DBF02EF2-5AE0-440D-B6AD-B5ACDEE03AC8}" dt="2021-08-27T16:25:20.186" v="4103" actId="207"/>
          <ac:spMkLst>
            <pc:docMk/>
            <pc:sldMk cId="679124062" sldId="410"/>
            <ac:spMk id="51" creationId="{4C316A44-B2D3-4DE8-BE1F-759CADAB1A43}"/>
          </ac:spMkLst>
        </pc:spChg>
        <pc:spChg chg="mod">
          <ac:chgData name="Syphax Ait oubelli" userId="ecf726b1934da71b" providerId="LiveId" clId="{DBF02EF2-5AE0-440D-B6AD-B5ACDEE03AC8}" dt="2021-08-27T16:25:40.174" v="4105" actId="207"/>
          <ac:spMkLst>
            <pc:docMk/>
            <pc:sldMk cId="679124062" sldId="410"/>
            <ac:spMk id="52" creationId="{9737E3C9-2649-4B93-B311-C140B3A0E59E}"/>
          </ac:spMkLst>
        </pc:spChg>
        <pc:spChg chg="mod">
          <ac:chgData name="Syphax Ait oubelli" userId="ecf726b1934da71b" providerId="LiveId" clId="{DBF02EF2-5AE0-440D-B6AD-B5ACDEE03AC8}" dt="2021-08-27T16:25:20.186" v="4103" actId="207"/>
          <ac:spMkLst>
            <pc:docMk/>
            <pc:sldMk cId="679124062" sldId="410"/>
            <ac:spMk id="57" creationId="{12D10859-0B20-4EAD-BBEA-880230B1BE12}"/>
          </ac:spMkLst>
        </pc:spChg>
        <pc:spChg chg="mod">
          <ac:chgData name="Syphax Ait oubelli" userId="ecf726b1934da71b" providerId="LiveId" clId="{DBF02EF2-5AE0-440D-B6AD-B5ACDEE03AC8}" dt="2021-08-27T16:25:20.186" v="4103" actId="207"/>
          <ac:spMkLst>
            <pc:docMk/>
            <pc:sldMk cId="679124062" sldId="410"/>
            <ac:spMk id="63" creationId="{D58C902F-7C73-40D5-BF07-FA0B0F51F345}"/>
          </ac:spMkLst>
        </pc:spChg>
        <pc:spChg chg="mod">
          <ac:chgData name="Syphax Ait oubelli" userId="ecf726b1934da71b" providerId="LiveId" clId="{DBF02EF2-5AE0-440D-B6AD-B5ACDEE03AC8}" dt="2021-08-27T16:25:20.186" v="4103" actId="207"/>
          <ac:spMkLst>
            <pc:docMk/>
            <pc:sldMk cId="679124062" sldId="410"/>
            <ac:spMk id="65" creationId="{D073125D-930A-468C-A077-0AF96E1EA3DA}"/>
          </ac:spMkLst>
        </pc:spChg>
        <pc:spChg chg="mod">
          <ac:chgData name="Syphax Ait oubelli" userId="ecf726b1934da71b" providerId="LiveId" clId="{DBF02EF2-5AE0-440D-B6AD-B5ACDEE03AC8}" dt="2021-08-27T16:25:20.186" v="4103" actId="207"/>
          <ac:spMkLst>
            <pc:docMk/>
            <pc:sldMk cId="679124062" sldId="410"/>
            <ac:spMk id="66" creationId="{27F4EAC8-105D-4B47-B09A-4D389879EF31}"/>
          </ac:spMkLst>
        </pc:spChg>
        <pc:spChg chg="mod">
          <ac:chgData name="Syphax Ait oubelli" userId="ecf726b1934da71b" providerId="LiveId" clId="{DBF02EF2-5AE0-440D-B6AD-B5ACDEE03AC8}" dt="2021-08-27T16:25:20.186" v="4103" actId="207"/>
          <ac:spMkLst>
            <pc:docMk/>
            <pc:sldMk cId="679124062" sldId="410"/>
            <ac:spMk id="67" creationId="{10B155FB-C0BF-4C70-B11E-BF4D7973C22D}"/>
          </ac:spMkLst>
        </pc:spChg>
      </pc:sldChg>
      <pc:sldChg chg="addSp delSp modSp add mod">
        <pc:chgData name="Syphax Ait oubelli" userId="ecf726b1934da71b" providerId="LiveId" clId="{DBF02EF2-5AE0-440D-B6AD-B5ACDEE03AC8}" dt="2021-08-27T21:14:15.923" v="5378" actId="207"/>
        <pc:sldMkLst>
          <pc:docMk/>
          <pc:sldMk cId="4071030118" sldId="411"/>
        </pc:sldMkLst>
        <pc:spChg chg="add mod">
          <ac:chgData name="Syphax Ait oubelli" userId="ecf726b1934da71b" providerId="LiveId" clId="{DBF02EF2-5AE0-440D-B6AD-B5ACDEE03AC8}" dt="2021-08-27T21:14:15.923" v="5378" actId="207"/>
          <ac:spMkLst>
            <pc:docMk/>
            <pc:sldMk cId="4071030118" sldId="411"/>
            <ac:spMk id="2" creationId="{8F7B6ECE-ECD4-4F51-9396-EF522DE1EB44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3" creationId="{CDF11141-7D34-471F-9116-08A32B0BFEDB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4" creationId="{10C1B4DD-33B2-4079-ACAE-A9AFCA8787AC}"/>
          </ac:spMkLst>
        </pc:spChg>
        <pc:spChg chg="add mod">
          <ac:chgData name="Syphax Ait oubelli" userId="ecf726b1934da71b" providerId="LiveId" clId="{DBF02EF2-5AE0-440D-B6AD-B5ACDEE03AC8}" dt="2021-08-27T16:37:36.518" v="4125" actId="14100"/>
          <ac:spMkLst>
            <pc:docMk/>
            <pc:sldMk cId="4071030118" sldId="411"/>
            <ac:spMk id="5" creationId="{B9EFD0E9-43C8-4978-8EDD-1CFA087137C1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7" creationId="{D59E1FB0-9903-4F5E-B7EC-B11DAB940366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10" creationId="{64A1804D-5EE1-45AB-8787-6B8AB96A3DF6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13" creationId="{4D360CD4-01F2-4912-A370-7F474CDD0DAB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16" creationId="{73A2B211-1E76-43B8-A842-644031212CA9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19" creationId="{F71A63FB-07F1-4F19-B1A3-EBF27B03FDC2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22" creationId="{0C3FE7D5-4E79-46C7-8C4C-6552ACA027E3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25" creationId="{06AF10B1-CB4F-4986-B34E-193E0BD469D9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28" creationId="{15F0DA52-9D8D-4642-9762-65BDA6AFE2FA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29" creationId="{58F6974D-B5AB-4DF0-9263-144614FD5136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30" creationId="{C82C20F5-CCED-4075-868A-C298AB81DC25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31" creationId="{14AFC152-7112-443A-8C7A-2E80FB0E8E5A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32" creationId="{CA63CF28-5876-4133-8E7B-0D507AF1E70F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33" creationId="{3B47E5DD-49D4-4BBA-8C07-C601EF46FFF7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34" creationId="{F09FA5DB-C5D5-4113-BDD9-00327492FEB0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36" creationId="{0BFC7959-0C48-4E10-8F34-479A8AAC4FB1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37" creationId="{C81227BE-41EF-4393-AC13-08A97F741AD1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39" creationId="{5C7F4633-4E44-4C0E-B586-9CCE2BB2DCAA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40" creationId="{EF95D963-9C20-4B6A-8864-EBC33FF866EE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41" creationId="{6B2E0BA1-32CD-4D2C-BE79-ED6BA7C458D6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42" creationId="{DC2FBFD4-9BAF-4F0F-B0D2-37EB8CA99081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43" creationId="{A1622D04-8937-4436-8A83-B2DDB09AE7F2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44" creationId="{18DEE543-1B9E-4872-8313-51EC599556B4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45" creationId="{C802E9D9-86E1-4E44-ABE7-7D5089C479B6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46" creationId="{1785F098-5F9B-4E15-825A-EB70E4A37FD6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47" creationId="{20DCF8CE-8007-4EFB-A07D-6F5F69BE7A90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48" creationId="{E6E52269-FBD2-460C-983A-F57FD9EBF9D1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49" creationId="{8354BD48-71B1-47A2-964C-9406051523F7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50" creationId="{74461088-93AE-44CF-8527-A452B0E61588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51" creationId="{4C316A44-B2D3-4DE8-BE1F-759CADAB1A43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52" creationId="{9737E3C9-2649-4B93-B311-C140B3A0E59E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53" creationId="{C497748A-C88E-4800-ABA9-2408F64D310E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54" creationId="{AAC7EEAF-D656-47CE-8C3F-EA9EA2E249BE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55" creationId="{643D47E5-5F64-41FE-A755-10F5635F91AC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56" creationId="{6A6353A0-C998-4A1D-AB30-BE49BF2D4900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57" creationId="{12D10859-0B20-4EAD-BBEA-880230B1BE12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58" creationId="{8EC3A824-16BD-43D7-A9F7-7315256CBBBD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59" creationId="{04CB84BB-978B-4D95-A5F1-350DDD506149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60" creationId="{F860B6A2-256E-4958-984B-4CA7CFA9B2BE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61" creationId="{6F32346E-52DB-4C93-A3B2-14DA9B8443DA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62" creationId="{4BC7F5EF-FF71-48C9-AB81-CC664F482580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63" creationId="{D58C902F-7C73-40D5-BF07-FA0B0F51F345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64" creationId="{5D49293E-1C21-480B-A99D-89FC82FB266E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65" creationId="{D073125D-930A-468C-A077-0AF96E1EA3DA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66" creationId="{27F4EAC8-105D-4B47-B09A-4D389879EF31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67" creationId="{10B155FB-C0BF-4C70-B11E-BF4D7973C22D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68" creationId="{E4D494FE-438C-4F3C-9D84-F3E3EA5FF01B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100" creationId="{7DD95F53-64BB-429E-9972-3C465EBBEC74}"/>
          </ac:spMkLst>
        </pc:spChg>
        <pc:spChg chg="add mod">
          <ac:chgData name="Syphax Ait oubelli" userId="ecf726b1934da71b" providerId="LiveId" clId="{DBF02EF2-5AE0-440D-B6AD-B5ACDEE03AC8}" dt="2021-08-27T16:37:32.835" v="4124" actId="14100"/>
          <ac:spMkLst>
            <pc:docMk/>
            <pc:sldMk cId="4071030118" sldId="411"/>
            <ac:spMk id="101" creationId="{654EBDBC-21D9-4C67-9F20-8CCA94292C77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103" creationId="{1E9F39FE-4FEB-4EB6-AA0E-9D24F0F2333D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105" creationId="{31EBB0A9-BDCE-467F-AD85-270B3B9D10B6}"/>
          </ac:spMkLst>
        </pc:spChg>
        <pc:spChg chg="add mod topLvl">
          <ac:chgData name="Syphax Ait oubelli" userId="ecf726b1934da71b" providerId="LiveId" clId="{DBF02EF2-5AE0-440D-B6AD-B5ACDEE03AC8}" dt="2021-08-27T16:43:52.713" v="4197" actId="164"/>
          <ac:spMkLst>
            <pc:docMk/>
            <pc:sldMk cId="4071030118" sldId="411"/>
            <ac:spMk id="106" creationId="{47F88B5C-902D-43E9-863B-D7FEF58AFE10}"/>
          </ac:spMkLst>
        </pc:spChg>
        <pc:spChg chg="del">
          <ac:chgData name="Syphax Ait oubelli" userId="ecf726b1934da71b" providerId="LiveId" clId="{DBF02EF2-5AE0-440D-B6AD-B5ACDEE03AC8}" dt="2021-08-27T16:37:10.059" v="4107" actId="478"/>
          <ac:spMkLst>
            <pc:docMk/>
            <pc:sldMk cId="4071030118" sldId="411"/>
            <ac:spMk id="107" creationId="{9357A617-6EA0-4F21-BC0F-B29976640097}"/>
          </ac:spMkLst>
        </pc:spChg>
        <pc:spChg chg="add mod topLvl">
          <ac:chgData name="Syphax Ait oubelli" userId="ecf726b1934da71b" providerId="LiveId" clId="{DBF02EF2-5AE0-440D-B6AD-B5ACDEE03AC8}" dt="2021-08-27T16:43:52.713" v="4197" actId="164"/>
          <ac:spMkLst>
            <pc:docMk/>
            <pc:sldMk cId="4071030118" sldId="411"/>
            <ac:spMk id="108" creationId="{BFCCF76F-8734-43C2-A413-8B4EBD426D1F}"/>
          </ac:spMkLst>
        </pc:spChg>
        <pc:spChg chg="add mod topLvl">
          <ac:chgData name="Syphax Ait oubelli" userId="ecf726b1934da71b" providerId="LiveId" clId="{DBF02EF2-5AE0-440D-B6AD-B5ACDEE03AC8}" dt="2021-08-27T16:43:52.713" v="4197" actId="164"/>
          <ac:spMkLst>
            <pc:docMk/>
            <pc:sldMk cId="4071030118" sldId="411"/>
            <ac:spMk id="109" creationId="{78CDB6BB-74FE-41CE-AAAB-5CC89642DB71}"/>
          </ac:spMkLst>
        </pc:spChg>
        <pc:spChg chg="add mod topLvl">
          <ac:chgData name="Syphax Ait oubelli" userId="ecf726b1934da71b" providerId="LiveId" clId="{DBF02EF2-5AE0-440D-B6AD-B5ACDEE03AC8}" dt="2021-08-27T16:43:48.970" v="4196" actId="164"/>
          <ac:spMkLst>
            <pc:docMk/>
            <pc:sldMk cId="4071030118" sldId="411"/>
            <ac:spMk id="110" creationId="{05E24252-80BA-41D8-8D35-DC8DBEE0D1BB}"/>
          </ac:spMkLst>
        </pc:spChg>
        <pc:spChg chg="add mod topLvl">
          <ac:chgData name="Syphax Ait oubelli" userId="ecf726b1934da71b" providerId="LiveId" clId="{DBF02EF2-5AE0-440D-B6AD-B5ACDEE03AC8}" dt="2021-08-27T16:38:17.358" v="4134" actId="165"/>
          <ac:spMkLst>
            <pc:docMk/>
            <pc:sldMk cId="4071030118" sldId="411"/>
            <ac:spMk id="111" creationId="{A033C9FA-761D-4E19-B283-06C0532EC792}"/>
          </ac:spMkLst>
        </pc:spChg>
        <pc:spChg chg="add mod topLvl">
          <ac:chgData name="Syphax Ait oubelli" userId="ecf726b1934da71b" providerId="LiveId" clId="{DBF02EF2-5AE0-440D-B6AD-B5ACDEE03AC8}" dt="2021-08-27T16:38:17.358" v="4134" actId="165"/>
          <ac:spMkLst>
            <pc:docMk/>
            <pc:sldMk cId="4071030118" sldId="411"/>
            <ac:spMk id="112" creationId="{13FBED85-BD66-4885-B97C-12880D8D908B}"/>
          </ac:spMkLst>
        </pc:spChg>
        <pc:spChg chg="add mod topLvl">
          <ac:chgData name="Syphax Ait oubelli" userId="ecf726b1934da71b" providerId="LiveId" clId="{DBF02EF2-5AE0-440D-B6AD-B5ACDEE03AC8}" dt="2021-08-27T16:38:17.358" v="4134" actId="165"/>
          <ac:spMkLst>
            <pc:docMk/>
            <pc:sldMk cId="4071030118" sldId="411"/>
            <ac:spMk id="113" creationId="{BC695DBC-96FE-4EF8-A52E-B1DFF78846A2}"/>
          </ac:spMkLst>
        </pc:spChg>
        <pc:spChg chg="add mod topLvl">
          <ac:chgData name="Syphax Ait oubelli" userId="ecf726b1934da71b" providerId="LiveId" clId="{DBF02EF2-5AE0-440D-B6AD-B5ACDEE03AC8}" dt="2021-08-27T16:38:17.358" v="4134" actId="165"/>
          <ac:spMkLst>
            <pc:docMk/>
            <pc:sldMk cId="4071030118" sldId="411"/>
            <ac:spMk id="114" creationId="{E23BE280-0231-45F3-A904-37174D0B3C8C}"/>
          </ac:spMkLst>
        </pc:spChg>
        <pc:spChg chg="add mod topLvl">
          <ac:chgData name="Syphax Ait oubelli" userId="ecf726b1934da71b" providerId="LiveId" clId="{DBF02EF2-5AE0-440D-B6AD-B5ACDEE03AC8}" dt="2021-08-27T16:43:48.970" v="4196" actId="164"/>
          <ac:spMkLst>
            <pc:docMk/>
            <pc:sldMk cId="4071030118" sldId="411"/>
            <ac:spMk id="115" creationId="{454CD407-B297-4966-B165-8D64C6D7F0A1}"/>
          </ac:spMkLst>
        </pc:spChg>
        <pc:spChg chg="add mod topLvl">
          <ac:chgData name="Syphax Ait oubelli" userId="ecf726b1934da71b" providerId="LiveId" clId="{DBF02EF2-5AE0-440D-B6AD-B5ACDEE03AC8}" dt="2021-08-27T16:38:17.358" v="4134" actId="165"/>
          <ac:spMkLst>
            <pc:docMk/>
            <pc:sldMk cId="4071030118" sldId="411"/>
            <ac:spMk id="116" creationId="{7824F210-ADB3-4A9B-A665-CFFB1BD15242}"/>
          </ac:spMkLst>
        </pc:spChg>
        <pc:spChg chg="add mod topLvl">
          <ac:chgData name="Syphax Ait oubelli" userId="ecf726b1934da71b" providerId="LiveId" clId="{DBF02EF2-5AE0-440D-B6AD-B5ACDEE03AC8}" dt="2021-08-27T16:38:17.358" v="4134" actId="165"/>
          <ac:spMkLst>
            <pc:docMk/>
            <pc:sldMk cId="4071030118" sldId="411"/>
            <ac:spMk id="117" creationId="{7653C202-EBD6-4440-B9FA-935325BAA0AF}"/>
          </ac:spMkLst>
        </pc:spChg>
        <pc:spChg chg="add mod topLvl">
          <ac:chgData name="Syphax Ait oubelli" userId="ecf726b1934da71b" providerId="LiveId" clId="{DBF02EF2-5AE0-440D-B6AD-B5ACDEE03AC8}" dt="2021-08-27T16:38:17.358" v="4134" actId="165"/>
          <ac:spMkLst>
            <pc:docMk/>
            <pc:sldMk cId="4071030118" sldId="411"/>
            <ac:spMk id="118" creationId="{23FAD623-9F20-4C48-9B6E-BB9E74F7C4E5}"/>
          </ac:spMkLst>
        </pc:spChg>
        <pc:spChg chg="add mod topLvl">
          <ac:chgData name="Syphax Ait oubelli" userId="ecf726b1934da71b" providerId="LiveId" clId="{DBF02EF2-5AE0-440D-B6AD-B5ACDEE03AC8}" dt="2021-08-27T16:38:17.358" v="4134" actId="165"/>
          <ac:spMkLst>
            <pc:docMk/>
            <pc:sldMk cId="4071030118" sldId="411"/>
            <ac:spMk id="119" creationId="{C48F7E0B-32FF-42C1-A115-B1141595B23E}"/>
          </ac:spMkLst>
        </pc:spChg>
        <pc:spChg chg="add del mod">
          <ac:chgData name="Syphax Ait oubelli" userId="ecf726b1934da71b" providerId="LiveId" clId="{DBF02EF2-5AE0-440D-B6AD-B5ACDEE03AC8}" dt="2021-08-27T16:37:56.009" v="4128" actId="478"/>
          <ac:spMkLst>
            <pc:docMk/>
            <pc:sldMk cId="4071030118" sldId="411"/>
            <ac:spMk id="120" creationId="{8DE6533E-F746-44B9-A763-2CF5AABA4961}"/>
          </ac:spMkLst>
        </pc:spChg>
        <pc:spChg chg="add del mod">
          <ac:chgData name="Syphax Ait oubelli" userId="ecf726b1934da71b" providerId="LiveId" clId="{DBF02EF2-5AE0-440D-B6AD-B5ACDEE03AC8}" dt="2021-08-27T16:37:56.009" v="4128" actId="478"/>
          <ac:spMkLst>
            <pc:docMk/>
            <pc:sldMk cId="4071030118" sldId="411"/>
            <ac:spMk id="121" creationId="{EA0B7613-A12C-4111-94E3-D0A18028867B}"/>
          </ac:spMkLst>
        </pc:spChg>
        <pc:spChg chg="add del mod">
          <ac:chgData name="Syphax Ait oubelli" userId="ecf726b1934da71b" providerId="LiveId" clId="{DBF02EF2-5AE0-440D-B6AD-B5ACDEE03AC8}" dt="2021-08-27T16:37:56.009" v="4128" actId="478"/>
          <ac:spMkLst>
            <pc:docMk/>
            <pc:sldMk cId="4071030118" sldId="411"/>
            <ac:spMk id="122" creationId="{A8601FFE-032A-4AA7-A6A9-5BDB10C464D2}"/>
          </ac:spMkLst>
        </pc:spChg>
        <pc:spChg chg="add del mod">
          <ac:chgData name="Syphax Ait oubelli" userId="ecf726b1934da71b" providerId="LiveId" clId="{DBF02EF2-5AE0-440D-B6AD-B5ACDEE03AC8}" dt="2021-08-27T16:37:56.009" v="4128" actId="478"/>
          <ac:spMkLst>
            <pc:docMk/>
            <pc:sldMk cId="4071030118" sldId="411"/>
            <ac:spMk id="123" creationId="{9294C9C8-E212-4E5D-8296-30C6A8E86166}"/>
          </ac:spMkLst>
        </pc:spChg>
        <pc:spChg chg="add mod topLvl">
          <ac:chgData name="Syphax Ait oubelli" userId="ecf726b1934da71b" providerId="LiveId" clId="{DBF02EF2-5AE0-440D-B6AD-B5ACDEE03AC8}" dt="2021-08-27T16:38:17.358" v="4134" actId="165"/>
          <ac:spMkLst>
            <pc:docMk/>
            <pc:sldMk cId="4071030118" sldId="411"/>
            <ac:spMk id="124" creationId="{12D83CA7-5796-41C9-A8A8-58513593BCEF}"/>
          </ac:spMkLst>
        </pc:spChg>
        <pc:spChg chg="add mod topLvl">
          <ac:chgData name="Syphax Ait oubelli" userId="ecf726b1934da71b" providerId="LiveId" clId="{DBF02EF2-5AE0-440D-B6AD-B5ACDEE03AC8}" dt="2021-08-27T16:43:52.713" v="4197" actId="164"/>
          <ac:spMkLst>
            <pc:docMk/>
            <pc:sldMk cId="4071030118" sldId="411"/>
            <ac:spMk id="125" creationId="{B1A3BA64-0607-4BCD-BA5F-1AFCDD502D07}"/>
          </ac:spMkLst>
        </pc:spChg>
        <pc:spChg chg="add mod topLvl">
          <ac:chgData name="Syphax Ait oubelli" userId="ecf726b1934da71b" providerId="LiveId" clId="{DBF02EF2-5AE0-440D-B6AD-B5ACDEE03AC8}" dt="2021-08-27T16:43:48.970" v="4196" actId="164"/>
          <ac:spMkLst>
            <pc:docMk/>
            <pc:sldMk cId="4071030118" sldId="411"/>
            <ac:spMk id="126" creationId="{4D43F1E5-E23A-4C64-BA7C-0FFA3F6BA162}"/>
          </ac:spMkLst>
        </pc:spChg>
        <pc:spChg chg="add mod topLvl">
          <ac:chgData name="Syphax Ait oubelli" userId="ecf726b1934da71b" providerId="LiveId" clId="{DBF02EF2-5AE0-440D-B6AD-B5ACDEE03AC8}" dt="2021-08-27T16:38:17.358" v="4134" actId="165"/>
          <ac:spMkLst>
            <pc:docMk/>
            <pc:sldMk cId="4071030118" sldId="411"/>
            <ac:spMk id="127" creationId="{53F5A7E8-FC5F-48E2-9096-29D84CB68746}"/>
          </ac:spMkLst>
        </pc:spChg>
        <pc:spChg chg="add mod topLvl">
          <ac:chgData name="Syphax Ait oubelli" userId="ecf726b1934da71b" providerId="LiveId" clId="{DBF02EF2-5AE0-440D-B6AD-B5ACDEE03AC8}" dt="2021-08-27T16:38:17.358" v="4134" actId="165"/>
          <ac:spMkLst>
            <pc:docMk/>
            <pc:sldMk cId="4071030118" sldId="411"/>
            <ac:spMk id="128" creationId="{9FB618CA-AB57-4E03-99F6-B72798732FE2}"/>
          </ac:spMkLst>
        </pc:spChg>
        <pc:spChg chg="add mod topLvl">
          <ac:chgData name="Syphax Ait oubelli" userId="ecf726b1934da71b" providerId="LiveId" clId="{DBF02EF2-5AE0-440D-B6AD-B5ACDEE03AC8}" dt="2021-08-27T16:38:17.358" v="4134" actId="165"/>
          <ac:spMkLst>
            <pc:docMk/>
            <pc:sldMk cId="4071030118" sldId="411"/>
            <ac:spMk id="129" creationId="{CED5F08C-6E15-4A3C-A361-9CE65AAF9207}"/>
          </ac:spMkLst>
        </pc:spChg>
        <pc:spChg chg="add mod topLvl">
          <ac:chgData name="Syphax Ait oubelli" userId="ecf726b1934da71b" providerId="LiveId" clId="{DBF02EF2-5AE0-440D-B6AD-B5ACDEE03AC8}" dt="2021-08-27T16:38:17.358" v="4134" actId="165"/>
          <ac:spMkLst>
            <pc:docMk/>
            <pc:sldMk cId="4071030118" sldId="411"/>
            <ac:spMk id="130" creationId="{B490441E-ABE3-4B48-9073-47D018FA98F6}"/>
          </ac:spMkLst>
        </pc:spChg>
        <pc:spChg chg="add del mod">
          <ac:chgData name="Syphax Ait oubelli" userId="ecf726b1934da71b" providerId="LiveId" clId="{DBF02EF2-5AE0-440D-B6AD-B5ACDEE03AC8}" dt="2021-08-27T16:37:56.009" v="4128" actId="478"/>
          <ac:spMkLst>
            <pc:docMk/>
            <pc:sldMk cId="4071030118" sldId="411"/>
            <ac:spMk id="131" creationId="{E5C63438-663D-4606-9EB5-B3726C61D9DB}"/>
          </ac:spMkLst>
        </pc:spChg>
        <pc:grpChg chg="add del mod">
          <ac:chgData name="Syphax Ait oubelli" userId="ecf726b1934da71b" providerId="LiveId" clId="{DBF02EF2-5AE0-440D-B6AD-B5ACDEE03AC8}" dt="2021-08-27T16:38:17.358" v="4134" actId="165"/>
          <ac:grpSpMkLst>
            <pc:docMk/>
            <pc:sldMk cId="4071030118" sldId="411"/>
            <ac:grpSpMk id="6" creationId="{91C56238-A36B-45E6-8BD5-EEADF686E507}"/>
          </ac:grpSpMkLst>
        </pc:grpChg>
        <pc:grpChg chg="add mod">
          <ac:chgData name="Syphax Ait oubelli" userId="ecf726b1934da71b" providerId="LiveId" clId="{DBF02EF2-5AE0-440D-B6AD-B5ACDEE03AC8}" dt="2021-08-27T16:43:48.970" v="4196" actId="164"/>
          <ac:grpSpMkLst>
            <pc:docMk/>
            <pc:sldMk cId="4071030118" sldId="411"/>
            <ac:grpSpMk id="8" creationId="{805CD54A-4F54-442F-BB8B-12EF5FCE6BD1}"/>
          </ac:grpSpMkLst>
        </pc:grpChg>
        <pc:grpChg chg="add mod">
          <ac:chgData name="Syphax Ait oubelli" userId="ecf726b1934da71b" providerId="LiveId" clId="{DBF02EF2-5AE0-440D-B6AD-B5ACDEE03AC8}" dt="2021-08-27T16:43:52.713" v="4197" actId="164"/>
          <ac:grpSpMkLst>
            <pc:docMk/>
            <pc:sldMk cId="4071030118" sldId="411"/>
            <ac:grpSpMk id="9" creationId="{945F04D2-E780-4BC2-8640-7F4AC54F54E5}"/>
          </ac:grpSpMkLst>
        </pc:grpChg>
        <pc:picChg chg="del">
          <ac:chgData name="Syphax Ait oubelli" userId="ecf726b1934da71b" providerId="LiveId" clId="{DBF02EF2-5AE0-440D-B6AD-B5ACDEE03AC8}" dt="2021-08-27T16:37:10.059" v="4107" actId="478"/>
          <ac:picMkLst>
            <pc:docMk/>
            <pc:sldMk cId="4071030118" sldId="411"/>
            <ac:picMk id="35" creationId="{83D8891B-3442-48A7-B193-952F3897DB53}"/>
          </ac:picMkLst>
        </pc:picChg>
        <pc:picChg chg="del">
          <ac:chgData name="Syphax Ait oubelli" userId="ecf726b1934da71b" providerId="LiveId" clId="{DBF02EF2-5AE0-440D-B6AD-B5ACDEE03AC8}" dt="2021-08-27T16:37:10.059" v="4107" actId="478"/>
          <ac:picMkLst>
            <pc:docMk/>
            <pc:sldMk cId="4071030118" sldId="411"/>
            <ac:picMk id="38" creationId="{4F2AB9CB-50FA-446E-B689-951B68981309}"/>
          </ac:picMkLst>
        </pc:picChg>
        <pc:picChg chg="del">
          <ac:chgData name="Syphax Ait oubelli" userId="ecf726b1934da71b" providerId="LiveId" clId="{DBF02EF2-5AE0-440D-B6AD-B5ACDEE03AC8}" dt="2021-08-27T16:37:10.059" v="4107" actId="478"/>
          <ac:picMkLst>
            <pc:docMk/>
            <pc:sldMk cId="4071030118" sldId="411"/>
            <ac:picMk id="102" creationId="{4A1F1703-972A-4216-BD74-58F015469184}"/>
          </ac:picMkLst>
        </pc:picChg>
        <pc:picChg chg="del">
          <ac:chgData name="Syphax Ait oubelli" userId="ecf726b1934da71b" providerId="LiveId" clId="{DBF02EF2-5AE0-440D-B6AD-B5ACDEE03AC8}" dt="2021-08-27T16:37:10.059" v="4107" actId="478"/>
          <ac:picMkLst>
            <pc:docMk/>
            <pc:sldMk cId="4071030118" sldId="411"/>
            <ac:picMk id="104" creationId="{06C1DC4F-3735-4C72-9703-C1F3BE77EFE9}"/>
          </ac:picMkLst>
        </pc:picChg>
        <pc:cxnChg chg="del mod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69" creationId="{AF628DBC-C03A-4EBB-9DE7-93E36683CC15}"/>
          </ac:cxnSpMkLst>
        </pc:cxnChg>
        <pc:cxnChg chg="del mod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70" creationId="{39A8207F-CA73-4A67-89B5-9A4C9B3666F3}"/>
          </ac:cxnSpMkLst>
        </pc:cxnChg>
        <pc:cxnChg chg="del mod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71" creationId="{C8C21735-D23B-4CD8-A201-1CB9D7C384DA}"/>
          </ac:cxnSpMkLst>
        </pc:cxnChg>
        <pc:cxnChg chg="del mod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72" creationId="{E9B5235E-9793-4EBE-A0ED-11D55CB798BA}"/>
          </ac:cxnSpMkLst>
        </pc:cxnChg>
        <pc:cxnChg chg="del mod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73" creationId="{4A0C956C-8FE4-4CF7-A579-C44E5DAF11C3}"/>
          </ac:cxnSpMkLst>
        </pc:cxnChg>
        <pc:cxnChg chg="del mod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74" creationId="{17343D4A-FD86-4AB9-AB77-1F9BEFAAD4E2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75" creationId="{A53AD7CB-C5F1-4ABC-8B5A-E4225FC3DB42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76" creationId="{B5261359-D171-4ED9-97DC-0C558B284CBA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77" creationId="{8628B1BC-5B34-4451-878E-63011EBC15C2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78" creationId="{6F67CE49-2692-4D91-AAF4-20263BC95634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79" creationId="{C09C5CD6-EF7C-4717-B4C8-1E54DE459D2C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80" creationId="{635681D0-593B-4008-8DD7-0F07DA91540A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81" creationId="{A7EE46A4-A527-4939-B84C-F8A39A2C7F16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82" creationId="{CFFCE582-5657-4A30-AD99-F5D54C0586FD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83" creationId="{87DC9B58-18AC-454C-90AC-19639F12D81D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84" creationId="{79F05178-73AC-4002-8A11-74DD24C76C47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85" creationId="{C0BEB304-CE8F-4433-8D2E-3A6A973BAD8E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86" creationId="{4FF1C5F2-2598-404D-A370-4EB575A8298F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87" creationId="{7286FA24-9462-4639-B906-C0838D91248A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88" creationId="{2561B730-72E5-4303-B9EF-B9620ADD699D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89" creationId="{6593F95F-D66B-4BCF-BDA7-6575307BBBF5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90" creationId="{351DF9ED-544C-4A1B-BA3F-D60B84B7AC70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91" creationId="{B42CB3A6-E6F5-4FC0-BDEA-50F0A45427BE}"/>
          </ac:cxnSpMkLst>
        </pc:cxnChg>
        <pc:cxnChg chg="del mod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92" creationId="{327702C8-A8D0-4493-8A8E-94644FE10436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93" creationId="{FC6E5735-BBDB-4F1D-B3F4-82093649FEC2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94" creationId="{18422052-3D34-4331-AC63-54602F0F7422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95" creationId="{EEC17D16-BFAC-4610-A3D2-EFD89F5CA02F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96" creationId="{E1E88F50-FDE6-4EAC-A75A-3AA53B9AB12F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97" creationId="{F24DB324-2A88-4F01-8E70-7500DD7EFCFD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98" creationId="{916DAD9B-47D7-4C86-89D1-B6691D745960}"/>
          </ac:cxnSpMkLst>
        </pc:cxnChg>
        <pc:cxnChg chg="del">
          <ac:chgData name="Syphax Ait oubelli" userId="ecf726b1934da71b" providerId="LiveId" clId="{DBF02EF2-5AE0-440D-B6AD-B5ACDEE03AC8}" dt="2021-08-27T16:37:10.059" v="4107" actId="478"/>
          <ac:cxnSpMkLst>
            <pc:docMk/>
            <pc:sldMk cId="4071030118" sldId="411"/>
            <ac:cxnSpMk id="99" creationId="{6C2F74E6-9D45-457E-ADB9-F2C6BC5F5584}"/>
          </ac:cxnSpMkLst>
        </pc:cxnChg>
      </pc:sldChg>
      <pc:sldChg chg="addSp modSp add mod">
        <pc:chgData name="Syphax Ait oubelli" userId="ecf726b1934da71b" providerId="LiveId" clId="{DBF02EF2-5AE0-440D-B6AD-B5ACDEE03AC8}" dt="2021-08-27T21:14:21.151" v="5379"/>
        <pc:sldMkLst>
          <pc:docMk/>
          <pc:sldMk cId="4197438526" sldId="412"/>
        </pc:sldMkLst>
        <pc:spChg chg="mod">
          <ac:chgData name="Syphax Ait oubelli" userId="ecf726b1934da71b" providerId="LiveId" clId="{DBF02EF2-5AE0-440D-B6AD-B5ACDEE03AC8}" dt="2021-08-27T21:14:21.151" v="5379"/>
          <ac:spMkLst>
            <pc:docMk/>
            <pc:sldMk cId="4197438526" sldId="412"/>
            <ac:spMk id="2" creationId="{8F7B6ECE-ECD4-4F51-9396-EF522DE1EB44}"/>
          </ac:spMkLst>
        </pc:spChg>
        <pc:spChg chg="mod">
          <ac:chgData name="Syphax Ait oubelli" userId="ecf726b1934da71b" providerId="LiveId" clId="{DBF02EF2-5AE0-440D-B6AD-B5ACDEE03AC8}" dt="2021-08-27T16:38:29.605" v="4136" actId="14100"/>
          <ac:spMkLst>
            <pc:docMk/>
            <pc:sldMk cId="4197438526" sldId="412"/>
            <ac:spMk id="5" creationId="{B9EFD0E9-43C8-4978-8EDD-1CFA087137C1}"/>
          </ac:spMkLst>
        </pc:spChg>
        <pc:spChg chg="mod">
          <ac:chgData name="Syphax Ait oubelli" userId="ecf726b1934da71b" providerId="LiveId" clId="{DBF02EF2-5AE0-440D-B6AD-B5ACDEE03AC8}" dt="2021-08-27T16:38:32.124" v="4137" actId="14100"/>
          <ac:spMkLst>
            <pc:docMk/>
            <pc:sldMk cId="4197438526" sldId="412"/>
            <ac:spMk id="101" creationId="{654EBDBC-21D9-4C67-9F20-8CCA94292C77}"/>
          </ac:spMkLst>
        </pc:spChg>
        <pc:spChg chg="mod">
          <ac:chgData name="Syphax Ait oubelli" userId="ecf726b1934da71b" providerId="LiveId" clId="{DBF02EF2-5AE0-440D-B6AD-B5ACDEE03AC8}" dt="2021-08-27T16:44:00.094" v="4199" actId="164"/>
          <ac:spMkLst>
            <pc:docMk/>
            <pc:sldMk cId="4197438526" sldId="412"/>
            <ac:spMk id="106" creationId="{47F88B5C-902D-43E9-863B-D7FEF58AFE10}"/>
          </ac:spMkLst>
        </pc:spChg>
        <pc:spChg chg="mod">
          <ac:chgData name="Syphax Ait oubelli" userId="ecf726b1934da71b" providerId="LiveId" clId="{DBF02EF2-5AE0-440D-B6AD-B5ACDEE03AC8}" dt="2021-08-27T16:44:00.094" v="4199" actId="164"/>
          <ac:spMkLst>
            <pc:docMk/>
            <pc:sldMk cId="4197438526" sldId="412"/>
            <ac:spMk id="108" creationId="{BFCCF76F-8734-43C2-A413-8B4EBD426D1F}"/>
          </ac:spMkLst>
        </pc:spChg>
        <pc:spChg chg="mod">
          <ac:chgData name="Syphax Ait oubelli" userId="ecf726b1934da71b" providerId="LiveId" clId="{DBF02EF2-5AE0-440D-B6AD-B5ACDEE03AC8}" dt="2021-08-27T16:44:00.094" v="4199" actId="164"/>
          <ac:spMkLst>
            <pc:docMk/>
            <pc:sldMk cId="4197438526" sldId="412"/>
            <ac:spMk id="109" creationId="{78CDB6BB-74FE-41CE-AAAB-5CC89642DB71}"/>
          </ac:spMkLst>
        </pc:spChg>
        <pc:spChg chg="mod">
          <ac:chgData name="Syphax Ait oubelli" userId="ecf726b1934da71b" providerId="LiveId" clId="{DBF02EF2-5AE0-440D-B6AD-B5ACDEE03AC8}" dt="2021-08-27T16:43:57.035" v="4198" actId="164"/>
          <ac:spMkLst>
            <pc:docMk/>
            <pc:sldMk cId="4197438526" sldId="412"/>
            <ac:spMk id="110" creationId="{05E24252-80BA-41D8-8D35-DC8DBEE0D1BB}"/>
          </ac:spMkLst>
        </pc:spChg>
        <pc:spChg chg="mod">
          <ac:chgData name="Syphax Ait oubelli" userId="ecf726b1934da71b" providerId="LiveId" clId="{DBF02EF2-5AE0-440D-B6AD-B5ACDEE03AC8}" dt="2021-08-27T16:43:57.035" v="4198" actId="164"/>
          <ac:spMkLst>
            <pc:docMk/>
            <pc:sldMk cId="4197438526" sldId="412"/>
            <ac:spMk id="115" creationId="{454CD407-B297-4966-B165-8D64C6D7F0A1}"/>
          </ac:spMkLst>
        </pc:spChg>
        <pc:spChg chg="mod">
          <ac:chgData name="Syphax Ait oubelli" userId="ecf726b1934da71b" providerId="LiveId" clId="{DBF02EF2-5AE0-440D-B6AD-B5ACDEE03AC8}" dt="2021-08-27T16:38:39.366" v="4139" actId="207"/>
          <ac:spMkLst>
            <pc:docMk/>
            <pc:sldMk cId="4197438526" sldId="412"/>
            <ac:spMk id="124" creationId="{12D83CA7-5796-41C9-A8A8-58513593BCEF}"/>
          </ac:spMkLst>
        </pc:spChg>
        <pc:spChg chg="mod">
          <ac:chgData name="Syphax Ait oubelli" userId="ecf726b1934da71b" providerId="LiveId" clId="{DBF02EF2-5AE0-440D-B6AD-B5ACDEE03AC8}" dt="2021-08-27T16:44:00.094" v="4199" actId="164"/>
          <ac:spMkLst>
            <pc:docMk/>
            <pc:sldMk cId="4197438526" sldId="412"/>
            <ac:spMk id="125" creationId="{B1A3BA64-0607-4BCD-BA5F-1AFCDD502D07}"/>
          </ac:spMkLst>
        </pc:spChg>
        <pc:spChg chg="mod">
          <ac:chgData name="Syphax Ait oubelli" userId="ecf726b1934da71b" providerId="LiveId" clId="{DBF02EF2-5AE0-440D-B6AD-B5ACDEE03AC8}" dt="2021-08-27T16:43:57.035" v="4198" actId="164"/>
          <ac:spMkLst>
            <pc:docMk/>
            <pc:sldMk cId="4197438526" sldId="412"/>
            <ac:spMk id="126" creationId="{4D43F1E5-E23A-4C64-BA7C-0FFA3F6BA162}"/>
          </ac:spMkLst>
        </pc:spChg>
        <pc:grpChg chg="add mod">
          <ac:chgData name="Syphax Ait oubelli" userId="ecf726b1934da71b" providerId="LiveId" clId="{DBF02EF2-5AE0-440D-B6AD-B5ACDEE03AC8}" dt="2021-08-27T16:43:57.035" v="4198" actId="164"/>
          <ac:grpSpMkLst>
            <pc:docMk/>
            <pc:sldMk cId="4197438526" sldId="412"/>
            <ac:grpSpMk id="3" creationId="{C9AFAE3D-6067-497F-8524-3732E4E45503}"/>
          </ac:grpSpMkLst>
        </pc:grpChg>
        <pc:grpChg chg="add mod">
          <ac:chgData name="Syphax Ait oubelli" userId="ecf726b1934da71b" providerId="LiveId" clId="{DBF02EF2-5AE0-440D-B6AD-B5ACDEE03AC8}" dt="2021-08-27T16:44:00.094" v="4199" actId="164"/>
          <ac:grpSpMkLst>
            <pc:docMk/>
            <pc:sldMk cId="4197438526" sldId="412"/>
            <ac:grpSpMk id="4" creationId="{9F6EF458-2878-40FB-AAD5-AD3E06E322FD}"/>
          </ac:grpSpMkLst>
        </pc:grpChg>
      </pc:sldChg>
      <pc:sldChg chg="addSp modSp add mod ord">
        <pc:chgData name="Syphax Ait oubelli" userId="ecf726b1934da71b" providerId="LiveId" clId="{DBF02EF2-5AE0-440D-B6AD-B5ACDEE03AC8}" dt="2021-08-27T21:14:24.790" v="5380"/>
        <pc:sldMkLst>
          <pc:docMk/>
          <pc:sldMk cId="511698399" sldId="413"/>
        </pc:sldMkLst>
        <pc:spChg chg="mod">
          <ac:chgData name="Syphax Ait oubelli" userId="ecf726b1934da71b" providerId="LiveId" clId="{DBF02EF2-5AE0-440D-B6AD-B5ACDEE03AC8}" dt="2021-08-27T21:14:24.790" v="5380"/>
          <ac:spMkLst>
            <pc:docMk/>
            <pc:sldMk cId="511698399" sldId="413"/>
            <ac:spMk id="2" creationId="{8F7B6ECE-ECD4-4F51-9396-EF522DE1EB44}"/>
          </ac:spMkLst>
        </pc:spChg>
        <pc:spChg chg="mod">
          <ac:chgData name="Syphax Ait oubelli" userId="ecf726b1934da71b" providerId="LiveId" clId="{DBF02EF2-5AE0-440D-B6AD-B5ACDEE03AC8}" dt="2021-08-27T16:38:50.449" v="4143" actId="14100"/>
          <ac:spMkLst>
            <pc:docMk/>
            <pc:sldMk cId="511698399" sldId="413"/>
            <ac:spMk id="5" creationId="{B9EFD0E9-43C8-4978-8EDD-1CFA087137C1}"/>
          </ac:spMkLst>
        </pc:spChg>
        <pc:spChg chg="mod">
          <ac:chgData name="Syphax Ait oubelli" userId="ecf726b1934da71b" providerId="LiveId" clId="{DBF02EF2-5AE0-440D-B6AD-B5ACDEE03AC8}" dt="2021-08-27T16:38:53.920" v="4144" actId="14100"/>
          <ac:spMkLst>
            <pc:docMk/>
            <pc:sldMk cId="511698399" sldId="413"/>
            <ac:spMk id="101" creationId="{654EBDBC-21D9-4C67-9F20-8CCA94292C77}"/>
          </ac:spMkLst>
        </pc:spChg>
        <pc:spChg chg="mod">
          <ac:chgData name="Syphax Ait oubelli" userId="ecf726b1934da71b" providerId="LiveId" clId="{DBF02EF2-5AE0-440D-B6AD-B5ACDEE03AC8}" dt="2021-08-27T16:44:12.210" v="4201"/>
          <ac:spMkLst>
            <pc:docMk/>
            <pc:sldMk cId="511698399" sldId="413"/>
            <ac:spMk id="106" creationId="{47F88B5C-902D-43E9-863B-D7FEF58AFE10}"/>
          </ac:spMkLst>
        </pc:spChg>
        <pc:spChg chg="mod">
          <ac:chgData name="Syphax Ait oubelli" userId="ecf726b1934da71b" providerId="LiveId" clId="{DBF02EF2-5AE0-440D-B6AD-B5ACDEE03AC8}" dt="2021-08-27T16:44:12.210" v="4201"/>
          <ac:spMkLst>
            <pc:docMk/>
            <pc:sldMk cId="511698399" sldId="413"/>
            <ac:spMk id="108" creationId="{BFCCF76F-8734-43C2-A413-8B4EBD426D1F}"/>
          </ac:spMkLst>
        </pc:spChg>
        <pc:spChg chg="mod">
          <ac:chgData name="Syphax Ait oubelli" userId="ecf726b1934da71b" providerId="LiveId" clId="{DBF02EF2-5AE0-440D-B6AD-B5ACDEE03AC8}" dt="2021-08-27T16:44:12.210" v="4201"/>
          <ac:spMkLst>
            <pc:docMk/>
            <pc:sldMk cId="511698399" sldId="413"/>
            <ac:spMk id="109" creationId="{78CDB6BB-74FE-41CE-AAAB-5CC89642DB71}"/>
          </ac:spMkLst>
        </pc:spChg>
        <pc:spChg chg="mod">
          <ac:chgData name="Syphax Ait oubelli" userId="ecf726b1934da71b" providerId="LiveId" clId="{DBF02EF2-5AE0-440D-B6AD-B5ACDEE03AC8}" dt="2021-08-27T16:44:09.509" v="4200"/>
          <ac:spMkLst>
            <pc:docMk/>
            <pc:sldMk cId="511698399" sldId="413"/>
            <ac:spMk id="110" creationId="{05E24252-80BA-41D8-8D35-DC8DBEE0D1BB}"/>
          </ac:spMkLst>
        </pc:spChg>
        <pc:spChg chg="mod">
          <ac:chgData name="Syphax Ait oubelli" userId="ecf726b1934da71b" providerId="LiveId" clId="{DBF02EF2-5AE0-440D-B6AD-B5ACDEE03AC8}" dt="2021-08-27T16:44:09.509" v="4200"/>
          <ac:spMkLst>
            <pc:docMk/>
            <pc:sldMk cId="511698399" sldId="413"/>
            <ac:spMk id="115" creationId="{454CD407-B297-4966-B165-8D64C6D7F0A1}"/>
          </ac:spMkLst>
        </pc:spChg>
        <pc:spChg chg="mod">
          <ac:chgData name="Syphax Ait oubelli" userId="ecf726b1934da71b" providerId="LiveId" clId="{DBF02EF2-5AE0-440D-B6AD-B5ACDEE03AC8}" dt="2021-08-27T16:44:12.210" v="4201"/>
          <ac:spMkLst>
            <pc:docMk/>
            <pc:sldMk cId="511698399" sldId="413"/>
            <ac:spMk id="125" creationId="{B1A3BA64-0607-4BCD-BA5F-1AFCDD502D07}"/>
          </ac:spMkLst>
        </pc:spChg>
        <pc:spChg chg="mod">
          <ac:chgData name="Syphax Ait oubelli" userId="ecf726b1934da71b" providerId="LiveId" clId="{DBF02EF2-5AE0-440D-B6AD-B5ACDEE03AC8}" dt="2021-08-27T16:44:09.509" v="4200"/>
          <ac:spMkLst>
            <pc:docMk/>
            <pc:sldMk cId="511698399" sldId="413"/>
            <ac:spMk id="126" creationId="{4D43F1E5-E23A-4C64-BA7C-0FFA3F6BA162}"/>
          </ac:spMkLst>
        </pc:spChg>
        <pc:grpChg chg="add mod">
          <ac:chgData name="Syphax Ait oubelli" userId="ecf726b1934da71b" providerId="LiveId" clId="{DBF02EF2-5AE0-440D-B6AD-B5ACDEE03AC8}" dt="2021-08-27T16:44:09.509" v="4200"/>
          <ac:grpSpMkLst>
            <pc:docMk/>
            <pc:sldMk cId="511698399" sldId="413"/>
            <ac:grpSpMk id="4" creationId="{DE568ED5-FFD1-4A7B-BB54-B54362395999}"/>
          </ac:grpSpMkLst>
        </pc:grpChg>
        <pc:grpChg chg="add mod">
          <ac:chgData name="Syphax Ait oubelli" userId="ecf726b1934da71b" providerId="LiveId" clId="{DBF02EF2-5AE0-440D-B6AD-B5ACDEE03AC8}" dt="2021-08-27T16:44:12.210" v="4201"/>
          <ac:grpSpMkLst>
            <pc:docMk/>
            <pc:sldMk cId="511698399" sldId="413"/>
            <ac:grpSpMk id="6" creationId="{95E8422F-52BF-47AD-9EA4-DA06B4B4DD82}"/>
          </ac:grpSpMkLst>
        </pc:grpChg>
        <pc:cxnChg chg="add mod">
          <ac:chgData name="Syphax Ait oubelli" userId="ecf726b1934da71b" providerId="LiveId" clId="{DBF02EF2-5AE0-440D-B6AD-B5ACDEE03AC8}" dt="2021-08-27T16:41:11.457" v="4173" actId="1076"/>
          <ac:cxnSpMkLst>
            <pc:docMk/>
            <pc:sldMk cId="511698399" sldId="413"/>
            <ac:cxnSpMk id="25" creationId="{E8CE4DA2-E76D-43B7-9C9A-1E0337C8AB45}"/>
          </ac:cxnSpMkLst>
        </pc:cxnChg>
        <pc:cxnChg chg="add mod">
          <ac:chgData name="Syphax Ait oubelli" userId="ecf726b1934da71b" providerId="LiveId" clId="{DBF02EF2-5AE0-440D-B6AD-B5ACDEE03AC8}" dt="2021-08-27T16:40:43.503" v="4170" actId="571"/>
          <ac:cxnSpMkLst>
            <pc:docMk/>
            <pc:sldMk cId="511698399" sldId="413"/>
            <ac:cxnSpMk id="27" creationId="{C74ED798-8584-4DEB-87EC-5B932B3B4499}"/>
          </ac:cxnSpMkLst>
        </pc:cxnChg>
        <pc:cxnChg chg="add mod">
          <ac:chgData name="Syphax Ait oubelli" userId="ecf726b1934da71b" providerId="LiveId" clId="{DBF02EF2-5AE0-440D-B6AD-B5ACDEE03AC8}" dt="2021-08-27T16:40:46.662" v="4171" actId="571"/>
          <ac:cxnSpMkLst>
            <pc:docMk/>
            <pc:sldMk cId="511698399" sldId="413"/>
            <ac:cxnSpMk id="28" creationId="{1AE06165-040A-4D73-9B0A-DF7C3305737E}"/>
          </ac:cxnSpMkLst>
        </pc:cxnChg>
        <pc:cxnChg chg="add mod">
          <ac:chgData name="Syphax Ait oubelli" userId="ecf726b1934da71b" providerId="LiveId" clId="{DBF02EF2-5AE0-440D-B6AD-B5ACDEE03AC8}" dt="2021-08-27T16:40:49.062" v="4172" actId="571"/>
          <ac:cxnSpMkLst>
            <pc:docMk/>
            <pc:sldMk cId="511698399" sldId="413"/>
            <ac:cxnSpMk id="29" creationId="{0EBDB261-AB15-450C-BFCF-0B184FAA0516}"/>
          </ac:cxnSpMkLst>
        </pc:cxnChg>
      </pc:sldChg>
      <pc:sldChg chg="addSp modSp add mod">
        <pc:chgData name="Syphax Ait oubelli" userId="ecf726b1934da71b" providerId="LiveId" clId="{DBF02EF2-5AE0-440D-B6AD-B5ACDEE03AC8}" dt="2021-08-27T21:14:28.523" v="5381"/>
        <pc:sldMkLst>
          <pc:docMk/>
          <pc:sldMk cId="4070211023" sldId="414"/>
        </pc:sldMkLst>
        <pc:spChg chg="mod">
          <ac:chgData name="Syphax Ait oubelli" userId="ecf726b1934da71b" providerId="LiveId" clId="{DBF02EF2-5AE0-440D-B6AD-B5ACDEE03AC8}" dt="2021-08-27T21:14:28.523" v="5381"/>
          <ac:spMkLst>
            <pc:docMk/>
            <pc:sldMk cId="4070211023" sldId="414"/>
            <ac:spMk id="2" creationId="{8F7B6ECE-ECD4-4F51-9396-EF522DE1EB44}"/>
          </ac:spMkLst>
        </pc:spChg>
        <pc:spChg chg="mod">
          <ac:chgData name="Syphax Ait oubelli" userId="ecf726b1934da71b" providerId="LiveId" clId="{DBF02EF2-5AE0-440D-B6AD-B5ACDEE03AC8}" dt="2021-08-27T16:39:00.060" v="4146" actId="14100"/>
          <ac:spMkLst>
            <pc:docMk/>
            <pc:sldMk cId="4070211023" sldId="414"/>
            <ac:spMk id="5" creationId="{B9EFD0E9-43C8-4978-8EDD-1CFA087137C1}"/>
          </ac:spMkLst>
        </pc:spChg>
        <pc:spChg chg="mod">
          <ac:chgData name="Syphax Ait oubelli" userId="ecf726b1934da71b" providerId="LiveId" clId="{DBF02EF2-5AE0-440D-B6AD-B5ACDEE03AC8}" dt="2021-08-27T16:39:02.038" v="4147" actId="14100"/>
          <ac:spMkLst>
            <pc:docMk/>
            <pc:sldMk cId="4070211023" sldId="414"/>
            <ac:spMk id="101" creationId="{654EBDBC-21D9-4C67-9F20-8CCA94292C77}"/>
          </ac:spMkLst>
        </pc:spChg>
        <pc:spChg chg="mod">
          <ac:chgData name="Syphax Ait oubelli" userId="ecf726b1934da71b" providerId="LiveId" clId="{DBF02EF2-5AE0-440D-B6AD-B5ACDEE03AC8}" dt="2021-08-27T16:44:18.125" v="4203"/>
          <ac:spMkLst>
            <pc:docMk/>
            <pc:sldMk cId="4070211023" sldId="414"/>
            <ac:spMk id="106" creationId="{47F88B5C-902D-43E9-863B-D7FEF58AFE10}"/>
          </ac:spMkLst>
        </pc:spChg>
        <pc:spChg chg="mod">
          <ac:chgData name="Syphax Ait oubelli" userId="ecf726b1934da71b" providerId="LiveId" clId="{DBF02EF2-5AE0-440D-B6AD-B5ACDEE03AC8}" dt="2021-08-27T16:44:18.125" v="4203"/>
          <ac:spMkLst>
            <pc:docMk/>
            <pc:sldMk cId="4070211023" sldId="414"/>
            <ac:spMk id="108" creationId="{BFCCF76F-8734-43C2-A413-8B4EBD426D1F}"/>
          </ac:spMkLst>
        </pc:spChg>
        <pc:spChg chg="mod">
          <ac:chgData name="Syphax Ait oubelli" userId="ecf726b1934da71b" providerId="LiveId" clId="{DBF02EF2-5AE0-440D-B6AD-B5ACDEE03AC8}" dt="2021-08-27T16:44:18.125" v="4203"/>
          <ac:spMkLst>
            <pc:docMk/>
            <pc:sldMk cId="4070211023" sldId="414"/>
            <ac:spMk id="109" creationId="{78CDB6BB-74FE-41CE-AAAB-5CC89642DB71}"/>
          </ac:spMkLst>
        </pc:spChg>
        <pc:spChg chg="mod">
          <ac:chgData name="Syphax Ait oubelli" userId="ecf726b1934da71b" providerId="LiveId" clId="{DBF02EF2-5AE0-440D-B6AD-B5ACDEE03AC8}" dt="2021-08-27T16:44:15.975" v="4202"/>
          <ac:spMkLst>
            <pc:docMk/>
            <pc:sldMk cId="4070211023" sldId="414"/>
            <ac:spMk id="110" creationId="{05E24252-80BA-41D8-8D35-DC8DBEE0D1BB}"/>
          </ac:spMkLst>
        </pc:spChg>
        <pc:spChg chg="mod">
          <ac:chgData name="Syphax Ait oubelli" userId="ecf726b1934da71b" providerId="LiveId" clId="{DBF02EF2-5AE0-440D-B6AD-B5ACDEE03AC8}" dt="2021-08-27T16:44:15.975" v="4202"/>
          <ac:spMkLst>
            <pc:docMk/>
            <pc:sldMk cId="4070211023" sldId="414"/>
            <ac:spMk id="115" creationId="{454CD407-B297-4966-B165-8D64C6D7F0A1}"/>
          </ac:spMkLst>
        </pc:spChg>
        <pc:spChg chg="mod">
          <ac:chgData name="Syphax Ait oubelli" userId="ecf726b1934da71b" providerId="LiveId" clId="{DBF02EF2-5AE0-440D-B6AD-B5ACDEE03AC8}" dt="2021-08-27T16:44:18.125" v="4203"/>
          <ac:spMkLst>
            <pc:docMk/>
            <pc:sldMk cId="4070211023" sldId="414"/>
            <ac:spMk id="125" creationId="{B1A3BA64-0607-4BCD-BA5F-1AFCDD502D07}"/>
          </ac:spMkLst>
        </pc:spChg>
        <pc:spChg chg="mod">
          <ac:chgData name="Syphax Ait oubelli" userId="ecf726b1934da71b" providerId="LiveId" clId="{DBF02EF2-5AE0-440D-B6AD-B5ACDEE03AC8}" dt="2021-08-27T16:44:15.975" v="4202"/>
          <ac:spMkLst>
            <pc:docMk/>
            <pc:sldMk cId="4070211023" sldId="414"/>
            <ac:spMk id="126" creationId="{4D43F1E5-E23A-4C64-BA7C-0FFA3F6BA162}"/>
          </ac:spMkLst>
        </pc:spChg>
        <pc:grpChg chg="add mod">
          <ac:chgData name="Syphax Ait oubelli" userId="ecf726b1934da71b" providerId="LiveId" clId="{DBF02EF2-5AE0-440D-B6AD-B5ACDEE03AC8}" dt="2021-08-27T16:43:03.907" v="4189" actId="164"/>
          <ac:grpSpMkLst>
            <pc:docMk/>
            <pc:sldMk cId="4070211023" sldId="414"/>
            <ac:grpSpMk id="3" creationId="{B8EC5B95-B926-4174-94C9-761927E2B601}"/>
          </ac:grpSpMkLst>
        </pc:grpChg>
        <pc:grpChg chg="add mod">
          <ac:chgData name="Syphax Ait oubelli" userId="ecf726b1934da71b" providerId="LiveId" clId="{DBF02EF2-5AE0-440D-B6AD-B5ACDEE03AC8}" dt="2021-08-27T16:44:15.975" v="4202"/>
          <ac:grpSpMkLst>
            <pc:docMk/>
            <pc:sldMk cId="4070211023" sldId="414"/>
            <ac:grpSpMk id="4" creationId="{C9DEB177-AAA1-416D-8DC7-385415AEA0C6}"/>
          </ac:grpSpMkLst>
        </pc:grpChg>
        <pc:grpChg chg="add mod">
          <ac:chgData name="Syphax Ait oubelli" userId="ecf726b1934da71b" providerId="LiveId" clId="{DBF02EF2-5AE0-440D-B6AD-B5ACDEE03AC8}" dt="2021-08-27T16:44:18.125" v="4203"/>
          <ac:grpSpMkLst>
            <pc:docMk/>
            <pc:sldMk cId="4070211023" sldId="414"/>
            <ac:grpSpMk id="6" creationId="{FC3CCF0E-E9E7-468C-A7A6-EE8906660098}"/>
          </ac:grpSpMkLst>
        </pc:grpChg>
        <pc:cxnChg chg="add mod">
          <ac:chgData name="Syphax Ait oubelli" userId="ecf726b1934da71b" providerId="LiveId" clId="{DBF02EF2-5AE0-440D-B6AD-B5ACDEE03AC8}" dt="2021-08-27T16:43:03.907" v="4189" actId="164"/>
          <ac:cxnSpMkLst>
            <pc:docMk/>
            <pc:sldMk cId="4070211023" sldId="414"/>
            <ac:cxnSpMk id="25" creationId="{EB306485-B543-45E4-8BE2-3E1968242042}"/>
          </ac:cxnSpMkLst>
        </pc:cxnChg>
        <pc:cxnChg chg="add mod">
          <ac:chgData name="Syphax Ait oubelli" userId="ecf726b1934da71b" providerId="LiveId" clId="{DBF02EF2-5AE0-440D-B6AD-B5ACDEE03AC8}" dt="2021-08-27T16:43:03.907" v="4189" actId="164"/>
          <ac:cxnSpMkLst>
            <pc:docMk/>
            <pc:sldMk cId="4070211023" sldId="414"/>
            <ac:cxnSpMk id="26" creationId="{D250658D-6192-44AE-A51F-02EBCC789A68}"/>
          </ac:cxnSpMkLst>
        </pc:cxnChg>
        <pc:cxnChg chg="add mod">
          <ac:chgData name="Syphax Ait oubelli" userId="ecf726b1934da71b" providerId="LiveId" clId="{DBF02EF2-5AE0-440D-B6AD-B5ACDEE03AC8}" dt="2021-08-27T16:43:03.907" v="4189" actId="164"/>
          <ac:cxnSpMkLst>
            <pc:docMk/>
            <pc:sldMk cId="4070211023" sldId="414"/>
            <ac:cxnSpMk id="27" creationId="{D16EEE79-0E48-4034-9BC3-03EED1E89637}"/>
          </ac:cxnSpMkLst>
        </pc:cxnChg>
      </pc:sldChg>
      <pc:sldChg chg="addSp modSp add mod">
        <pc:chgData name="Syphax Ait oubelli" userId="ecf726b1934da71b" providerId="LiveId" clId="{DBF02EF2-5AE0-440D-B6AD-B5ACDEE03AC8}" dt="2021-08-27T21:14:32.163" v="5382"/>
        <pc:sldMkLst>
          <pc:docMk/>
          <pc:sldMk cId="775378018" sldId="415"/>
        </pc:sldMkLst>
        <pc:spChg chg="mod">
          <ac:chgData name="Syphax Ait oubelli" userId="ecf726b1934da71b" providerId="LiveId" clId="{DBF02EF2-5AE0-440D-B6AD-B5ACDEE03AC8}" dt="2021-08-27T21:14:32.163" v="5382"/>
          <ac:spMkLst>
            <pc:docMk/>
            <pc:sldMk cId="775378018" sldId="415"/>
            <ac:spMk id="2" creationId="{8F7B6ECE-ECD4-4F51-9396-EF522DE1EB44}"/>
          </ac:spMkLst>
        </pc:spChg>
        <pc:spChg chg="mod">
          <ac:chgData name="Syphax Ait oubelli" userId="ecf726b1934da71b" providerId="LiveId" clId="{DBF02EF2-5AE0-440D-B6AD-B5ACDEE03AC8}" dt="2021-08-27T16:39:05.772" v="4149" actId="14100"/>
          <ac:spMkLst>
            <pc:docMk/>
            <pc:sldMk cId="775378018" sldId="415"/>
            <ac:spMk id="5" creationId="{B9EFD0E9-43C8-4978-8EDD-1CFA087137C1}"/>
          </ac:spMkLst>
        </pc:spChg>
        <pc:spChg chg="mod">
          <ac:chgData name="Syphax Ait oubelli" userId="ecf726b1934da71b" providerId="LiveId" clId="{DBF02EF2-5AE0-440D-B6AD-B5ACDEE03AC8}" dt="2021-08-27T16:39:08.645" v="4150" actId="14100"/>
          <ac:spMkLst>
            <pc:docMk/>
            <pc:sldMk cId="775378018" sldId="415"/>
            <ac:spMk id="101" creationId="{654EBDBC-21D9-4C67-9F20-8CCA94292C77}"/>
          </ac:spMkLst>
        </pc:spChg>
        <pc:spChg chg="mod">
          <ac:chgData name="Syphax Ait oubelli" userId="ecf726b1934da71b" providerId="LiveId" clId="{DBF02EF2-5AE0-440D-B6AD-B5ACDEE03AC8}" dt="2021-08-27T16:44:23.736" v="4205"/>
          <ac:spMkLst>
            <pc:docMk/>
            <pc:sldMk cId="775378018" sldId="415"/>
            <ac:spMk id="106" creationId="{47F88B5C-902D-43E9-863B-D7FEF58AFE10}"/>
          </ac:spMkLst>
        </pc:spChg>
        <pc:spChg chg="mod">
          <ac:chgData name="Syphax Ait oubelli" userId="ecf726b1934da71b" providerId="LiveId" clId="{DBF02EF2-5AE0-440D-B6AD-B5ACDEE03AC8}" dt="2021-08-27T16:44:23.736" v="4205"/>
          <ac:spMkLst>
            <pc:docMk/>
            <pc:sldMk cId="775378018" sldId="415"/>
            <ac:spMk id="108" creationId="{BFCCF76F-8734-43C2-A413-8B4EBD426D1F}"/>
          </ac:spMkLst>
        </pc:spChg>
        <pc:spChg chg="mod">
          <ac:chgData name="Syphax Ait oubelli" userId="ecf726b1934da71b" providerId="LiveId" clId="{DBF02EF2-5AE0-440D-B6AD-B5ACDEE03AC8}" dt="2021-08-27T16:44:23.736" v="4205"/>
          <ac:spMkLst>
            <pc:docMk/>
            <pc:sldMk cId="775378018" sldId="415"/>
            <ac:spMk id="109" creationId="{78CDB6BB-74FE-41CE-AAAB-5CC89642DB71}"/>
          </ac:spMkLst>
        </pc:spChg>
        <pc:spChg chg="mod">
          <ac:chgData name="Syphax Ait oubelli" userId="ecf726b1934da71b" providerId="LiveId" clId="{DBF02EF2-5AE0-440D-B6AD-B5ACDEE03AC8}" dt="2021-08-27T16:44:21.359" v="4204"/>
          <ac:spMkLst>
            <pc:docMk/>
            <pc:sldMk cId="775378018" sldId="415"/>
            <ac:spMk id="110" creationId="{05E24252-80BA-41D8-8D35-DC8DBEE0D1BB}"/>
          </ac:spMkLst>
        </pc:spChg>
        <pc:spChg chg="mod">
          <ac:chgData name="Syphax Ait oubelli" userId="ecf726b1934da71b" providerId="LiveId" clId="{DBF02EF2-5AE0-440D-B6AD-B5ACDEE03AC8}" dt="2021-08-27T16:40:14.362" v="4166" actId="207"/>
          <ac:spMkLst>
            <pc:docMk/>
            <pc:sldMk cId="775378018" sldId="415"/>
            <ac:spMk id="111" creationId="{A033C9FA-761D-4E19-B283-06C0532EC792}"/>
          </ac:spMkLst>
        </pc:spChg>
        <pc:spChg chg="mod">
          <ac:chgData name="Syphax Ait oubelli" userId="ecf726b1934da71b" providerId="LiveId" clId="{DBF02EF2-5AE0-440D-B6AD-B5ACDEE03AC8}" dt="2021-08-27T16:40:14.362" v="4166" actId="207"/>
          <ac:spMkLst>
            <pc:docMk/>
            <pc:sldMk cId="775378018" sldId="415"/>
            <ac:spMk id="112" creationId="{13FBED85-BD66-4885-B97C-12880D8D908B}"/>
          </ac:spMkLst>
        </pc:spChg>
        <pc:spChg chg="mod">
          <ac:chgData name="Syphax Ait oubelli" userId="ecf726b1934da71b" providerId="LiveId" clId="{DBF02EF2-5AE0-440D-B6AD-B5ACDEE03AC8}" dt="2021-08-27T16:40:14.362" v="4166" actId="207"/>
          <ac:spMkLst>
            <pc:docMk/>
            <pc:sldMk cId="775378018" sldId="415"/>
            <ac:spMk id="113" creationId="{BC695DBC-96FE-4EF8-A52E-B1DFF78846A2}"/>
          </ac:spMkLst>
        </pc:spChg>
        <pc:spChg chg="mod">
          <ac:chgData name="Syphax Ait oubelli" userId="ecf726b1934da71b" providerId="LiveId" clId="{DBF02EF2-5AE0-440D-B6AD-B5ACDEE03AC8}" dt="2021-08-27T16:40:14.362" v="4166" actId="207"/>
          <ac:spMkLst>
            <pc:docMk/>
            <pc:sldMk cId="775378018" sldId="415"/>
            <ac:spMk id="114" creationId="{E23BE280-0231-45F3-A904-37174D0B3C8C}"/>
          </ac:spMkLst>
        </pc:spChg>
        <pc:spChg chg="mod">
          <ac:chgData name="Syphax Ait oubelli" userId="ecf726b1934da71b" providerId="LiveId" clId="{DBF02EF2-5AE0-440D-B6AD-B5ACDEE03AC8}" dt="2021-08-27T16:44:21.359" v="4204"/>
          <ac:spMkLst>
            <pc:docMk/>
            <pc:sldMk cId="775378018" sldId="415"/>
            <ac:spMk id="115" creationId="{454CD407-B297-4966-B165-8D64C6D7F0A1}"/>
          </ac:spMkLst>
        </pc:spChg>
        <pc:spChg chg="mod">
          <ac:chgData name="Syphax Ait oubelli" userId="ecf726b1934da71b" providerId="LiveId" clId="{DBF02EF2-5AE0-440D-B6AD-B5ACDEE03AC8}" dt="2021-08-27T16:40:14.362" v="4166" actId="207"/>
          <ac:spMkLst>
            <pc:docMk/>
            <pc:sldMk cId="775378018" sldId="415"/>
            <ac:spMk id="116" creationId="{7824F210-ADB3-4A9B-A665-CFFB1BD15242}"/>
          </ac:spMkLst>
        </pc:spChg>
        <pc:spChg chg="mod">
          <ac:chgData name="Syphax Ait oubelli" userId="ecf726b1934da71b" providerId="LiveId" clId="{DBF02EF2-5AE0-440D-B6AD-B5ACDEE03AC8}" dt="2021-08-27T16:40:14.362" v="4166" actId="207"/>
          <ac:spMkLst>
            <pc:docMk/>
            <pc:sldMk cId="775378018" sldId="415"/>
            <ac:spMk id="117" creationId="{7653C202-EBD6-4440-B9FA-935325BAA0AF}"/>
          </ac:spMkLst>
        </pc:spChg>
        <pc:spChg chg="mod">
          <ac:chgData name="Syphax Ait oubelli" userId="ecf726b1934da71b" providerId="LiveId" clId="{DBF02EF2-5AE0-440D-B6AD-B5ACDEE03AC8}" dt="2021-08-27T16:40:14.362" v="4166" actId="207"/>
          <ac:spMkLst>
            <pc:docMk/>
            <pc:sldMk cId="775378018" sldId="415"/>
            <ac:spMk id="118" creationId="{23FAD623-9F20-4C48-9B6E-BB9E74F7C4E5}"/>
          </ac:spMkLst>
        </pc:spChg>
        <pc:spChg chg="mod">
          <ac:chgData name="Syphax Ait oubelli" userId="ecf726b1934da71b" providerId="LiveId" clId="{DBF02EF2-5AE0-440D-B6AD-B5ACDEE03AC8}" dt="2021-08-27T16:40:14.362" v="4166" actId="207"/>
          <ac:spMkLst>
            <pc:docMk/>
            <pc:sldMk cId="775378018" sldId="415"/>
            <ac:spMk id="119" creationId="{C48F7E0B-32FF-42C1-A115-B1141595B23E}"/>
          </ac:spMkLst>
        </pc:spChg>
        <pc:spChg chg="mod">
          <ac:chgData name="Syphax Ait oubelli" userId="ecf726b1934da71b" providerId="LiveId" clId="{DBF02EF2-5AE0-440D-B6AD-B5ACDEE03AC8}" dt="2021-08-27T16:44:23.736" v="4205"/>
          <ac:spMkLst>
            <pc:docMk/>
            <pc:sldMk cId="775378018" sldId="415"/>
            <ac:spMk id="125" creationId="{B1A3BA64-0607-4BCD-BA5F-1AFCDD502D07}"/>
          </ac:spMkLst>
        </pc:spChg>
        <pc:spChg chg="mod">
          <ac:chgData name="Syphax Ait oubelli" userId="ecf726b1934da71b" providerId="LiveId" clId="{DBF02EF2-5AE0-440D-B6AD-B5ACDEE03AC8}" dt="2021-08-27T16:44:21.359" v="4204"/>
          <ac:spMkLst>
            <pc:docMk/>
            <pc:sldMk cId="775378018" sldId="415"/>
            <ac:spMk id="126" creationId="{4D43F1E5-E23A-4C64-BA7C-0FFA3F6BA162}"/>
          </ac:spMkLst>
        </pc:spChg>
        <pc:spChg chg="mod">
          <ac:chgData name="Syphax Ait oubelli" userId="ecf726b1934da71b" providerId="LiveId" clId="{DBF02EF2-5AE0-440D-B6AD-B5ACDEE03AC8}" dt="2021-08-27T16:40:14.362" v="4166" actId="207"/>
          <ac:spMkLst>
            <pc:docMk/>
            <pc:sldMk cId="775378018" sldId="415"/>
            <ac:spMk id="127" creationId="{53F5A7E8-FC5F-48E2-9096-29D84CB68746}"/>
          </ac:spMkLst>
        </pc:spChg>
        <pc:spChg chg="mod">
          <ac:chgData name="Syphax Ait oubelli" userId="ecf726b1934da71b" providerId="LiveId" clId="{DBF02EF2-5AE0-440D-B6AD-B5ACDEE03AC8}" dt="2021-08-27T16:40:14.362" v="4166" actId="207"/>
          <ac:spMkLst>
            <pc:docMk/>
            <pc:sldMk cId="775378018" sldId="415"/>
            <ac:spMk id="128" creationId="{9FB618CA-AB57-4E03-99F6-B72798732FE2}"/>
          </ac:spMkLst>
        </pc:spChg>
        <pc:spChg chg="mod">
          <ac:chgData name="Syphax Ait oubelli" userId="ecf726b1934da71b" providerId="LiveId" clId="{DBF02EF2-5AE0-440D-B6AD-B5ACDEE03AC8}" dt="2021-08-27T16:40:14.362" v="4166" actId="207"/>
          <ac:spMkLst>
            <pc:docMk/>
            <pc:sldMk cId="775378018" sldId="415"/>
            <ac:spMk id="129" creationId="{CED5F08C-6E15-4A3C-A361-9CE65AAF9207}"/>
          </ac:spMkLst>
        </pc:spChg>
        <pc:spChg chg="mod">
          <ac:chgData name="Syphax Ait oubelli" userId="ecf726b1934da71b" providerId="LiveId" clId="{DBF02EF2-5AE0-440D-B6AD-B5ACDEE03AC8}" dt="2021-08-27T16:40:14.362" v="4166" actId="207"/>
          <ac:spMkLst>
            <pc:docMk/>
            <pc:sldMk cId="775378018" sldId="415"/>
            <ac:spMk id="130" creationId="{B490441E-ABE3-4B48-9073-47D018FA98F6}"/>
          </ac:spMkLst>
        </pc:spChg>
        <pc:grpChg chg="add mod">
          <ac:chgData name="Syphax Ait oubelli" userId="ecf726b1934da71b" providerId="LiveId" clId="{DBF02EF2-5AE0-440D-B6AD-B5ACDEE03AC8}" dt="2021-08-27T16:44:21.359" v="4204"/>
          <ac:grpSpMkLst>
            <pc:docMk/>
            <pc:sldMk cId="775378018" sldId="415"/>
            <ac:grpSpMk id="3" creationId="{31338C73-502A-41AE-A709-47C5BAC693B8}"/>
          </ac:grpSpMkLst>
        </pc:grpChg>
        <pc:grpChg chg="add mod">
          <ac:chgData name="Syphax Ait oubelli" userId="ecf726b1934da71b" providerId="LiveId" clId="{DBF02EF2-5AE0-440D-B6AD-B5ACDEE03AC8}" dt="2021-08-27T16:44:23.736" v="4205"/>
          <ac:grpSpMkLst>
            <pc:docMk/>
            <pc:sldMk cId="775378018" sldId="415"/>
            <ac:grpSpMk id="4" creationId="{CC908FC4-58AD-4192-8883-B093A2138425}"/>
          </ac:grpSpMkLst>
        </pc:grpChg>
        <pc:cxnChg chg="add mod">
          <ac:chgData name="Syphax Ait oubelli" userId="ecf726b1934da71b" providerId="LiveId" clId="{DBF02EF2-5AE0-440D-B6AD-B5ACDEE03AC8}" dt="2021-08-27T16:42:34.625" v="4183" actId="1076"/>
          <ac:cxnSpMkLst>
            <pc:docMk/>
            <pc:sldMk cId="775378018" sldId="415"/>
            <ac:cxnSpMk id="25" creationId="{D2295976-C3F1-4287-A8E4-4B62E2C30CF1}"/>
          </ac:cxnSpMkLst>
        </pc:cxnChg>
        <pc:cxnChg chg="add mod">
          <ac:chgData name="Syphax Ait oubelli" userId="ecf726b1934da71b" providerId="LiveId" clId="{DBF02EF2-5AE0-440D-B6AD-B5ACDEE03AC8}" dt="2021-08-27T16:42:37.664" v="4184" actId="571"/>
          <ac:cxnSpMkLst>
            <pc:docMk/>
            <pc:sldMk cId="775378018" sldId="415"/>
            <ac:cxnSpMk id="26" creationId="{AB52D8F9-8923-4C5F-BBA5-8CE16FC7808C}"/>
          </ac:cxnSpMkLst>
        </pc:cxnChg>
        <pc:cxnChg chg="add mod">
          <ac:chgData name="Syphax Ait oubelli" userId="ecf726b1934da71b" providerId="LiveId" clId="{DBF02EF2-5AE0-440D-B6AD-B5ACDEE03AC8}" dt="2021-08-27T16:42:39.967" v="4185" actId="571"/>
          <ac:cxnSpMkLst>
            <pc:docMk/>
            <pc:sldMk cId="775378018" sldId="415"/>
            <ac:cxnSpMk id="27" creationId="{1CD5A9A1-39C2-4803-9BF1-DD68D45B409B}"/>
          </ac:cxnSpMkLst>
        </pc:cxnChg>
        <pc:cxnChg chg="add mod">
          <ac:chgData name="Syphax Ait oubelli" userId="ecf726b1934da71b" providerId="LiveId" clId="{DBF02EF2-5AE0-440D-B6AD-B5ACDEE03AC8}" dt="2021-08-27T16:42:48.490" v="4186" actId="571"/>
          <ac:cxnSpMkLst>
            <pc:docMk/>
            <pc:sldMk cId="775378018" sldId="415"/>
            <ac:cxnSpMk id="28" creationId="{503CEF01-534F-4D95-979D-2373D553D56C}"/>
          </ac:cxnSpMkLst>
        </pc:cxnChg>
        <pc:cxnChg chg="add mod">
          <ac:chgData name="Syphax Ait oubelli" userId="ecf726b1934da71b" providerId="LiveId" clId="{DBF02EF2-5AE0-440D-B6AD-B5ACDEE03AC8}" dt="2021-08-27T16:42:48.490" v="4186" actId="571"/>
          <ac:cxnSpMkLst>
            <pc:docMk/>
            <pc:sldMk cId="775378018" sldId="415"/>
            <ac:cxnSpMk id="29" creationId="{A2BAC71F-801B-4DC0-B5AC-2DC2734340C2}"/>
          </ac:cxnSpMkLst>
        </pc:cxnChg>
        <pc:cxnChg chg="add mod">
          <ac:chgData name="Syphax Ait oubelli" userId="ecf726b1934da71b" providerId="LiveId" clId="{DBF02EF2-5AE0-440D-B6AD-B5ACDEE03AC8}" dt="2021-08-27T16:42:48.490" v="4186" actId="571"/>
          <ac:cxnSpMkLst>
            <pc:docMk/>
            <pc:sldMk cId="775378018" sldId="415"/>
            <ac:cxnSpMk id="30" creationId="{10019C32-3E81-4780-A783-934448DF5450}"/>
          </ac:cxnSpMkLst>
        </pc:cxnChg>
        <pc:cxnChg chg="add mod">
          <ac:chgData name="Syphax Ait oubelli" userId="ecf726b1934da71b" providerId="LiveId" clId="{DBF02EF2-5AE0-440D-B6AD-B5ACDEE03AC8}" dt="2021-08-27T16:42:50.389" v="4187" actId="571"/>
          <ac:cxnSpMkLst>
            <pc:docMk/>
            <pc:sldMk cId="775378018" sldId="415"/>
            <ac:cxnSpMk id="31" creationId="{7B3D16F7-1375-4D64-BEDB-D6426CE3B038}"/>
          </ac:cxnSpMkLst>
        </pc:cxnChg>
        <pc:cxnChg chg="add mod">
          <ac:chgData name="Syphax Ait oubelli" userId="ecf726b1934da71b" providerId="LiveId" clId="{DBF02EF2-5AE0-440D-B6AD-B5ACDEE03AC8}" dt="2021-08-27T16:42:50.389" v="4187" actId="571"/>
          <ac:cxnSpMkLst>
            <pc:docMk/>
            <pc:sldMk cId="775378018" sldId="415"/>
            <ac:cxnSpMk id="32" creationId="{4077B913-5175-4E04-B7AD-E8DFBC855E51}"/>
          </ac:cxnSpMkLst>
        </pc:cxnChg>
        <pc:cxnChg chg="add mod">
          <ac:chgData name="Syphax Ait oubelli" userId="ecf726b1934da71b" providerId="LiveId" clId="{DBF02EF2-5AE0-440D-B6AD-B5ACDEE03AC8}" dt="2021-08-27T16:42:50.389" v="4187" actId="571"/>
          <ac:cxnSpMkLst>
            <pc:docMk/>
            <pc:sldMk cId="775378018" sldId="415"/>
            <ac:cxnSpMk id="33" creationId="{4D09BD89-98F6-4DB9-8BAB-B7CD1744D3CB}"/>
          </ac:cxnSpMkLst>
        </pc:cxnChg>
        <pc:cxnChg chg="add mod">
          <ac:chgData name="Syphax Ait oubelli" userId="ecf726b1934da71b" providerId="LiveId" clId="{DBF02EF2-5AE0-440D-B6AD-B5ACDEE03AC8}" dt="2021-08-27T16:42:54.005" v="4188" actId="571"/>
          <ac:cxnSpMkLst>
            <pc:docMk/>
            <pc:sldMk cId="775378018" sldId="415"/>
            <ac:cxnSpMk id="34" creationId="{1D7AF77C-4726-4E6B-B691-86C71E3D324C}"/>
          </ac:cxnSpMkLst>
        </pc:cxnChg>
        <pc:cxnChg chg="add mod">
          <ac:chgData name="Syphax Ait oubelli" userId="ecf726b1934da71b" providerId="LiveId" clId="{DBF02EF2-5AE0-440D-B6AD-B5ACDEE03AC8}" dt="2021-08-27T16:42:54.005" v="4188" actId="571"/>
          <ac:cxnSpMkLst>
            <pc:docMk/>
            <pc:sldMk cId="775378018" sldId="415"/>
            <ac:cxnSpMk id="35" creationId="{8A560D69-18D9-4C0A-BBD2-628B42B07C18}"/>
          </ac:cxnSpMkLst>
        </pc:cxnChg>
        <pc:cxnChg chg="add mod">
          <ac:chgData name="Syphax Ait oubelli" userId="ecf726b1934da71b" providerId="LiveId" clId="{DBF02EF2-5AE0-440D-B6AD-B5ACDEE03AC8}" dt="2021-08-27T16:42:54.005" v="4188" actId="571"/>
          <ac:cxnSpMkLst>
            <pc:docMk/>
            <pc:sldMk cId="775378018" sldId="415"/>
            <ac:cxnSpMk id="36" creationId="{F8594F5A-53CE-4E0C-8AF2-A1FE47C8457D}"/>
          </ac:cxnSpMkLst>
        </pc:cxnChg>
        <pc:cxnChg chg="add mod">
          <ac:chgData name="Syphax Ait oubelli" userId="ecf726b1934da71b" providerId="LiveId" clId="{DBF02EF2-5AE0-440D-B6AD-B5ACDEE03AC8}" dt="2021-08-27T16:43:07.378" v="4191" actId="1076"/>
          <ac:cxnSpMkLst>
            <pc:docMk/>
            <pc:sldMk cId="775378018" sldId="415"/>
            <ac:cxnSpMk id="37" creationId="{A7B702E7-73D2-4B4F-8747-E1953CBE3FB8}"/>
          </ac:cxnSpMkLst>
        </pc:cxnChg>
        <pc:cxnChg chg="add mod">
          <ac:chgData name="Syphax Ait oubelli" userId="ecf726b1934da71b" providerId="LiveId" clId="{DBF02EF2-5AE0-440D-B6AD-B5ACDEE03AC8}" dt="2021-08-27T16:43:08.573" v="4192" actId="571"/>
          <ac:cxnSpMkLst>
            <pc:docMk/>
            <pc:sldMk cId="775378018" sldId="415"/>
            <ac:cxnSpMk id="38" creationId="{4E438BAB-BA76-48B0-9859-BF0674433978}"/>
          </ac:cxnSpMkLst>
        </pc:cxnChg>
        <pc:cxnChg chg="add mod">
          <ac:chgData name="Syphax Ait oubelli" userId="ecf726b1934da71b" providerId="LiveId" clId="{DBF02EF2-5AE0-440D-B6AD-B5ACDEE03AC8}" dt="2021-08-27T16:43:09.731" v="4193" actId="571"/>
          <ac:cxnSpMkLst>
            <pc:docMk/>
            <pc:sldMk cId="775378018" sldId="415"/>
            <ac:cxnSpMk id="39" creationId="{650FF109-09A5-4827-90E1-AA3850A6D6BF}"/>
          </ac:cxnSpMkLst>
        </pc:cxnChg>
        <pc:cxnChg chg="add mod">
          <ac:chgData name="Syphax Ait oubelli" userId="ecf726b1934da71b" providerId="LiveId" clId="{DBF02EF2-5AE0-440D-B6AD-B5ACDEE03AC8}" dt="2021-08-27T16:43:14.441" v="4194" actId="571"/>
          <ac:cxnSpMkLst>
            <pc:docMk/>
            <pc:sldMk cId="775378018" sldId="415"/>
            <ac:cxnSpMk id="40" creationId="{6A5BA280-65BC-4042-9BFA-8434A6C14BD4}"/>
          </ac:cxnSpMkLst>
        </pc:cxnChg>
        <pc:cxnChg chg="add mod">
          <ac:chgData name="Syphax Ait oubelli" userId="ecf726b1934da71b" providerId="LiveId" clId="{DBF02EF2-5AE0-440D-B6AD-B5ACDEE03AC8}" dt="2021-08-27T16:43:14.441" v="4194" actId="571"/>
          <ac:cxnSpMkLst>
            <pc:docMk/>
            <pc:sldMk cId="775378018" sldId="415"/>
            <ac:cxnSpMk id="41" creationId="{B924ED58-907C-4B8F-A4DA-88E765E188E5}"/>
          </ac:cxnSpMkLst>
        </pc:cxnChg>
        <pc:cxnChg chg="add mod">
          <ac:chgData name="Syphax Ait oubelli" userId="ecf726b1934da71b" providerId="LiveId" clId="{DBF02EF2-5AE0-440D-B6AD-B5ACDEE03AC8}" dt="2021-08-27T16:43:14.441" v="4194" actId="571"/>
          <ac:cxnSpMkLst>
            <pc:docMk/>
            <pc:sldMk cId="775378018" sldId="415"/>
            <ac:cxnSpMk id="42" creationId="{09B00D7F-D1E3-4D5C-ACF6-63DCD7FDF1AA}"/>
          </ac:cxnSpMkLst>
        </pc:cxnChg>
        <pc:cxnChg chg="add mod">
          <ac:chgData name="Syphax Ait oubelli" userId="ecf726b1934da71b" providerId="LiveId" clId="{DBF02EF2-5AE0-440D-B6AD-B5ACDEE03AC8}" dt="2021-08-27T16:43:18.590" v="4195" actId="571"/>
          <ac:cxnSpMkLst>
            <pc:docMk/>
            <pc:sldMk cId="775378018" sldId="415"/>
            <ac:cxnSpMk id="43" creationId="{C0625CC9-18D1-4A48-89DF-DD0057E94715}"/>
          </ac:cxnSpMkLst>
        </pc:cxnChg>
        <pc:cxnChg chg="add mod">
          <ac:chgData name="Syphax Ait oubelli" userId="ecf726b1934da71b" providerId="LiveId" clId="{DBF02EF2-5AE0-440D-B6AD-B5ACDEE03AC8}" dt="2021-08-27T16:43:18.590" v="4195" actId="571"/>
          <ac:cxnSpMkLst>
            <pc:docMk/>
            <pc:sldMk cId="775378018" sldId="415"/>
            <ac:cxnSpMk id="44" creationId="{F8ABB355-FAA9-4473-AA81-B769AB33E121}"/>
          </ac:cxnSpMkLst>
        </pc:cxnChg>
        <pc:cxnChg chg="add mod">
          <ac:chgData name="Syphax Ait oubelli" userId="ecf726b1934da71b" providerId="LiveId" clId="{DBF02EF2-5AE0-440D-B6AD-B5ACDEE03AC8}" dt="2021-08-27T16:43:18.590" v="4195" actId="571"/>
          <ac:cxnSpMkLst>
            <pc:docMk/>
            <pc:sldMk cId="775378018" sldId="415"/>
            <ac:cxnSpMk id="45" creationId="{AE0B1ECF-D188-41B3-A109-26BE05D1CD31}"/>
          </ac:cxnSpMkLst>
        </pc:cxnChg>
        <pc:cxnChg chg="add mod">
          <ac:chgData name="Syphax Ait oubelli" userId="ecf726b1934da71b" providerId="LiveId" clId="{DBF02EF2-5AE0-440D-B6AD-B5ACDEE03AC8}" dt="2021-08-27T16:43:18.590" v="4195" actId="571"/>
          <ac:cxnSpMkLst>
            <pc:docMk/>
            <pc:sldMk cId="775378018" sldId="415"/>
            <ac:cxnSpMk id="46" creationId="{B7D1BD33-36EF-40C8-A5C5-F89B5E242CE2}"/>
          </ac:cxnSpMkLst>
        </pc:cxnChg>
        <pc:cxnChg chg="add mod">
          <ac:chgData name="Syphax Ait oubelli" userId="ecf726b1934da71b" providerId="LiveId" clId="{DBF02EF2-5AE0-440D-B6AD-B5ACDEE03AC8}" dt="2021-08-27T16:43:18.590" v="4195" actId="571"/>
          <ac:cxnSpMkLst>
            <pc:docMk/>
            <pc:sldMk cId="775378018" sldId="415"/>
            <ac:cxnSpMk id="47" creationId="{7AC3BBB0-46A2-4F02-9BBF-D4400270485E}"/>
          </ac:cxnSpMkLst>
        </pc:cxnChg>
        <pc:cxnChg chg="add mod">
          <ac:chgData name="Syphax Ait oubelli" userId="ecf726b1934da71b" providerId="LiveId" clId="{DBF02EF2-5AE0-440D-B6AD-B5ACDEE03AC8}" dt="2021-08-27T16:43:18.590" v="4195" actId="571"/>
          <ac:cxnSpMkLst>
            <pc:docMk/>
            <pc:sldMk cId="775378018" sldId="415"/>
            <ac:cxnSpMk id="48" creationId="{E07125A4-2A65-42DF-98CF-25DC158ABF90}"/>
          </ac:cxnSpMkLst>
        </pc:cxnChg>
      </pc:sldChg>
      <pc:sldChg chg="addSp modSp add mod">
        <pc:chgData name="Syphax Ait oubelli" userId="ecf726b1934da71b" providerId="LiveId" clId="{DBF02EF2-5AE0-440D-B6AD-B5ACDEE03AC8}" dt="2021-08-27T21:14:35.932" v="5383"/>
        <pc:sldMkLst>
          <pc:docMk/>
          <pc:sldMk cId="3588351567" sldId="416"/>
        </pc:sldMkLst>
        <pc:spChg chg="mod">
          <ac:chgData name="Syphax Ait oubelli" userId="ecf726b1934da71b" providerId="LiveId" clId="{DBF02EF2-5AE0-440D-B6AD-B5ACDEE03AC8}" dt="2021-08-27T21:14:35.932" v="5383"/>
          <ac:spMkLst>
            <pc:docMk/>
            <pc:sldMk cId="3588351567" sldId="416"/>
            <ac:spMk id="2" creationId="{8F7B6ECE-ECD4-4F51-9396-EF522DE1EB44}"/>
          </ac:spMkLst>
        </pc:spChg>
        <pc:spChg chg="mod">
          <ac:chgData name="Syphax Ait oubelli" userId="ecf726b1934da71b" providerId="LiveId" clId="{DBF02EF2-5AE0-440D-B6AD-B5ACDEE03AC8}" dt="2021-08-27T16:39:13.506" v="4152" actId="14100"/>
          <ac:spMkLst>
            <pc:docMk/>
            <pc:sldMk cId="3588351567" sldId="416"/>
            <ac:spMk id="5" creationId="{B9EFD0E9-43C8-4978-8EDD-1CFA087137C1}"/>
          </ac:spMkLst>
        </pc:spChg>
        <pc:spChg chg="mod">
          <ac:chgData name="Syphax Ait oubelli" userId="ecf726b1934da71b" providerId="LiveId" clId="{DBF02EF2-5AE0-440D-B6AD-B5ACDEE03AC8}" dt="2021-08-27T16:39:20.833" v="4159" actId="1035"/>
          <ac:spMkLst>
            <pc:docMk/>
            <pc:sldMk cId="3588351567" sldId="416"/>
            <ac:spMk id="101" creationId="{654EBDBC-21D9-4C67-9F20-8CCA94292C77}"/>
          </ac:spMkLst>
        </pc:spChg>
        <pc:spChg chg="mod">
          <ac:chgData name="Syphax Ait oubelli" userId="ecf726b1934da71b" providerId="LiveId" clId="{DBF02EF2-5AE0-440D-B6AD-B5ACDEE03AC8}" dt="2021-08-27T16:44:42.478" v="4207"/>
          <ac:spMkLst>
            <pc:docMk/>
            <pc:sldMk cId="3588351567" sldId="416"/>
            <ac:spMk id="106" creationId="{47F88B5C-902D-43E9-863B-D7FEF58AFE10}"/>
          </ac:spMkLst>
        </pc:spChg>
        <pc:spChg chg="mod">
          <ac:chgData name="Syphax Ait oubelli" userId="ecf726b1934da71b" providerId="LiveId" clId="{DBF02EF2-5AE0-440D-B6AD-B5ACDEE03AC8}" dt="2021-08-27T16:44:42.478" v="4207"/>
          <ac:spMkLst>
            <pc:docMk/>
            <pc:sldMk cId="3588351567" sldId="416"/>
            <ac:spMk id="108" creationId="{BFCCF76F-8734-43C2-A413-8B4EBD426D1F}"/>
          </ac:spMkLst>
        </pc:spChg>
        <pc:spChg chg="mod">
          <ac:chgData name="Syphax Ait oubelli" userId="ecf726b1934da71b" providerId="LiveId" clId="{DBF02EF2-5AE0-440D-B6AD-B5ACDEE03AC8}" dt="2021-08-27T16:44:42.478" v="4207"/>
          <ac:spMkLst>
            <pc:docMk/>
            <pc:sldMk cId="3588351567" sldId="416"/>
            <ac:spMk id="109" creationId="{78CDB6BB-74FE-41CE-AAAB-5CC89642DB71}"/>
          </ac:spMkLst>
        </pc:spChg>
        <pc:spChg chg="mod">
          <ac:chgData name="Syphax Ait oubelli" userId="ecf726b1934da71b" providerId="LiveId" clId="{DBF02EF2-5AE0-440D-B6AD-B5ACDEE03AC8}" dt="2021-08-27T16:44:40.386" v="4206"/>
          <ac:spMkLst>
            <pc:docMk/>
            <pc:sldMk cId="3588351567" sldId="416"/>
            <ac:spMk id="110" creationId="{05E24252-80BA-41D8-8D35-DC8DBEE0D1BB}"/>
          </ac:spMkLst>
        </pc:spChg>
        <pc:spChg chg="mod">
          <ac:chgData name="Syphax Ait oubelli" userId="ecf726b1934da71b" providerId="LiveId" clId="{DBF02EF2-5AE0-440D-B6AD-B5ACDEE03AC8}" dt="2021-08-27T16:44:40.386" v="4206"/>
          <ac:spMkLst>
            <pc:docMk/>
            <pc:sldMk cId="3588351567" sldId="416"/>
            <ac:spMk id="115" creationId="{454CD407-B297-4966-B165-8D64C6D7F0A1}"/>
          </ac:spMkLst>
        </pc:spChg>
        <pc:spChg chg="mod">
          <ac:chgData name="Syphax Ait oubelli" userId="ecf726b1934da71b" providerId="LiveId" clId="{DBF02EF2-5AE0-440D-B6AD-B5ACDEE03AC8}" dt="2021-08-27T16:44:42.478" v="4207"/>
          <ac:spMkLst>
            <pc:docMk/>
            <pc:sldMk cId="3588351567" sldId="416"/>
            <ac:spMk id="125" creationId="{B1A3BA64-0607-4BCD-BA5F-1AFCDD502D07}"/>
          </ac:spMkLst>
        </pc:spChg>
        <pc:spChg chg="mod">
          <ac:chgData name="Syphax Ait oubelli" userId="ecf726b1934da71b" providerId="LiveId" clId="{DBF02EF2-5AE0-440D-B6AD-B5ACDEE03AC8}" dt="2021-08-27T16:44:40.386" v="4206"/>
          <ac:spMkLst>
            <pc:docMk/>
            <pc:sldMk cId="3588351567" sldId="416"/>
            <ac:spMk id="126" creationId="{4D43F1E5-E23A-4C64-BA7C-0FFA3F6BA162}"/>
          </ac:spMkLst>
        </pc:spChg>
        <pc:grpChg chg="add mod">
          <ac:chgData name="Syphax Ait oubelli" userId="ecf726b1934da71b" providerId="LiveId" clId="{DBF02EF2-5AE0-440D-B6AD-B5ACDEE03AC8}" dt="2021-08-27T16:44:40.386" v="4206"/>
          <ac:grpSpMkLst>
            <pc:docMk/>
            <pc:sldMk cId="3588351567" sldId="416"/>
            <ac:grpSpMk id="3" creationId="{278BFA21-C0BF-4831-B2A7-E02B750591D3}"/>
          </ac:grpSpMkLst>
        </pc:grpChg>
        <pc:grpChg chg="add mod">
          <ac:chgData name="Syphax Ait oubelli" userId="ecf726b1934da71b" providerId="LiveId" clId="{DBF02EF2-5AE0-440D-B6AD-B5ACDEE03AC8}" dt="2021-08-27T16:44:42.478" v="4207"/>
          <ac:grpSpMkLst>
            <pc:docMk/>
            <pc:sldMk cId="3588351567" sldId="416"/>
            <ac:grpSpMk id="4" creationId="{1E13CDCA-8F4A-4A22-B54B-DBD735F2AF3B}"/>
          </ac:grpSpMkLst>
        </pc:grpChg>
      </pc:sldChg>
      <pc:sldChg chg="addSp delSp modSp add del mod">
        <pc:chgData name="Syphax Ait oubelli" userId="ecf726b1934da71b" providerId="LiveId" clId="{DBF02EF2-5AE0-440D-B6AD-B5ACDEE03AC8}" dt="2021-08-27T20:09:44.336" v="4308" actId="47"/>
        <pc:sldMkLst>
          <pc:docMk/>
          <pc:sldMk cId="3108445319" sldId="417"/>
        </pc:sldMkLst>
        <pc:spChg chg="del">
          <ac:chgData name="Syphax Ait oubelli" userId="ecf726b1934da71b" providerId="LiveId" clId="{DBF02EF2-5AE0-440D-B6AD-B5ACDEE03AC8}" dt="2021-08-27T19:50:52.892" v="4209" actId="478"/>
          <ac:spMkLst>
            <pc:docMk/>
            <pc:sldMk cId="3108445319" sldId="417"/>
            <ac:spMk id="2" creationId="{8F7B6ECE-ECD4-4F51-9396-EF522DE1EB44}"/>
          </ac:spMkLst>
        </pc:spChg>
        <pc:spChg chg="del">
          <ac:chgData name="Syphax Ait oubelli" userId="ecf726b1934da71b" providerId="LiveId" clId="{DBF02EF2-5AE0-440D-B6AD-B5ACDEE03AC8}" dt="2021-08-27T19:50:52.892" v="4209" actId="478"/>
          <ac:spMkLst>
            <pc:docMk/>
            <pc:sldMk cId="3108445319" sldId="417"/>
            <ac:spMk id="5" creationId="{B9EFD0E9-43C8-4978-8EDD-1CFA087137C1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27" creationId="{646BD6CD-4CA2-420D-8B06-8E12929B09BF}"/>
          </ac:spMkLst>
        </pc:spChg>
        <pc:spChg chg="add del mod">
          <ac:chgData name="Syphax Ait oubelli" userId="ecf726b1934da71b" providerId="LiveId" clId="{DBF02EF2-5AE0-440D-B6AD-B5ACDEE03AC8}" dt="2021-08-27T19:53:52.803" v="4227" actId="478"/>
          <ac:spMkLst>
            <pc:docMk/>
            <pc:sldMk cId="3108445319" sldId="417"/>
            <ac:spMk id="30" creationId="{658513C8-95E7-4E2C-AB7C-103DEC6D3E22}"/>
          </ac:spMkLst>
        </pc:spChg>
        <pc:spChg chg="add del mod">
          <ac:chgData name="Syphax Ait oubelli" userId="ecf726b1934da71b" providerId="LiveId" clId="{DBF02EF2-5AE0-440D-B6AD-B5ACDEE03AC8}" dt="2021-08-27T19:53:52.803" v="4227" actId="478"/>
          <ac:spMkLst>
            <pc:docMk/>
            <pc:sldMk cId="3108445319" sldId="417"/>
            <ac:spMk id="31" creationId="{3EF0A15F-6457-4BE1-9B66-AB46C03B2DD3}"/>
          </ac:spMkLst>
        </pc:spChg>
        <pc:spChg chg="add del mod">
          <ac:chgData name="Syphax Ait oubelli" userId="ecf726b1934da71b" providerId="LiveId" clId="{DBF02EF2-5AE0-440D-B6AD-B5ACDEE03AC8}" dt="2021-08-27T19:53:52.803" v="4227" actId="478"/>
          <ac:spMkLst>
            <pc:docMk/>
            <pc:sldMk cId="3108445319" sldId="417"/>
            <ac:spMk id="32" creationId="{9451485D-3FD1-433D-B2D9-2D11ABA8D6A7}"/>
          </ac:spMkLst>
        </pc:spChg>
        <pc:spChg chg="add del mod">
          <ac:chgData name="Syphax Ait oubelli" userId="ecf726b1934da71b" providerId="LiveId" clId="{DBF02EF2-5AE0-440D-B6AD-B5ACDEE03AC8}" dt="2021-08-27T19:53:52.803" v="4227" actId="478"/>
          <ac:spMkLst>
            <pc:docMk/>
            <pc:sldMk cId="3108445319" sldId="417"/>
            <ac:spMk id="33" creationId="{CB4A38F5-4C07-421E-BADA-AF3587713BE3}"/>
          </ac:spMkLst>
        </pc:spChg>
        <pc:spChg chg="add del mod">
          <ac:chgData name="Syphax Ait oubelli" userId="ecf726b1934da71b" providerId="LiveId" clId="{DBF02EF2-5AE0-440D-B6AD-B5ACDEE03AC8}" dt="2021-08-27T19:53:52.803" v="4227" actId="478"/>
          <ac:spMkLst>
            <pc:docMk/>
            <pc:sldMk cId="3108445319" sldId="417"/>
            <ac:spMk id="34" creationId="{0403CECA-DE3A-4899-9A3C-9235A18EFC6D}"/>
          </ac:spMkLst>
        </pc:spChg>
        <pc:spChg chg="add del mod">
          <ac:chgData name="Syphax Ait oubelli" userId="ecf726b1934da71b" providerId="LiveId" clId="{DBF02EF2-5AE0-440D-B6AD-B5ACDEE03AC8}" dt="2021-08-27T19:53:52.803" v="4227" actId="478"/>
          <ac:spMkLst>
            <pc:docMk/>
            <pc:sldMk cId="3108445319" sldId="417"/>
            <ac:spMk id="35" creationId="{34AD12FE-AF2E-41D1-8D82-DB738D64F7CE}"/>
          </ac:spMkLst>
        </pc:spChg>
        <pc:spChg chg="add del mod">
          <ac:chgData name="Syphax Ait oubelli" userId="ecf726b1934da71b" providerId="LiveId" clId="{DBF02EF2-5AE0-440D-B6AD-B5ACDEE03AC8}" dt="2021-08-27T19:53:52.803" v="4227" actId="478"/>
          <ac:spMkLst>
            <pc:docMk/>
            <pc:sldMk cId="3108445319" sldId="417"/>
            <ac:spMk id="36" creationId="{0BCECB70-FFF1-41DF-A714-2EB308D5FF4A}"/>
          </ac:spMkLst>
        </pc:spChg>
        <pc:spChg chg="add del mod">
          <ac:chgData name="Syphax Ait oubelli" userId="ecf726b1934da71b" providerId="LiveId" clId="{DBF02EF2-5AE0-440D-B6AD-B5ACDEE03AC8}" dt="2021-08-27T19:53:52.803" v="4227" actId="478"/>
          <ac:spMkLst>
            <pc:docMk/>
            <pc:sldMk cId="3108445319" sldId="417"/>
            <ac:spMk id="37" creationId="{664A5A03-3942-4826-AFE4-04F412FA7ADE}"/>
          </ac:spMkLst>
        </pc:spChg>
        <pc:spChg chg="add mod">
          <ac:chgData name="Syphax Ait oubelli" userId="ecf726b1934da71b" providerId="LiveId" clId="{DBF02EF2-5AE0-440D-B6AD-B5ACDEE03AC8}" dt="2021-08-27T19:54:17.479" v="4244" actId="571"/>
          <ac:spMkLst>
            <pc:docMk/>
            <pc:sldMk cId="3108445319" sldId="417"/>
            <ac:spMk id="38" creationId="{A9DC9EDE-E787-4C49-A9B5-68DECAF6563D}"/>
          </ac:spMkLst>
        </pc:spChg>
        <pc:spChg chg="add mod">
          <ac:chgData name="Syphax Ait oubelli" userId="ecf726b1934da71b" providerId="LiveId" clId="{DBF02EF2-5AE0-440D-B6AD-B5ACDEE03AC8}" dt="2021-08-27T19:54:16.835" v="4243" actId="571"/>
          <ac:spMkLst>
            <pc:docMk/>
            <pc:sldMk cId="3108445319" sldId="417"/>
            <ac:spMk id="39" creationId="{05C774E6-174A-445B-ABAC-5A2656051DA2}"/>
          </ac:spMkLst>
        </pc:spChg>
        <pc:spChg chg="add mod">
          <ac:chgData name="Syphax Ait oubelli" userId="ecf726b1934da71b" providerId="LiveId" clId="{DBF02EF2-5AE0-440D-B6AD-B5ACDEE03AC8}" dt="2021-08-27T19:54:16.532" v="4242" actId="571"/>
          <ac:spMkLst>
            <pc:docMk/>
            <pc:sldMk cId="3108445319" sldId="417"/>
            <ac:spMk id="40" creationId="{74878BD2-3A76-4FA9-8B31-A4BC2BA582C2}"/>
          </ac:spMkLst>
        </pc:spChg>
        <pc:spChg chg="add mod">
          <ac:chgData name="Syphax Ait oubelli" userId="ecf726b1934da71b" providerId="LiveId" clId="{DBF02EF2-5AE0-440D-B6AD-B5ACDEE03AC8}" dt="2021-08-27T19:54:15.887" v="4241" actId="571"/>
          <ac:spMkLst>
            <pc:docMk/>
            <pc:sldMk cId="3108445319" sldId="417"/>
            <ac:spMk id="41" creationId="{B5DA4C4F-B041-423D-906C-73CAC9694950}"/>
          </ac:spMkLst>
        </pc:spChg>
        <pc:spChg chg="add mod">
          <ac:chgData name="Syphax Ait oubelli" userId="ecf726b1934da71b" providerId="LiveId" clId="{DBF02EF2-5AE0-440D-B6AD-B5ACDEE03AC8}" dt="2021-08-27T19:54:15.488" v="4240" actId="571"/>
          <ac:spMkLst>
            <pc:docMk/>
            <pc:sldMk cId="3108445319" sldId="417"/>
            <ac:spMk id="42" creationId="{B383D59F-AB3A-4A66-B27C-C39438D49BCD}"/>
          </ac:spMkLst>
        </pc:spChg>
        <pc:spChg chg="add mod">
          <ac:chgData name="Syphax Ait oubelli" userId="ecf726b1934da71b" providerId="LiveId" clId="{DBF02EF2-5AE0-440D-B6AD-B5ACDEE03AC8}" dt="2021-08-27T19:54:15.488" v="4240" actId="571"/>
          <ac:spMkLst>
            <pc:docMk/>
            <pc:sldMk cId="3108445319" sldId="417"/>
            <ac:spMk id="43" creationId="{97340D95-986F-44C8-903C-521DD27296AE}"/>
          </ac:spMkLst>
        </pc:spChg>
        <pc:spChg chg="add mod">
          <ac:chgData name="Syphax Ait oubelli" userId="ecf726b1934da71b" providerId="LiveId" clId="{DBF02EF2-5AE0-440D-B6AD-B5ACDEE03AC8}" dt="2021-08-27T19:54:15.488" v="4240" actId="571"/>
          <ac:spMkLst>
            <pc:docMk/>
            <pc:sldMk cId="3108445319" sldId="417"/>
            <ac:spMk id="44" creationId="{51372123-DD22-4970-81CE-922DE889BD10}"/>
          </ac:spMkLst>
        </pc:spChg>
        <pc:spChg chg="add mod">
          <ac:chgData name="Syphax Ait oubelli" userId="ecf726b1934da71b" providerId="LiveId" clId="{DBF02EF2-5AE0-440D-B6AD-B5ACDEE03AC8}" dt="2021-08-27T19:54:22.252" v="4247" actId="571"/>
          <ac:spMkLst>
            <pc:docMk/>
            <pc:sldMk cId="3108445319" sldId="417"/>
            <ac:spMk id="45" creationId="{E76E792A-76A5-4A78-B565-3A614979C89C}"/>
          </ac:spMkLst>
        </pc:spChg>
        <pc:spChg chg="add del mod">
          <ac:chgData name="Syphax Ait oubelli" userId="ecf726b1934da71b" providerId="LiveId" clId="{DBF02EF2-5AE0-440D-B6AD-B5ACDEE03AC8}" dt="2021-08-27T20:00:27.266" v="4285" actId="478"/>
          <ac:spMkLst>
            <pc:docMk/>
            <pc:sldMk cId="3108445319" sldId="417"/>
            <ac:spMk id="46" creationId="{0B0FFC9F-AA09-4085-9955-636B03590208}"/>
          </ac:spMkLst>
        </pc:spChg>
        <pc:spChg chg="add mod">
          <ac:chgData name="Syphax Ait oubelli" userId="ecf726b1934da71b" providerId="LiveId" clId="{DBF02EF2-5AE0-440D-B6AD-B5ACDEE03AC8}" dt="2021-08-27T19:54:33.428" v="4254" actId="571"/>
          <ac:spMkLst>
            <pc:docMk/>
            <pc:sldMk cId="3108445319" sldId="417"/>
            <ac:spMk id="47" creationId="{A10691C3-4DBE-4CD9-B912-2C1048CA63C4}"/>
          </ac:spMkLst>
        </pc:spChg>
        <pc:spChg chg="add mod">
          <ac:chgData name="Syphax Ait oubelli" userId="ecf726b1934da71b" providerId="LiveId" clId="{DBF02EF2-5AE0-440D-B6AD-B5ACDEE03AC8}" dt="2021-08-27T19:54:33.063" v="4253" actId="571"/>
          <ac:spMkLst>
            <pc:docMk/>
            <pc:sldMk cId="3108445319" sldId="417"/>
            <ac:spMk id="48" creationId="{23679BAD-905F-4D01-BEE7-9BC04A445F64}"/>
          </ac:spMkLst>
        </pc:spChg>
        <pc:spChg chg="add mod">
          <ac:chgData name="Syphax Ait oubelli" userId="ecf726b1934da71b" providerId="LiveId" clId="{DBF02EF2-5AE0-440D-B6AD-B5ACDEE03AC8}" dt="2021-08-27T19:54:32.445" v="4252" actId="571"/>
          <ac:spMkLst>
            <pc:docMk/>
            <pc:sldMk cId="3108445319" sldId="417"/>
            <ac:spMk id="49" creationId="{E1D39746-B945-46C8-9583-9447C57EE7DE}"/>
          </ac:spMkLst>
        </pc:spChg>
        <pc:spChg chg="add mod">
          <ac:chgData name="Syphax Ait oubelli" userId="ecf726b1934da71b" providerId="LiveId" clId="{DBF02EF2-5AE0-440D-B6AD-B5ACDEE03AC8}" dt="2021-08-27T19:54:32.445" v="4252" actId="571"/>
          <ac:spMkLst>
            <pc:docMk/>
            <pc:sldMk cId="3108445319" sldId="417"/>
            <ac:spMk id="50" creationId="{3C6FB021-9F61-471D-B2C8-AD442E8D9E08}"/>
          </ac:spMkLst>
        </pc:spChg>
        <pc:spChg chg="add mod">
          <ac:chgData name="Syphax Ait oubelli" userId="ecf726b1934da71b" providerId="LiveId" clId="{DBF02EF2-5AE0-440D-B6AD-B5ACDEE03AC8}" dt="2021-08-27T19:54:32.445" v="4252" actId="571"/>
          <ac:spMkLst>
            <pc:docMk/>
            <pc:sldMk cId="3108445319" sldId="417"/>
            <ac:spMk id="51" creationId="{51244746-E0F1-438E-BDD3-3EC7AB7EE0B8}"/>
          </ac:spMkLst>
        </pc:spChg>
        <pc:spChg chg="add mod">
          <ac:chgData name="Syphax Ait oubelli" userId="ecf726b1934da71b" providerId="LiveId" clId="{DBF02EF2-5AE0-440D-B6AD-B5ACDEE03AC8}" dt="2021-08-27T19:54:32.445" v="4252" actId="571"/>
          <ac:spMkLst>
            <pc:docMk/>
            <pc:sldMk cId="3108445319" sldId="417"/>
            <ac:spMk id="52" creationId="{1EBF23AD-EEE6-4BA3-BD7A-87A859CD3300}"/>
          </ac:spMkLst>
        </pc:spChg>
        <pc:spChg chg="add del mod">
          <ac:chgData name="Syphax Ait oubelli" userId="ecf726b1934da71b" providerId="LiveId" clId="{DBF02EF2-5AE0-440D-B6AD-B5ACDEE03AC8}" dt="2021-08-27T20:00:27.266" v="4285" actId="478"/>
          <ac:spMkLst>
            <pc:docMk/>
            <pc:sldMk cId="3108445319" sldId="417"/>
            <ac:spMk id="53" creationId="{83F0F07A-3FDC-4B79-A988-79986867AAA0}"/>
          </ac:spMkLst>
        </pc:spChg>
        <pc:spChg chg="add del mod">
          <ac:chgData name="Syphax Ait oubelli" userId="ecf726b1934da71b" providerId="LiveId" clId="{DBF02EF2-5AE0-440D-B6AD-B5ACDEE03AC8}" dt="2021-08-27T20:00:27.266" v="4285" actId="478"/>
          <ac:spMkLst>
            <pc:docMk/>
            <pc:sldMk cId="3108445319" sldId="417"/>
            <ac:spMk id="54" creationId="{1CB9159B-636F-4EAB-A918-968923482A1B}"/>
          </ac:spMkLst>
        </pc:spChg>
        <pc:spChg chg="add del mod">
          <ac:chgData name="Syphax Ait oubelli" userId="ecf726b1934da71b" providerId="LiveId" clId="{DBF02EF2-5AE0-440D-B6AD-B5ACDEE03AC8}" dt="2021-08-27T20:00:27.266" v="4285" actId="478"/>
          <ac:spMkLst>
            <pc:docMk/>
            <pc:sldMk cId="3108445319" sldId="417"/>
            <ac:spMk id="55" creationId="{8802893B-B6E3-4263-AC44-A1CF945AC7AE}"/>
          </ac:spMkLst>
        </pc:spChg>
        <pc:spChg chg="add del mod">
          <ac:chgData name="Syphax Ait oubelli" userId="ecf726b1934da71b" providerId="LiveId" clId="{DBF02EF2-5AE0-440D-B6AD-B5ACDEE03AC8}" dt="2021-08-27T20:00:27.266" v="4285" actId="478"/>
          <ac:spMkLst>
            <pc:docMk/>
            <pc:sldMk cId="3108445319" sldId="417"/>
            <ac:spMk id="56" creationId="{6983CA1F-D47E-4933-B27C-A3AD697295B5}"/>
          </ac:spMkLst>
        </pc:spChg>
        <pc:spChg chg="add del mod">
          <ac:chgData name="Syphax Ait oubelli" userId="ecf726b1934da71b" providerId="LiveId" clId="{DBF02EF2-5AE0-440D-B6AD-B5ACDEE03AC8}" dt="2021-08-27T20:00:27.266" v="4285" actId="478"/>
          <ac:spMkLst>
            <pc:docMk/>
            <pc:sldMk cId="3108445319" sldId="417"/>
            <ac:spMk id="57" creationId="{FB284474-A62F-4A9A-9C9C-F9B872311C36}"/>
          </ac:spMkLst>
        </pc:spChg>
        <pc:spChg chg="add del mod">
          <ac:chgData name="Syphax Ait oubelli" userId="ecf726b1934da71b" providerId="LiveId" clId="{DBF02EF2-5AE0-440D-B6AD-B5ACDEE03AC8}" dt="2021-08-27T20:00:27.266" v="4285" actId="478"/>
          <ac:spMkLst>
            <pc:docMk/>
            <pc:sldMk cId="3108445319" sldId="417"/>
            <ac:spMk id="58" creationId="{FEE40F91-A566-4C9A-819C-03D8474C610C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59" creationId="{417A49F1-3B3D-4309-B14E-958A173C9C67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60" creationId="{71AB7B8B-2739-4793-87E6-F52369DDEA30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61" creationId="{56CD2749-DF5A-4A11-898F-BBFF8A728282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62" creationId="{0657F94E-3187-4269-91D2-C7BA24BE263E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63" creationId="{F3CFBD2E-B828-46C9-9149-3C9EE9F243B5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64" creationId="{0C0184C9-B558-4FCE-B7B7-BBB6E48A9FE9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65" creationId="{AE3B4254-9FB9-48F4-9DBF-4B7290D1540B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66" creationId="{D890BE6F-FB7F-49E5-A28E-034F43DACA28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67" creationId="{B4DE734E-C84F-459D-81DF-01A6199EAEFB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68" creationId="{8379B372-A210-4E4A-B155-518BC2AC0D99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69" creationId="{DC0A98A3-6557-489A-A96D-D5ABBFD6206C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70" creationId="{774F7CA7-6FF3-4B1D-9A13-94D9E5124EFE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71" creationId="{E8E56EAB-9AE2-4084-920C-E5E53A8E2ED9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72" creationId="{FADEB99E-A3F9-4F89-AA9C-2AB39169581A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73" creationId="{5306CB28-189A-411F-A4C1-48B6346D0E3C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74" creationId="{E5420A87-7E7D-4F03-8759-E41345C3BAA6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75" creationId="{75E0E3E9-6996-432D-97F9-D5AAC3C26F23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76" creationId="{94593B5E-BF3C-4362-8F99-033CFE5F9049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77" creationId="{4BE39302-5666-4F92-8B64-7F470B9144B3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78" creationId="{8ED29D37-51D0-4922-A325-DFAC40DE6C8D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79" creationId="{25E83322-3AB5-40FB-B3E0-59E22B860EC6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80" creationId="{0CE6104E-5DBA-4FCE-807F-9DE22225FBAE}"/>
          </ac:spMkLst>
        </pc:spChg>
        <pc:spChg chg="add del mod">
          <ac:chgData name="Syphax Ait oubelli" userId="ecf726b1934da71b" providerId="LiveId" clId="{DBF02EF2-5AE0-440D-B6AD-B5ACDEE03AC8}" dt="2021-08-27T20:06:45.226" v="4306" actId="478"/>
          <ac:spMkLst>
            <pc:docMk/>
            <pc:sldMk cId="3108445319" sldId="417"/>
            <ac:spMk id="81" creationId="{8BF688AE-2401-4B09-AEB8-5FB03627BBAF}"/>
          </ac:spMkLst>
        </pc:spChg>
        <pc:spChg chg="del">
          <ac:chgData name="Syphax Ait oubelli" userId="ecf726b1934da71b" providerId="LiveId" clId="{DBF02EF2-5AE0-440D-B6AD-B5ACDEE03AC8}" dt="2021-08-27T19:50:52.892" v="4209" actId="478"/>
          <ac:spMkLst>
            <pc:docMk/>
            <pc:sldMk cId="3108445319" sldId="417"/>
            <ac:spMk id="101" creationId="{654EBDBC-21D9-4C67-9F20-8CCA94292C77}"/>
          </ac:spMkLst>
        </pc:spChg>
        <pc:spChg chg="del">
          <ac:chgData name="Syphax Ait oubelli" userId="ecf726b1934da71b" providerId="LiveId" clId="{DBF02EF2-5AE0-440D-B6AD-B5ACDEE03AC8}" dt="2021-08-27T19:50:52.892" v="4209" actId="478"/>
          <ac:spMkLst>
            <pc:docMk/>
            <pc:sldMk cId="3108445319" sldId="417"/>
            <ac:spMk id="111" creationId="{A033C9FA-761D-4E19-B283-06C0532EC792}"/>
          </ac:spMkLst>
        </pc:spChg>
        <pc:spChg chg="del">
          <ac:chgData name="Syphax Ait oubelli" userId="ecf726b1934da71b" providerId="LiveId" clId="{DBF02EF2-5AE0-440D-B6AD-B5ACDEE03AC8}" dt="2021-08-27T19:50:52.892" v="4209" actId="478"/>
          <ac:spMkLst>
            <pc:docMk/>
            <pc:sldMk cId="3108445319" sldId="417"/>
            <ac:spMk id="112" creationId="{13FBED85-BD66-4885-B97C-12880D8D908B}"/>
          </ac:spMkLst>
        </pc:spChg>
        <pc:spChg chg="del">
          <ac:chgData name="Syphax Ait oubelli" userId="ecf726b1934da71b" providerId="LiveId" clId="{DBF02EF2-5AE0-440D-B6AD-B5ACDEE03AC8}" dt="2021-08-27T19:50:52.892" v="4209" actId="478"/>
          <ac:spMkLst>
            <pc:docMk/>
            <pc:sldMk cId="3108445319" sldId="417"/>
            <ac:spMk id="113" creationId="{BC695DBC-96FE-4EF8-A52E-B1DFF78846A2}"/>
          </ac:spMkLst>
        </pc:spChg>
        <pc:spChg chg="del">
          <ac:chgData name="Syphax Ait oubelli" userId="ecf726b1934da71b" providerId="LiveId" clId="{DBF02EF2-5AE0-440D-B6AD-B5ACDEE03AC8}" dt="2021-08-27T19:50:52.892" v="4209" actId="478"/>
          <ac:spMkLst>
            <pc:docMk/>
            <pc:sldMk cId="3108445319" sldId="417"/>
            <ac:spMk id="114" creationId="{E23BE280-0231-45F3-A904-37174D0B3C8C}"/>
          </ac:spMkLst>
        </pc:spChg>
        <pc:spChg chg="del">
          <ac:chgData name="Syphax Ait oubelli" userId="ecf726b1934da71b" providerId="LiveId" clId="{DBF02EF2-5AE0-440D-B6AD-B5ACDEE03AC8}" dt="2021-08-27T19:50:52.892" v="4209" actId="478"/>
          <ac:spMkLst>
            <pc:docMk/>
            <pc:sldMk cId="3108445319" sldId="417"/>
            <ac:spMk id="116" creationId="{7824F210-ADB3-4A9B-A665-CFFB1BD15242}"/>
          </ac:spMkLst>
        </pc:spChg>
        <pc:spChg chg="del">
          <ac:chgData name="Syphax Ait oubelli" userId="ecf726b1934da71b" providerId="LiveId" clId="{DBF02EF2-5AE0-440D-B6AD-B5ACDEE03AC8}" dt="2021-08-27T19:50:52.892" v="4209" actId="478"/>
          <ac:spMkLst>
            <pc:docMk/>
            <pc:sldMk cId="3108445319" sldId="417"/>
            <ac:spMk id="117" creationId="{7653C202-EBD6-4440-B9FA-935325BAA0AF}"/>
          </ac:spMkLst>
        </pc:spChg>
        <pc:spChg chg="del">
          <ac:chgData name="Syphax Ait oubelli" userId="ecf726b1934da71b" providerId="LiveId" clId="{DBF02EF2-5AE0-440D-B6AD-B5ACDEE03AC8}" dt="2021-08-27T19:50:52.892" v="4209" actId="478"/>
          <ac:spMkLst>
            <pc:docMk/>
            <pc:sldMk cId="3108445319" sldId="417"/>
            <ac:spMk id="118" creationId="{23FAD623-9F20-4C48-9B6E-BB9E74F7C4E5}"/>
          </ac:spMkLst>
        </pc:spChg>
        <pc:spChg chg="del">
          <ac:chgData name="Syphax Ait oubelli" userId="ecf726b1934da71b" providerId="LiveId" clId="{DBF02EF2-5AE0-440D-B6AD-B5ACDEE03AC8}" dt="2021-08-27T19:50:52.892" v="4209" actId="478"/>
          <ac:spMkLst>
            <pc:docMk/>
            <pc:sldMk cId="3108445319" sldId="417"/>
            <ac:spMk id="119" creationId="{C48F7E0B-32FF-42C1-A115-B1141595B23E}"/>
          </ac:spMkLst>
        </pc:spChg>
        <pc:spChg chg="del">
          <ac:chgData name="Syphax Ait oubelli" userId="ecf726b1934da71b" providerId="LiveId" clId="{DBF02EF2-5AE0-440D-B6AD-B5ACDEE03AC8}" dt="2021-08-27T19:50:52.892" v="4209" actId="478"/>
          <ac:spMkLst>
            <pc:docMk/>
            <pc:sldMk cId="3108445319" sldId="417"/>
            <ac:spMk id="124" creationId="{12D83CA7-5796-41C9-A8A8-58513593BCEF}"/>
          </ac:spMkLst>
        </pc:spChg>
        <pc:spChg chg="del">
          <ac:chgData name="Syphax Ait oubelli" userId="ecf726b1934da71b" providerId="LiveId" clId="{DBF02EF2-5AE0-440D-B6AD-B5ACDEE03AC8}" dt="2021-08-27T19:50:52.892" v="4209" actId="478"/>
          <ac:spMkLst>
            <pc:docMk/>
            <pc:sldMk cId="3108445319" sldId="417"/>
            <ac:spMk id="127" creationId="{53F5A7E8-FC5F-48E2-9096-29D84CB68746}"/>
          </ac:spMkLst>
        </pc:spChg>
        <pc:spChg chg="del">
          <ac:chgData name="Syphax Ait oubelli" userId="ecf726b1934da71b" providerId="LiveId" clId="{DBF02EF2-5AE0-440D-B6AD-B5ACDEE03AC8}" dt="2021-08-27T19:50:52.892" v="4209" actId="478"/>
          <ac:spMkLst>
            <pc:docMk/>
            <pc:sldMk cId="3108445319" sldId="417"/>
            <ac:spMk id="128" creationId="{9FB618CA-AB57-4E03-99F6-B72798732FE2}"/>
          </ac:spMkLst>
        </pc:spChg>
        <pc:spChg chg="del">
          <ac:chgData name="Syphax Ait oubelli" userId="ecf726b1934da71b" providerId="LiveId" clId="{DBF02EF2-5AE0-440D-B6AD-B5ACDEE03AC8}" dt="2021-08-27T19:50:52.892" v="4209" actId="478"/>
          <ac:spMkLst>
            <pc:docMk/>
            <pc:sldMk cId="3108445319" sldId="417"/>
            <ac:spMk id="129" creationId="{CED5F08C-6E15-4A3C-A361-9CE65AAF9207}"/>
          </ac:spMkLst>
        </pc:spChg>
        <pc:spChg chg="del">
          <ac:chgData name="Syphax Ait oubelli" userId="ecf726b1934da71b" providerId="LiveId" clId="{DBF02EF2-5AE0-440D-B6AD-B5ACDEE03AC8}" dt="2021-08-27T19:50:52.892" v="4209" actId="478"/>
          <ac:spMkLst>
            <pc:docMk/>
            <pc:sldMk cId="3108445319" sldId="417"/>
            <ac:spMk id="130" creationId="{B490441E-ABE3-4B48-9073-47D018FA98F6}"/>
          </ac:spMkLst>
        </pc:spChg>
        <pc:grpChg chg="del">
          <ac:chgData name="Syphax Ait oubelli" userId="ecf726b1934da71b" providerId="LiveId" clId="{DBF02EF2-5AE0-440D-B6AD-B5ACDEE03AC8}" dt="2021-08-27T19:50:52.892" v="4209" actId="478"/>
          <ac:grpSpMkLst>
            <pc:docMk/>
            <pc:sldMk cId="3108445319" sldId="417"/>
            <ac:grpSpMk id="3" creationId="{278BFA21-C0BF-4831-B2A7-E02B750591D3}"/>
          </ac:grpSpMkLst>
        </pc:grpChg>
        <pc:grpChg chg="del">
          <ac:chgData name="Syphax Ait oubelli" userId="ecf726b1934da71b" providerId="LiveId" clId="{DBF02EF2-5AE0-440D-B6AD-B5ACDEE03AC8}" dt="2021-08-27T19:50:52.892" v="4209" actId="478"/>
          <ac:grpSpMkLst>
            <pc:docMk/>
            <pc:sldMk cId="3108445319" sldId="417"/>
            <ac:grpSpMk id="4" creationId="{1E13CDCA-8F4A-4A22-B54B-DBD735F2AF3B}"/>
          </ac:grpSpMkLst>
        </pc:grpChg>
        <pc:cxnChg chg="add mod">
          <ac:chgData name="Syphax Ait oubelli" userId="ecf726b1934da71b" providerId="LiveId" clId="{DBF02EF2-5AE0-440D-B6AD-B5ACDEE03AC8}" dt="2021-08-27T19:54:02.488" v="4233" actId="1076"/>
          <ac:cxnSpMkLst>
            <pc:docMk/>
            <pc:sldMk cId="3108445319" sldId="417"/>
            <ac:cxnSpMk id="28" creationId="{65B56B96-B005-4276-8AFA-14AF06F148BB}"/>
          </ac:cxnSpMkLst>
        </pc:cxnChg>
        <pc:cxnChg chg="add del mod">
          <ac:chgData name="Syphax Ait oubelli" userId="ecf726b1934da71b" providerId="LiveId" clId="{DBF02EF2-5AE0-440D-B6AD-B5ACDEE03AC8}" dt="2021-08-27T19:54:00.907" v="4232" actId="478"/>
          <ac:cxnSpMkLst>
            <pc:docMk/>
            <pc:sldMk cId="3108445319" sldId="417"/>
            <ac:cxnSpMk id="29" creationId="{72C1F3FC-CEA1-41D0-8D48-893C04EFBB70}"/>
          </ac:cxnSpMkLst>
        </pc:cxnChg>
      </pc:sldChg>
      <pc:sldChg chg="addSp delSp modSp add del mod ord">
        <pc:chgData name="Syphax Ait oubelli" userId="ecf726b1934da71b" providerId="LiveId" clId="{DBF02EF2-5AE0-440D-B6AD-B5ACDEE03AC8}" dt="2021-08-27T21:12:07.053" v="5357" actId="47"/>
        <pc:sldMkLst>
          <pc:docMk/>
          <pc:sldMk cId="1914817532" sldId="418"/>
        </pc:sldMkLst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3" creationId="{CDF11141-7D34-471F-9116-08A32B0BFEDB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4" creationId="{10C1B4DD-33B2-4079-ACAE-A9AFCA8787AC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7" creationId="{D59E1FB0-9903-4F5E-B7EC-B11DAB940366}"/>
          </ac:spMkLst>
        </pc:spChg>
        <pc:spChg chg="add mod">
          <ac:chgData name="Syphax Ait oubelli" userId="ecf726b1934da71b" providerId="LiveId" clId="{DBF02EF2-5AE0-440D-B6AD-B5ACDEE03AC8}" dt="2021-08-27T20:30:23.326" v="4547" actId="1076"/>
          <ac:spMkLst>
            <pc:docMk/>
            <pc:sldMk cId="1914817532" sldId="418"/>
            <ac:spMk id="8" creationId="{B1B6BA17-35C4-49E6-802D-89EACB255584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10" creationId="{64A1804D-5EE1-45AB-8787-6B8AB96A3DF6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13" creationId="{4D360CD4-01F2-4912-A370-7F474CDD0DAB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16" creationId="{73A2B211-1E76-43B8-A842-644031212CA9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19" creationId="{F71A63FB-07F1-4F19-B1A3-EBF27B03FDC2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22" creationId="{0C3FE7D5-4E79-46C7-8C4C-6552ACA027E3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25" creationId="{06AF10B1-CB4F-4986-B34E-193E0BD469D9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28" creationId="{15F0DA52-9D8D-4642-9762-65BDA6AFE2FA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29" creationId="{58F6974D-B5AB-4DF0-9263-144614FD5136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30" creationId="{C82C20F5-CCED-4075-868A-C298AB81DC25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31" creationId="{14AFC152-7112-443A-8C7A-2E80FB0E8E5A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32" creationId="{CA63CF28-5876-4133-8E7B-0D507AF1E70F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33" creationId="{3B47E5DD-49D4-4BBA-8C07-C601EF46FFF7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34" creationId="{F09FA5DB-C5D5-4113-BDD9-00327492FEB0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36" creationId="{0BFC7959-0C48-4E10-8F34-479A8AAC4FB1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37" creationId="{C81227BE-41EF-4393-AC13-08A97F741AD1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39" creationId="{5C7F4633-4E44-4C0E-B586-9CCE2BB2DCAA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40" creationId="{EF95D963-9C20-4B6A-8864-EBC33FF866EE}"/>
          </ac:spMkLst>
        </pc:spChg>
        <pc:spChg chg="mod">
          <ac:chgData name="Syphax Ait oubelli" userId="ecf726b1934da71b" providerId="LiveId" clId="{DBF02EF2-5AE0-440D-B6AD-B5ACDEE03AC8}" dt="2021-08-27T20:13:10.558" v="4318" actId="1076"/>
          <ac:spMkLst>
            <pc:docMk/>
            <pc:sldMk cId="1914817532" sldId="418"/>
            <ac:spMk id="41" creationId="{6B2E0BA1-32CD-4D2C-BE79-ED6BA7C458D6}"/>
          </ac:spMkLst>
        </pc:spChg>
        <pc:spChg chg="add del mod">
          <ac:chgData name="Syphax Ait oubelli" userId="ecf726b1934da71b" providerId="LiveId" clId="{DBF02EF2-5AE0-440D-B6AD-B5ACDEE03AC8}" dt="2021-08-27T20:31:53.160" v="4562" actId="478"/>
          <ac:spMkLst>
            <pc:docMk/>
            <pc:sldMk cId="1914817532" sldId="418"/>
            <ac:spMk id="42" creationId="{DC2FBFD4-9BAF-4F0F-B0D2-37EB8CA99081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43" creationId="{A1622D04-8937-4436-8A83-B2DDB09AE7F2}"/>
          </ac:spMkLst>
        </pc:spChg>
        <pc:spChg chg="add del mod">
          <ac:chgData name="Syphax Ait oubelli" userId="ecf726b1934da71b" providerId="LiveId" clId="{DBF02EF2-5AE0-440D-B6AD-B5ACDEE03AC8}" dt="2021-08-27T20:31:53.160" v="4562" actId="478"/>
          <ac:spMkLst>
            <pc:docMk/>
            <pc:sldMk cId="1914817532" sldId="418"/>
            <ac:spMk id="44" creationId="{18DEE543-1B9E-4872-8313-51EC599556B4}"/>
          </ac:spMkLst>
        </pc:spChg>
        <pc:spChg chg="add del mod">
          <ac:chgData name="Syphax Ait oubelli" userId="ecf726b1934da71b" providerId="LiveId" clId="{DBF02EF2-5AE0-440D-B6AD-B5ACDEE03AC8}" dt="2021-08-27T20:31:53.160" v="4562" actId="478"/>
          <ac:spMkLst>
            <pc:docMk/>
            <pc:sldMk cId="1914817532" sldId="418"/>
            <ac:spMk id="45" creationId="{C802E9D9-86E1-4E44-ABE7-7D5089C479B6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46" creationId="{1785F098-5F9B-4E15-825A-EB70E4A37FD6}"/>
          </ac:spMkLst>
        </pc:spChg>
        <pc:spChg chg="add del mod">
          <ac:chgData name="Syphax Ait oubelli" userId="ecf726b1934da71b" providerId="LiveId" clId="{DBF02EF2-5AE0-440D-B6AD-B5ACDEE03AC8}" dt="2021-08-27T20:31:53.160" v="4562" actId="478"/>
          <ac:spMkLst>
            <pc:docMk/>
            <pc:sldMk cId="1914817532" sldId="418"/>
            <ac:spMk id="47" creationId="{20DCF8CE-8007-4EFB-A07D-6F5F69BE7A90}"/>
          </ac:spMkLst>
        </pc:spChg>
        <pc:spChg chg="add del mod">
          <ac:chgData name="Syphax Ait oubelli" userId="ecf726b1934da71b" providerId="LiveId" clId="{DBF02EF2-5AE0-440D-B6AD-B5ACDEE03AC8}" dt="2021-08-27T20:31:53.160" v="4562" actId="478"/>
          <ac:spMkLst>
            <pc:docMk/>
            <pc:sldMk cId="1914817532" sldId="418"/>
            <ac:spMk id="48" creationId="{E6E52269-FBD2-460C-983A-F57FD9EBF9D1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49" creationId="{8354BD48-71B1-47A2-964C-9406051523F7}"/>
          </ac:spMkLst>
        </pc:spChg>
        <pc:spChg chg="add del mod">
          <ac:chgData name="Syphax Ait oubelli" userId="ecf726b1934da71b" providerId="LiveId" clId="{DBF02EF2-5AE0-440D-B6AD-B5ACDEE03AC8}" dt="2021-08-27T20:31:53.160" v="4562" actId="478"/>
          <ac:spMkLst>
            <pc:docMk/>
            <pc:sldMk cId="1914817532" sldId="418"/>
            <ac:spMk id="50" creationId="{74461088-93AE-44CF-8527-A452B0E61588}"/>
          </ac:spMkLst>
        </pc:spChg>
        <pc:spChg chg="add del mod">
          <ac:chgData name="Syphax Ait oubelli" userId="ecf726b1934da71b" providerId="LiveId" clId="{DBF02EF2-5AE0-440D-B6AD-B5ACDEE03AC8}" dt="2021-08-27T20:31:53.160" v="4562" actId="478"/>
          <ac:spMkLst>
            <pc:docMk/>
            <pc:sldMk cId="1914817532" sldId="418"/>
            <ac:spMk id="51" creationId="{4C316A44-B2D3-4DE8-BE1F-759CADAB1A43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52" creationId="{9737E3C9-2649-4B93-B311-C140B3A0E59E}"/>
          </ac:spMkLst>
        </pc:spChg>
        <pc:spChg chg="add del mod">
          <ac:chgData name="Syphax Ait oubelli" userId="ecf726b1934da71b" providerId="LiveId" clId="{DBF02EF2-5AE0-440D-B6AD-B5ACDEE03AC8}" dt="2021-08-27T20:31:53.160" v="4562" actId="478"/>
          <ac:spMkLst>
            <pc:docMk/>
            <pc:sldMk cId="1914817532" sldId="418"/>
            <ac:spMk id="53" creationId="{C497748A-C88E-4800-ABA9-2408F64D310E}"/>
          </ac:spMkLst>
        </pc:spChg>
        <pc:spChg chg="add del mod">
          <ac:chgData name="Syphax Ait oubelli" userId="ecf726b1934da71b" providerId="LiveId" clId="{DBF02EF2-5AE0-440D-B6AD-B5ACDEE03AC8}" dt="2021-08-27T20:31:53.160" v="4562" actId="478"/>
          <ac:spMkLst>
            <pc:docMk/>
            <pc:sldMk cId="1914817532" sldId="418"/>
            <ac:spMk id="54" creationId="{AAC7EEAF-D656-47CE-8C3F-EA9EA2E249BE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55" creationId="{643D47E5-5F64-41FE-A755-10F5635F91AC}"/>
          </ac:spMkLst>
        </pc:spChg>
        <pc:spChg chg="add del mod">
          <ac:chgData name="Syphax Ait oubelli" userId="ecf726b1934da71b" providerId="LiveId" clId="{DBF02EF2-5AE0-440D-B6AD-B5ACDEE03AC8}" dt="2021-08-27T20:31:53.160" v="4562" actId="478"/>
          <ac:spMkLst>
            <pc:docMk/>
            <pc:sldMk cId="1914817532" sldId="418"/>
            <ac:spMk id="56" creationId="{6A6353A0-C998-4A1D-AB30-BE49BF2D4900}"/>
          </ac:spMkLst>
        </pc:spChg>
        <pc:spChg chg="add del mod">
          <ac:chgData name="Syphax Ait oubelli" userId="ecf726b1934da71b" providerId="LiveId" clId="{DBF02EF2-5AE0-440D-B6AD-B5ACDEE03AC8}" dt="2021-08-27T20:31:53.160" v="4562" actId="478"/>
          <ac:spMkLst>
            <pc:docMk/>
            <pc:sldMk cId="1914817532" sldId="418"/>
            <ac:spMk id="57" creationId="{12D10859-0B20-4EAD-BBEA-880230B1BE12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58" creationId="{8EC3A824-16BD-43D7-A9F7-7315256CBBBD}"/>
          </ac:spMkLst>
        </pc:spChg>
        <pc:spChg chg="add del mod">
          <ac:chgData name="Syphax Ait oubelli" userId="ecf726b1934da71b" providerId="LiveId" clId="{DBF02EF2-5AE0-440D-B6AD-B5ACDEE03AC8}" dt="2021-08-27T20:31:53.160" v="4562" actId="478"/>
          <ac:spMkLst>
            <pc:docMk/>
            <pc:sldMk cId="1914817532" sldId="418"/>
            <ac:spMk id="59" creationId="{04CB84BB-978B-4D95-A5F1-350DDD506149}"/>
          </ac:spMkLst>
        </pc:spChg>
        <pc:spChg chg="add del mod">
          <ac:chgData name="Syphax Ait oubelli" userId="ecf726b1934da71b" providerId="LiveId" clId="{DBF02EF2-5AE0-440D-B6AD-B5ACDEE03AC8}" dt="2021-08-27T20:31:53.160" v="4562" actId="478"/>
          <ac:spMkLst>
            <pc:docMk/>
            <pc:sldMk cId="1914817532" sldId="418"/>
            <ac:spMk id="60" creationId="{F860B6A2-256E-4958-984B-4CA7CFA9B2BE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61" creationId="{6F32346E-52DB-4C93-A3B2-14DA9B8443DA}"/>
          </ac:spMkLst>
        </pc:spChg>
        <pc:spChg chg="add del mod">
          <ac:chgData name="Syphax Ait oubelli" userId="ecf726b1934da71b" providerId="LiveId" clId="{DBF02EF2-5AE0-440D-B6AD-B5ACDEE03AC8}" dt="2021-08-27T20:31:53.160" v="4562" actId="478"/>
          <ac:spMkLst>
            <pc:docMk/>
            <pc:sldMk cId="1914817532" sldId="418"/>
            <ac:spMk id="62" creationId="{4BC7F5EF-FF71-48C9-AB81-CC664F482580}"/>
          </ac:spMkLst>
        </pc:spChg>
        <pc:spChg chg="add del mod">
          <ac:chgData name="Syphax Ait oubelli" userId="ecf726b1934da71b" providerId="LiveId" clId="{DBF02EF2-5AE0-440D-B6AD-B5ACDEE03AC8}" dt="2021-08-27T20:31:53.160" v="4562" actId="478"/>
          <ac:spMkLst>
            <pc:docMk/>
            <pc:sldMk cId="1914817532" sldId="418"/>
            <ac:spMk id="63" creationId="{D58C902F-7C73-40D5-BF07-FA0B0F51F345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64" creationId="{5D49293E-1C21-480B-A99D-89FC82FB266E}"/>
          </ac:spMkLst>
        </pc:spChg>
        <pc:spChg chg="add del mod">
          <ac:chgData name="Syphax Ait oubelli" userId="ecf726b1934da71b" providerId="LiveId" clId="{DBF02EF2-5AE0-440D-B6AD-B5ACDEE03AC8}" dt="2021-08-27T20:31:53.160" v="4562" actId="478"/>
          <ac:spMkLst>
            <pc:docMk/>
            <pc:sldMk cId="1914817532" sldId="418"/>
            <ac:spMk id="65" creationId="{D073125D-930A-468C-A077-0AF96E1EA3DA}"/>
          </ac:spMkLst>
        </pc:spChg>
        <pc:spChg chg="add del mod">
          <ac:chgData name="Syphax Ait oubelli" userId="ecf726b1934da71b" providerId="LiveId" clId="{DBF02EF2-5AE0-440D-B6AD-B5ACDEE03AC8}" dt="2021-08-27T20:31:53.160" v="4562" actId="478"/>
          <ac:spMkLst>
            <pc:docMk/>
            <pc:sldMk cId="1914817532" sldId="418"/>
            <ac:spMk id="66" creationId="{27F4EAC8-105D-4B47-B09A-4D389879EF31}"/>
          </ac:spMkLst>
        </pc:spChg>
        <pc:spChg chg="add del mod">
          <ac:chgData name="Syphax Ait oubelli" userId="ecf726b1934da71b" providerId="LiveId" clId="{DBF02EF2-5AE0-440D-B6AD-B5ACDEE03AC8}" dt="2021-08-27T20:31:53.160" v="4562" actId="478"/>
          <ac:spMkLst>
            <pc:docMk/>
            <pc:sldMk cId="1914817532" sldId="418"/>
            <ac:spMk id="67" creationId="{10B155FB-C0BF-4C70-B11E-BF4D7973C22D}"/>
          </ac:spMkLst>
        </pc:spChg>
        <pc:spChg chg="add del mod">
          <ac:chgData name="Syphax Ait oubelli" userId="ecf726b1934da71b" providerId="LiveId" clId="{DBF02EF2-5AE0-440D-B6AD-B5ACDEE03AC8}" dt="2021-08-27T20:31:53.160" v="4562" actId="478"/>
          <ac:spMkLst>
            <pc:docMk/>
            <pc:sldMk cId="1914817532" sldId="418"/>
            <ac:spMk id="68" creationId="{E4D494FE-438C-4F3C-9D84-F3E3EA5FF01B}"/>
          </ac:spMkLst>
        </pc:spChg>
        <pc:spChg chg="del">
          <ac:chgData name="Syphax Ait oubelli" userId="ecf726b1934da71b" providerId="LiveId" clId="{DBF02EF2-5AE0-440D-B6AD-B5ACDEE03AC8}" dt="2021-08-27T20:10:02.090" v="4310" actId="478"/>
          <ac:spMkLst>
            <pc:docMk/>
            <pc:sldMk cId="1914817532" sldId="418"/>
            <ac:spMk id="100" creationId="{7DD95F53-64BB-429E-9972-3C465EBBEC74}"/>
          </ac:spMkLst>
        </pc:spChg>
        <pc:spChg chg="del">
          <ac:chgData name="Syphax Ait oubelli" userId="ecf726b1934da71b" providerId="LiveId" clId="{DBF02EF2-5AE0-440D-B6AD-B5ACDEE03AC8}" dt="2021-08-27T20:09:54.066" v="4309" actId="478"/>
          <ac:spMkLst>
            <pc:docMk/>
            <pc:sldMk cId="1914817532" sldId="418"/>
            <ac:spMk id="103" creationId="{1E9F39FE-4FEB-4EB6-AA0E-9D24F0F2333D}"/>
          </ac:spMkLst>
        </pc:spChg>
        <pc:spChg chg="del">
          <ac:chgData name="Syphax Ait oubelli" userId="ecf726b1934da71b" providerId="LiveId" clId="{DBF02EF2-5AE0-440D-B6AD-B5ACDEE03AC8}" dt="2021-08-27T20:09:54.066" v="4309" actId="478"/>
          <ac:spMkLst>
            <pc:docMk/>
            <pc:sldMk cId="1914817532" sldId="418"/>
            <ac:spMk id="105" creationId="{31EBB0A9-BDCE-467F-AD85-270B3B9D10B6}"/>
          </ac:spMkLst>
        </pc:spChg>
        <pc:spChg chg="mod topLvl">
          <ac:chgData name="Syphax Ait oubelli" userId="ecf726b1934da71b" providerId="LiveId" clId="{DBF02EF2-5AE0-440D-B6AD-B5ACDEE03AC8}" dt="2021-08-27T20:30:28.352" v="4548" actId="1076"/>
          <ac:spMkLst>
            <pc:docMk/>
            <pc:sldMk cId="1914817532" sldId="418"/>
            <ac:spMk id="106" creationId="{83EC1FEA-A4AA-4164-8A3F-F3B46FE0C0B0}"/>
          </ac:spMkLst>
        </pc:spChg>
        <pc:spChg chg="del">
          <ac:chgData name="Syphax Ait oubelli" userId="ecf726b1934da71b" providerId="LiveId" clId="{DBF02EF2-5AE0-440D-B6AD-B5ACDEE03AC8}" dt="2021-08-27T20:09:54.066" v="4309" actId="478"/>
          <ac:spMkLst>
            <pc:docMk/>
            <pc:sldMk cId="1914817532" sldId="418"/>
            <ac:spMk id="107" creationId="{9357A617-6EA0-4F21-BC0F-B29976640097}"/>
          </ac:spMkLst>
        </pc:spChg>
        <pc:spChg chg="mod topLvl">
          <ac:chgData name="Syphax Ait oubelli" userId="ecf726b1934da71b" providerId="LiveId" clId="{DBF02EF2-5AE0-440D-B6AD-B5ACDEE03AC8}" dt="2021-08-27T20:30:28.352" v="4548" actId="1076"/>
          <ac:spMkLst>
            <pc:docMk/>
            <pc:sldMk cId="1914817532" sldId="418"/>
            <ac:spMk id="108" creationId="{60FBDB05-EB29-4790-BF6C-BC6A95838E9E}"/>
          </ac:spMkLst>
        </pc:spChg>
        <pc:spChg chg="mod topLvl">
          <ac:chgData name="Syphax Ait oubelli" userId="ecf726b1934da71b" providerId="LiveId" clId="{DBF02EF2-5AE0-440D-B6AD-B5ACDEE03AC8}" dt="2021-08-27T20:30:28.352" v="4548" actId="1076"/>
          <ac:spMkLst>
            <pc:docMk/>
            <pc:sldMk cId="1914817532" sldId="418"/>
            <ac:spMk id="109" creationId="{330AD4BE-0607-4137-B92B-EF5036A50040}"/>
          </ac:spMkLst>
        </pc:spChg>
        <pc:spChg chg="mod topLvl">
          <ac:chgData name="Syphax Ait oubelli" userId="ecf726b1934da71b" providerId="LiveId" clId="{DBF02EF2-5AE0-440D-B6AD-B5ACDEE03AC8}" dt="2021-08-27T20:30:28.352" v="4548" actId="1076"/>
          <ac:spMkLst>
            <pc:docMk/>
            <pc:sldMk cId="1914817532" sldId="418"/>
            <ac:spMk id="110" creationId="{9E11F84A-E1AD-4675-A576-37CF2DB2BE88}"/>
          </ac:spMkLst>
        </pc:spChg>
        <pc:spChg chg="mod topLvl">
          <ac:chgData name="Syphax Ait oubelli" userId="ecf726b1934da71b" providerId="LiveId" clId="{DBF02EF2-5AE0-440D-B6AD-B5ACDEE03AC8}" dt="2021-08-27T20:30:28.352" v="4548" actId="1076"/>
          <ac:spMkLst>
            <pc:docMk/>
            <pc:sldMk cId="1914817532" sldId="418"/>
            <ac:spMk id="111" creationId="{4416A485-9C82-48A9-BD9D-1D0ADB847775}"/>
          </ac:spMkLst>
        </pc:spChg>
        <pc:spChg chg="mod topLvl">
          <ac:chgData name="Syphax Ait oubelli" userId="ecf726b1934da71b" providerId="LiveId" clId="{DBF02EF2-5AE0-440D-B6AD-B5ACDEE03AC8}" dt="2021-08-27T20:30:28.352" v="4548" actId="1076"/>
          <ac:spMkLst>
            <pc:docMk/>
            <pc:sldMk cId="1914817532" sldId="418"/>
            <ac:spMk id="112" creationId="{B1D15971-5185-4C69-85A9-34473DCCA16A}"/>
          </ac:spMkLst>
        </pc:spChg>
        <pc:spChg chg="mod topLvl">
          <ac:chgData name="Syphax Ait oubelli" userId="ecf726b1934da71b" providerId="LiveId" clId="{DBF02EF2-5AE0-440D-B6AD-B5ACDEE03AC8}" dt="2021-08-27T20:30:28.352" v="4548" actId="1076"/>
          <ac:spMkLst>
            <pc:docMk/>
            <pc:sldMk cId="1914817532" sldId="418"/>
            <ac:spMk id="113" creationId="{2FECEED1-216D-48BE-AB69-6D5671E8CFF0}"/>
          </ac:spMkLst>
        </pc:spChg>
        <pc:spChg chg="mod topLvl">
          <ac:chgData name="Syphax Ait oubelli" userId="ecf726b1934da71b" providerId="LiveId" clId="{DBF02EF2-5AE0-440D-B6AD-B5ACDEE03AC8}" dt="2021-08-27T20:30:28.352" v="4548" actId="1076"/>
          <ac:spMkLst>
            <pc:docMk/>
            <pc:sldMk cId="1914817532" sldId="418"/>
            <ac:spMk id="114" creationId="{59CD2F60-4E6C-4AB7-A858-4243748BF28A}"/>
          </ac:spMkLst>
        </pc:spChg>
        <pc:spChg chg="mod topLvl">
          <ac:chgData name="Syphax Ait oubelli" userId="ecf726b1934da71b" providerId="LiveId" clId="{DBF02EF2-5AE0-440D-B6AD-B5ACDEE03AC8}" dt="2021-08-27T20:30:28.352" v="4548" actId="1076"/>
          <ac:spMkLst>
            <pc:docMk/>
            <pc:sldMk cId="1914817532" sldId="418"/>
            <ac:spMk id="115" creationId="{9B5739D4-BF66-4BCD-85BD-95EDCF00809E}"/>
          </ac:spMkLst>
        </pc:spChg>
        <pc:spChg chg="mod topLvl">
          <ac:chgData name="Syphax Ait oubelli" userId="ecf726b1934da71b" providerId="LiveId" clId="{DBF02EF2-5AE0-440D-B6AD-B5ACDEE03AC8}" dt="2021-08-27T20:30:28.352" v="4548" actId="1076"/>
          <ac:spMkLst>
            <pc:docMk/>
            <pc:sldMk cId="1914817532" sldId="418"/>
            <ac:spMk id="116" creationId="{C0339646-745E-4272-8114-C8178E2CBE8A}"/>
          </ac:spMkLst>
        </pc:spChg>
        <pc:spChg chg="mod topLvl">
          <ac:chgData name="Syphax Ait oubelli" userId="ecf726b1934da71b" providerId="LiveId" clId="{DBF02EF2-5AE0-440D-B6AD-B5ACDEE03AC8}" dt="2021-08-27T20:30:28.352" v="4548" actId="1076"/>
          <ac:spMkLst>
            <pc:docMk/>
            <pc:sldMk cId="1914817532" sldId="418"/>
            <ac:spMk id="117" creationId="{8CD5F533-F767-4951-84AF-09E141C4F907}"/>
          </ac:spMkLst>
        </pc:spChg>
        <pc:spChg chg="mod topLvl">
          <ac:chgData name="Syphax Ait oubelli" userId="ecf726b1934da71b" providerId="LiveId" clId="{DBF02EF2-5AE0-440D-B6AD-B5ACDEE03AC8}" dt="2021-08-27T20:30:28.352" v="4548" actId="1076"/>
          <ac:spMkLst>
            <pc:docMk/>
            <pc:sldMk cId="1914817532" sldId="418"/>
            <ac:spMk id="118" creationId="{B6E38175-4676-41B1-838E-46671EDA869A}"/>
          </ac:spMkLst>
        </pc:spChg>
        <pc:spChg chg="mod topLvl">
          <ac:chgData name="Syphax Ait oubelli" userId="ecf726b1934da71b" providerId="LiveId" clId="{DBF02EF2-5AE0-440D-B6AD-B5ACDEE03AC8}" dt="2021-08-27T20:30:28.352" v="4548" actId="1076"/>
          <ac:spMkLst>
            <pc:docMk/>
            <pc:sldMk cId="1914817532" sldId="418"/>
            <ac:spMk id="119" creationId="{6DA90CEE-DE75-49D1-904E-305DFB80E3DE}"/>
          </ac:spMkLst>
        </pc:spChg>
        <pc:spChg chg="mod topLvl">
          <ac:chgData name="Syphax Ait oubelli" userId="ecf726b1934da71b" providerId="LiveId" clId="{DBF02EF2-5AE0-440D-B6AD-B5ACDEE03AC8}" dt="2021-08-27T20:30:28.352" v="4548" actId="1076"/>
          <ac:spMkLst>
            <pc:docMk/>
            <pc:sldMk cId="1914817532" sldId="418"/>
            <ac:spMk id="120" creationId="{869D2E8C-0A25-4055-8879-B3C9BDD8E253}"/>
          </ac:spMkLst>
        </pc:spChg>
        <pc:spChg chg="mod topLvl">
          <ac:chgData name="Syphax Ait oubelli" userId="ecf726b1934da71b" providerId="LiveId" clId="{DBF02EF2-5AE0-440D-B6AD-B5ACDEE03AC8}" dt="2021-08-27T20:30:28.352" v="4548" actId="1076"/>
          <ac:spMkLst>
            <pc:docMk/>
            <pc:sldMk cId="1914817532" sldId="418"/>
            <ac:spMk id="121" creationId="{78F5FBB9-4649-47E2-BAB0-C3E08A71EE19}"/>
          </ac:spMkLst>
        </pc:spChg>
        <pc:spChg chg="mod topLvl">
          <ac:chgData name="Syphax Ait oubelli" userId="ecf726b1934da71b" providerId="LiveId" clId="{DBF02EF2-5AE0-440D-B6AD-B5ACDEE03AC8}" dt="2021-08-27T20:30:28.352" v="4548" actId="1076"/>
          <ac:spMkLst>
            <pc:docMk/>
            <pc:sldMk cId="1914817532" sldId="418"/>
            <ac:spMk id="122" creationId="{87932780-2698-4037-A404-95A1A307F1B6}"/>
          </ac:spMkLst>
        </pc:spChg>
        <pc:spChg chg="mod topLvl">
          <ac:chgData name="Syphax Ait oubelli" userId="ecf726b1934da71b" providerId="LiveId" clId="{DBF02EF2-5AE0-440D-B6AD-B5ACDEE03AC8}" dt="2021-08-27T20:30:28.352" v="4548" actId="1076"/>
          <ac:spMkLst>
            <pc:docMk/>
            <pc:sldMk cId="1914817532" sldId="418"/>
            <ac:spMk id="123" creationId="{6EB0550F-3A4F-42D7-9AD9-749698E73B52}"/>
          </ac:spMkLst>
        </pc:spChg>
        <pc:spChg chg="mod topLvl">
          <ac:chgData name="Syphax Ait oubelli" userId="ecf726b1934da71b" providerId="LiveId" clId="{DBF02EF2-5AE0-440D-B6AD-B5ACDEE03AC8}" dt="2021-08-27T20:30:28.352" v="4548" actId="1076"/>
          <ac:spMkLst>
            <pc:docMk/>
            <pc:sldMk cId="1914817532" sldId="418"/>
            <ac:spMk id="124" creationId="{7C552565-F814-440F-B810-69B985E86A5D}"/>
          </ac:spMkLst>
        </pc:spChg>
        <pc:spChg chg="mod topLvl">
          <ac:chgData name="Syphax Ait oubelli" userId="ecf726b1934da71b" providerId="LiveId" clId="{DBF02EF2-5AE0-440D-B6AD-B5ACDEE03AC8}" dt="2021-08-27T20:30:28.352" v="4548" actId="1076"/>
          <ac:spMkLst>
            <pc:docMk/>
            <pc:sldMk cId="1914817532" sldId="418"/>
            <ac:spMk id="125" creationId="{329B5B38-2E37-4E27-8B20-4316760C5618}"/>
          </ac:spMkLst>
        </pc:spChg>
        <pc:spChg chg="mod topLvl">
          <ac:chgData name="Syphax Ait oubelli" userId="ecf726b1934da71b" providerId="LiveId" clId="{DBF02EF2-5AE0-440D-B6AD-B5ACDEE03AC8}" dt="2021-08-27T20:30:28.352" v="4548" actId="1076"/>
          <ac:spMkLst>
            <pc:docMk/>
            <pc:sldMk cId="1914817532" sldId="418"/>
            <ac:spMk id="126" creationId="{2288AE35-5D51-4AF7-93D1-4E7E763AF388}"/>
          </ac:spMkLst>
        </pc:spChg>
        <pc:spChg chg="add mod topLvl">
          <ac:chgData name="Syphax Ait oubelli" userId="ecf726b1934da71b" providerId="LiveId" clId="{DBF02EF2-5AE0-440D-B6AD-B5ACDEE03AC8}" dt="2021-08-27T20:29:58.441" v="4531" actId="207"/>
          <ac:spMkLst>
            <pc:docMk/>
            <pc:sldMk cId="1914817532" sldId="418"/>
            <ac:spMk id="127" creationId="{F29E7C11-DAAD-43E0-B324-439CA708793D}"/>
          </ac:spMkLst>
        </pc:spChg>
        <pc:spChg chg="add mod topLvl">
          <ac:chgData name="Syphax Ait oubelli" userId="ecf726b1934da71b" providerId="LiveId" clId="{DBF02EF2-5AE0-440D-B6AD-B5ACDEE03AC8}" dt="2021-08-27T20:29:58.441" v="4531" actId="207"/>
          <ac:spMkLst>
            <pc:docMk/>
            <pc:sldMk cId="1914817532" sldId="418"/>
            <ac:spMk id="128" creationId="{C0E404C0-56D9-47F9-B610-F06512B6DB77}"/>
          </ac:spMkLst>
        </pc:spChg>
        <pc:spChg chg="add mod topLvl">
          <ac:chgData name="Syphax Ait oubelli" userId="ecf726b1934da71b" providerId="LiveId" clId="{DBF02EF2-5AE0-440D-B6AD-B5ACDEE03AC8}" dt="2021-08-27T20:29:58.441" v="4531" actId="207"/>
          <ac:spMkLst>
            <pc:docMk/>
            <pc:sldMk cId="1914817532" sldId="418"/>
            <ac:spMk id="129" creationId="{C1E5AC9B-8022-49EC-9DBE-CC528E1D9565}"/>
          </ac:spMkLst>
        </pc:spChg>
        <pc:spChg chg="add mod topLvl">
          <ac:chgData name="Syphax Ait oubelli" userId="ecf726b1934da71b" providerId="LiveId" clId="{DBF02EF2-5AE0-440D-B6AD-B5ACDEE03AC8}" dt="2021-08-27T20:29:58.441" v="4531" actId="207"/>
          <ac:spMkLst>
            <pc:docMk/>
            <pc:sldMk cId="1914817532" sldId="418"/>
            <ac:spMk id="130" creationId="{3673B0BD-24F2-474F-8136-0EF4E38C2AA4}"/>
          </ac:spMkLst>
        </pc:spChg>
        <pc:spChg chg="add mod topLvl">
          <ac:chgData name="Syphax Ait oubelli" userId="ecf726b1934da71b" providerId="LiveId" clId="{DBF02EF2-5AE0-440D-B6AD-B5ACDEE03AC8}" dt="2021-08-27T20:29:58.441" v="4531" actId="207"/>
          <ac:spMkLst>
            <pc:docMk/>
            <pc:sldMk cId="1914817532" sldId="418"/>
            <ac:spMk id="131" creationId="{D276E163-290F-49DC-B5C3-95F67705DFDC}"/>
          </ac:spMkLst>
        </pc:spChg>
        <pc:spChg chg="add mod topLvl">
          <ac:chgData name="Syphax Ait oubelli" userId="ecf726b1934da71b" providerId="LiveId" clId="{DBF02EF2-5AE0-440D-B6AD-B5ACDEE03AC8}" dt="2021-08-27T20:29:58.441" v="4531" actId="207"/>
          <ac:spMkLst>
            <pc:docMk/>
            <pc:sldMk cId="1914817532" sldId="418"/>
            <ac:spMk id="132" creationId="{9459E8C4-73F9-4A3B-B0C1-0CF87CD4195C}"/>
          </ac:spMkLst>
        </pc:spChg>
        <pc:spChg chg="add mod topLvl">
          <ac:chgData name="Syphax Ait oubelli" userId="ecf726b1934da71b" providerId="LiveId" clId="{DBF02EF2-5AE0-440D-B6AD-B5ACDEE03AC8}" dt="2021-08-27T20:29:58.441" v="4531" actId="207"/>
          <ac:spMkLst>
            <pc:docMk/>
            <pc:sldMk cId="1914817532" sldId="418"/>
            <ac:spMk id="133" creationId="{65A346DD-6C9F-4E41-B7BD-788AB3C0A727}"/>
          </ac:spMkLst>
        </pc:spChg>
        <pc:spChg chg="add mod topLvl">
          <ac:chgData name="Syphax Ait oubelli" userId="ecf726b1934da71b" providerId="LiveId" clId="{DBF02EF2-5AE0-440D-B6AD-B5ACDEE03AC8}" dt="2021-08-27T20:29:58.441" v="4531" actId="207"/>
          <ac:spMkLst>
            <pc:docMk/>
            <pc:sldMk cId="1914817532" sldId="418"/>
            <ac:spMk id="134" creationId="{632B31FE-6047-4C81-8A27-29C3E01BA1FC}"/>
          </ac:spMkLst>
        </pc:spChg>
        <pc:spChg chg="add mod topLvl">
          <ac:chgData name="Syphax Ait oubelli" userId="ecf726b1934da71b" providerId="LiveId" clId="{DBF02EF2-5AE0-440D-B6AD-B5ACDEE03AC8}" dt="2021-08-27T20:29:58.441" v="4531" actId="207"/>
          <ac:spMkLst>
            <pc:docMk/>
            <pc:sldMk cId="1914817532" sldId="418"/>
            <ac:spMk id="135" creationId="{73EE7D09-98B4-4548-949C-31F9791D8FC1}"/>
          </ac:spMkLst>
        </pc:spChg>
        <pc:spChg chg="add mod topLvl">
          <ac:chgData name="Syphax Ait oubelli" userId="ecf726b1934da71b" providerId="LiveId" clId="{DBF02EF2-5AE0-440D-B6AD-B5ACDEE03AC8}" dt="2021-08-27T20:29:58.441" v="4531" actId="207"/>
          <ac:spMkLst>
            <pc:docMk/>
            <pc:sldMk cId="1914817532" sldId="418"/>
            <ac:spMk id="136" creationId="{480A279E-5FF3-4B47-AF02-AEC3EAAD87FA}"/>
          </ac:spMkLst>
        </pc:spChg>
        <pc:spChg chg="add mod topLvl">
          <ac:chgData name="Syphax Ait oubelli" userId="ecf726b1934da71b" providerId="LiveId" clId="{DBF02EF2-5AE0-440D-B6AD-B5ACDEE03AC8}" dt="2021-08-27T20:29:58.441" v="4531" actId="207"/>
          <ac:spMkLst>
            <pc:docMk/>
            <pc:sldMk cId="1914817532" sldId="418"/>
            <ac:spMk id="137" creationId="{16F762A7-147C-4ED7-BCA0-A022BF28FEF8}"/>
          </ac:spMkLst>
        </pc:spChg>
        <pc:spChg chg="add mod topLvl">
          <ac:chgData name="Syphax Ait oubelli" userId="ecf726b1934da71b" providerId="LiveId" clId="{DBF02EF2-5AE0-440D-B6AD-B5ACDEE03AC8}" dt="2021-08-27T20:29:58.441" v="4531" actId="207"/>
          <ac:spMkLst>
            <pc:docMk/>
            <pc:sldMk cId="1914817532" sldId="418"/>
            <ac:spMk id="138" creationId="{4965AA35-40B0-4DF8-84B0-D48E019E472C}"/>
          </ac:spMkLst>
        </pc:spChg>
        <pc:spChg chg="add mod topLvl">
          <ac:chgData name="Syphax Ait oubelli" userId="ecf726b1934da71b" providerId="LiveId" clId="{DBF02EF2-5AE0-440D-B6AD-B5ACDEE03AC8}" dt="2021-08-27T20:29:58.441" v="4531" actId="207"/>
          <ac:spMkLst>
            <pc:docMk/>
            <pc:sldMk cId="1914817532" sldId="418"/>
            <ac:spMk id="139" creationId="{B36AEF54-40C4-48B2-AC83-8FFE5F8C9B2A}"/>
          </ac:spMkLst>
        </pc:spChg>
        <pc:spChg chg="add mod topLvl">
          <ac:chgData name="Syphax Ait oubelli" userId="ecf726b1934da71b" providerId="LiveId" clId="{DBF02EF2-5AE0-440D-B6AD-B5ACDEE03AC8}" dt="2021-08-27T20:29:58.441" v="4531" actId="207"/>
          <ac:spMkLst>
            <pc:docMk/>
            <pc:sldMk cId="1914817532" sldId="418"/>
            <ac:spMk id="140" creationId="{9EC33FCF-4C00-4EF1-BA0E-766BB9B5197B}"/>
          </ac:spMkLst>
        </pc:spChg>
        <pc:spChg chg="add mod topLvl">
          <ac:chgData name="Syphax Ait oubelli" userId="ecf726b1934da71b" providerId="LiveId" clId="{DBF02EF2-5AE0-440D-B6AD-B5ACDEE03AC8}" dt="2021-08-27T20:29:58.441" v="4531" actId="207"/>
          <ac:spMkLst>
            <pc:docMk/>
            <pc:sldMk cId="1914817532" sldId="418"/>
            <ac:spMk id="141" creationId="{836B83C6-5E86-476F-8386-CCBBE4E89D40}"/>
          </ac:spMkLst>
        </pc:spChg>
        <pc:spChg chg="add mod topLvl">
          <ac:chgData name="Syphax Ait oubelli" userId="ecf726b1934da71b" providerId="LiveId" clId="{DBF02EF2-5AE0-440D-B6AD-B5ACDEE03AC8}" dt="2021-08-27T20:29:58.441" v="4531" actId="207"/>
          <ac:spMkLst>
            <pc:docMk/>
            <pc:sldMk cId="1914817532" sldId="418"/>
            <ac:spMk id="142" creationId="{D411856E-8C37-4EFF-828C-CEC7BE4E5735}"/>
          </ac:spMkLst>
        </pc:spChg>
        <pc:spChg chg="add mod topLvl">
          <ac:chgData name="Syphax Ait oubelli" userId="ecf726b1934da71b" providerId="LiveId" clId="{DBF02EF2-5AE0-440D-B6AD-B5ACDEE03AC8}" dt="2021-08-27T20:29:58.441" v="4531" actId="207"/>
          <ac:spMkLst>
            <pc:docMk/>
            <pc:sldMk cId="1914817532" sldId="418"/>
            <ac:spMk id="143" creationId="{0085F201-8AD1-4EF4-8BF9-27A4AE606BD6}"/>
          </ac:spMkLst>
        </pc:spChg>
        <pc:spChg chg="add mod topLvl">
          <ac:chgData name="Syphax Ait oubelli" userId="ecf726b1934da71b" providerId="LiveId" clId="{DBF02EF2-5AE0-440D-B6AD-B5ACDEE03AC8}" dt="2021-08-27T20:29:58.441" v="4531" actId="207"/>
          <ac:spMkLst>
            <pc:docMk/>
            <pc:sldMk cId="1914817532" sldId="418"/>
            <ac:spMk id="144" creationId="{244597DC-630E-4410-9E23-D2F26E5B1E8C}"/>
          </ac:spMkLst>
        </pc:spChg>
        <pc:spChg chg="add mod topLvl">
          <ac:chgData name="Syphax Ait oubelli" userId="ecf726b1934da71b" providerId="LiveId" clId="{DBF02EF2-5AE0-440D-B6AD-B5ACDEE03AC8}" dt="2021-08-27T20:29:58.441" v="4531" actId="207"/>
          <ac:spMkLst>
            <pc:docMk/>
            <pc:sldMk cId="1914817532" sldId="418"/>
            <ac:spMk id="145" creationId="{64E966FF-70D0-41A3-B675-1F06DF02355F}"/>
          </ac:spMkLst>
        </pc:spChg>
        <pc:spChg chg="add del mod topLvl">
          <ac:chgData name="Syphax Ait oubelli" userId="ecf726b1934da71b" providerId="LiveId" clId="{DBF02EF2-5AE0-440D-B6AD-B5ACDEE03AC8}" dt="2021-08-27T20:26:33.036" v="4460" actId="478"/>
          <ac:spMkLst>
            <pc:docMk/>
            <pc:sldMk cId="1914817532" sldId="418"/>
            <ac:spMk id="146" creationId="{6E42D3E3-05F2-4361-9372-46DE2E8A3F9F}"/>
          </ac:spMkLst>
        </pc:spChg>
        <pc:spChg chg="add del">
          <ac:chgData name="Syphax Ait oubelli" userId="ecf726b1934da71b" providerId="LiveId" clId="{DBF02EF2-5AE0-440D-B6AD-B5ACDEE03AC8}" dt="2021-08-27T20:15:49.574" v="4422" actId="22"/>
          <ac:spMkLst>
            <pc:docMk/>
            <pc:sldMk cId="1914817532" sldId="418"/>
            <ac:spMk id="147" creationId="{8E4EF82F-F886-4505-909E-2FF02D8FA2C2}"/>
          </ac:spMkLst>
        </pc:spChg>
        <pc:spChg chg="add mod">
          <ac:chgData name="Syphax Ait oubelli" userId="ecf726b1934da71b" providerId="LiveId" clId="{DBF02EF2-5AE0-440D-B6AD-B5ACDEE03AC8}" dt="2021-08-27T20:16:51.853" v="4451" actId="1076"/>
          <ac:spMkLst>
            <pc:docMk/>
            <pc:sldMk cId="1914817532" sldId="418"/>
            <ac:spMk id="148" creationId="{13340A5C-C96B-42D4-8277-6B2DAFFE0680}"/>
          </ac:spMkLst>
        </pc:spChg>
        <pc:grpChg chg="add del mod">
          <ac:chgData name="Syphax Ait oubelli" userId="ecf726b1934da71b" providerId="LiveId" clId="{DBF02EF2-5AE0-440D-B6AD-B5ACDEE03AC8}" dt="2021-08-27T20:13:55.789" v="4333" actId="165"/>
          <ac:grpSpMkLst>
            <pc:docMk/>
            <pc:sldMk cId="1914817532" sldId="418"/>
            <ac:grpSpMk id="2" creationId="{0AD68DAA-4DCC-4BFF-85C7-01D3BABAE4E3}"/>
          </ac:grpSpMkLst>
        </pc:grpChg>
        <pc:grpChg chg="add del mod">
          <ac:chgData name="Syphax Ait oubelli" userId="ecf726b1934da71b" providerId="LiveId" clId="{DBF02EF2-5AE0-440D-B6AD-B5ACDEE03AC8}" dt="2021-08-27T20:26:26.471" v="4457" actId="165"/>
          <ac:grpSpMkLst>
            <pc:docMk/>
            <pc:sldMk cId="1914817532" sldId="418"/>
            <ac:grpSpMk id="6" creationId="{5D899FEE-56C3-4DF7-B9F8-8E3CFDE83DAC}"/>
          </ac:grpSpMkLst>
        </pc:grpChg>
        <pc:grpChg chg="add del mod">
          <ac:chgData name="Syphax Ait oubelli" userId="ecf726b1934da71b" providerId="LiveId" clId="{DBF02EF2-5AE0-440D-B6AD-B5ACDEE03AC8}" dt="2021-08-27T20:13:15.294" v="4320" actId="165"/>
          <ac:grpSpMkLst>
            <pc:docMk/>
            <pc:sldMk cId="1914817532" sldId="418"/>
            <ac:grpSpMk id="101" creationId="{F616DAE7-2F81-477D-BAC1-F1933F3DFB09}"/>
          </ac:grpSpMkLst>
        </pc:grpChg>
        <pc:picChg chg="del">
          <ac:chgData name="Syphax Ait oubelli" userId="ecf726b1934da71b" providerId="LiveId" clId="{DBF02EF2-5AE0-440D-B6AD-B5ACDEE03AC8}" dt="2021-08-27T20:10:02.090" v="4310" actId="478"/>
          <ac:picMkLst>
            <pc:docMk/>
            <pc:sldMk cId="1914817532" sldId="418"/>
            <ac:picMk id="35" creationId="{83D8891B-3442-48A7-B193-952F3897DB53}"/>
          </ac:picMkLst>
        </pc:picChg>
        <pc:picChg chg="del">
          <ac:chgData name="Syphax Ait oubelli" userId="ecf726b1934da71b" providerId="LiveId" clId="{DBF02EF2-5AE0-440D-B6AD-B5ACDEE03AC8}" dt="2021-08-27T20:10:02.090" v="4310" actId="478"/>
          <ac:picMkLst>
            <pc:docMk/>
            <pc:sldMk cId="1914817532" sldId="418"/>
            <ac:picMk id="38" creationId="{4F2AB9CB-50FA-446E-B689-951B68981309}"/>
          </ac:picMkLst>
        </pc:picChg>
        <pc:picChg chg="del">
          <ac:chgData name="Syphax Ait oubelli" userId="ecf726b1934da71b" providerId="LiveId" clId="{DBF02EF2-5AE0-440D-B6AD-B5ACDEE03AC8}" dt="2021-08-27T20:09:54.066" v="4309" actId="478"/>
          <ac:picMkLst>
            <pc:docMk/>
            <pc:sldMk cId="1914817532" sldId="418"/>
            <ac:picMk id="102" creationId="{4A1F1703-972A-4216-BD74-58F015469184}"/>
          </ac:picMkLst>
        </pc:picChg>
        <pc:picChg chg="del">
          <ac:chgData name="Syphax Ait oubelli" userId="ecf726b1934da71b" providerId="LiveId" clId="{DBF02EF2-5AE0-440D-B6AD-B5ACDEE03AC8}" dt="2021-08-27T20:09:54.066" v="4309" actId="478"/>
          <ac:picMkLst>
            <pc:docMk/>
            <pc:sldMk cId="1914817532" sldId="418"/>
            <ac:picMk id="104" creationId="{06C1DC4F-3735-4C72-9703-C1F3BE77EFE9}"/>
          </ac:picMkLst>
        </pc:pic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69" creationId="{AF628DBC-C03A-4EBB-9DE7-93E36683CC15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70" creationId="{39A8207F-CA73-4A67-89B5-9A4C9B3666F3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71" creationId="{C8C21735-D23B-4CD8-A201-1CB9D7C384DA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72" creationId="{E9B5235E-9793-4EBE-A0ED-11D55CB798BA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73" creationId="{4A0C956C-8FE4-4CF7-A579-C44E5DAF11C3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74" creationId="{17343D4A-FD86-4AB9-AB77-1F9BEFAAD4E2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75" creationId="{A53AD7CB-C5F1-4ABC-8B5A-E4225FC3DB42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76" creationId="{B5261359-D171-4ED9-97DC-0C558B284CBA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77" creationId="{8628B1BC-5B34-4451-878E-63011EBC15C2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78" creationId="{6F67CE49-2692-4D91-AAF4-20263BC95634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79" creationId="{C09C5CD6-EF7C-4717-B4C8-1E54DE459D2C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80" creationId="{635681D0-593B-4008-8DD7-0F07DA91540A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81" creationId="{A7EE46A4-A527-4939-B84C-F8A39A2C7F16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82" creationId="{CFFCE582-5657-4A30-AD99-F5D54C0586FD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83" creationId="{87DC9B58-18AC-454C-90AC-19639F12D81D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84" creationId="{79F05178-73AC-4002-8A11-74DD24C76C47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85" creationId="{C0BEB304-CE8F-4433-8D2E-3A6A973BAD8E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86" creationId="{4FF1C5F2-2598-404D-A370-4EB575A8298F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87" creationId="{7286FA24-9462-4639-B906-C0838D91248A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88" creationId="{2561B730-72E5-4303-B9EF-B9620ADD699D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89" creationId="{6593F95F-D66B-4BCF-BDA7-6575307BBBF5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90" creationId="{351DF9ED-544C-4A1B-BA3F-D60B84B7AC70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91" creationId="{B42CB3A6-E6F5-4FC0-BDEA-50F0A45427BE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92" creationId="{327702C8-A8D0-4493-8A8E-94644FE10436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93" creationId="{FC6E5735-BBDB-4F1D-B3F4-82093649FEC2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94" creationId="{18422052-3D34-4331-AC63-54602F0F7422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95" creationId="{EEC17D16-BFAC-4610-A3D2-EFD89F5CA02F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96" creationId="{E1E88F50-FDE6-4EAC-A75A-3AA53B9AB12F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97" creationId="{F24DB324-2A88-4F01-8E70-7500DD7EFCFD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98" creationId="{916DAD9B-47D7-4C86-89D1-B6691D745960}"/>
          </ac:cxnSpMkLst>
        </pc:cxnChg>
        <pc:cxnChg chg="add del mod">
          <ac:chgData name="Syphax Ait oubelli" userId="ecf726b1934da71b" providerId="LiveId" clId="{DBF02EF2-5AE0-440D-B6AD-B5ACDEE03AC8}" dt="2021-08-27T20:31:53.160" v="4562" actId="478"/>
          <ac:cxnSpMkLst>
            <pc:docMk/>
            <pc:sldMk cId="1914817532" sldId="418"/>
            <ac:cxnSpMk id="99" creationId="{6C2F74E6-9D45-457E-ADB9-F2C6BC5F5584}"/>
          </ac:cxnSpMkLst>
        </pc:cxnChg>
      </pc:sldChg>
      <pc:sldChg chg="modSp add del mod">
        <pc:chgData name="Syphax Ait oubelli" userId="ecf726b1934da71b" providerId="LiveId" clId="{DBF02EF2-5AE0-440D-B6AD-B5ACDEE03AC8}" dt="2021-08-27T20:15:33.408" v="4418" actId="47"/>
        <pc:sldMkLst>
          <pc:docMk/>
          <pc:sldMk cId="1200358981" sldId="419"/>
        </pc:sldMkLst>
        <pc:spChg chg="mod">
          <ac:chgData name="Syphax Ait oubelli" userId="ecf726b1934da71b" providerId="LiveId" clId="{DBF02EF2-5AE0-440D-B6AD-B5ACDEE03AC8}" dt="2021-08-27T20:15:20.005" v="4417" actId="207"/>
          <ac:spMkLst>
            <pc:docMk/>
            <pc:sldMk cId="1200358981" sldId="419"/>
            <ac:spMk id="127" creationId="{F29E7C11-DAAD-43E0-B324-439CA708793D}"/>
          </ac:spMkLst>
        </pc:spChg>
      </pc:sldChg>
      <pc:sldChg chg="addSp delSp modSp add mod">
        <pc:chgData name="Syphax Ait oubelli" userId="ecf726b1934da71b" providerId="LiveId" clId="{DBF02EF2-5AE0-440D-B6AD-B5ACDEE03AC8}" dt="2021-08-27T20:47:32.335" v="5007" actId="207"/>
        <pc:sldMkLst>
          <pc:docMk/>
          <pc:sldMk cId="2878249349" sldId="419"/>
        </pc:sldMkLst>
        <pc:spChg chg="del">
          <ac:chgData name="Syphax Ait oubelli" userId="ecf726b1934da71b" providerId="LiveId" clId="{DBF02EF2-5AE0-440D-B6AD-B5ACDEE03AC8}" dt="2021-08-27T20:32:00.904" v="4565" actId="478"/>
          <ac:spMkLst>
            <pc:docMk/>
            <pc:sldMk cId="2878249349" sldId="419"/>
            <ac:spMk id="42" creationId="{DC2FBFD4-9BAF-4F0F-B0D2-37EB8CA99081}"/>
          </ac:spMkLst>
        </pc:spChg>
        <pc:spChg chg="del">
          <ac:chgData name="Syphax Ait oubelli" userId="ecf726b1934da71b" providerId="LiveId" clId="{DBF02EF2-5AE0-440D-B6AD-B5ACDEE03AC8}" dt="2021-08-27T20:32:00.904" v="4565" actId="478"/>
          <ac:spMkLst>
            <pc:docMk/>
            <pc:sldMk cId="2878249349" sldId="419"/>
            <ac:spMk id="44" creationId="{18DEE543-1B9E-4872-8313-51EC599556B4}"/>
          </ac:spMkLst>
        </pc:spChg>
        <pc:spChg chg="del">
          <ac:chgData name="Syphax Ait oubelli" userId="ecf726b1934da71b" providerId="LiveId" clId="{DBF02EF2-5AE0-440D-B6AD-B5ACDEE03AC8}" dt="2021-08-27T20:32:00.904" v="4565" actId="478"/>
          <ac:spMkLst>
            <pc:docMk/>
            <pc:sldMk cId="2878249349" sldId="419"/>
            <ac:spMk id="45" creationId="{C802E9D9-86E1-4E44-ABE7-7D5089C479B6}"/>
          </ac:spMkLst>
        </pc:spChg>
        <pc:spChg chg="del">
          <ac:chgData name="Syphax Ait oubelli" userId="ecf726b1934da71b" providerId="LiveId" clId="{DBF02EF2-5AE0-440D-B6AD-B5ACDEE03AC8}" dt="2021-08-27T20:32:00.904" v="4565" actId="478"/>
          <ac:spMkLst>
            <pc:docMk/>
            <pc:sldMk cId="2878249349" sldId="419"/>
            <ac:spMk id="47" creationId="{20DCF8CE-8007-4EFB-A07D-6F5F69BE7A90}"/>
          </ac:spMkLst>
        </pc:spChg>
        <pc:spChg chg="del">
          <ac:chgData name="Syphax Ait oubelli" userId="ecf726b1934da71b" providerId="LiveId" clId="{DBF02EF2-5AE0-440D-B6AD-B5ACDEE03AC8}" dt="2021-08-27T20:32:00.904" v="4565" actId="478"/>
          <ac:spMkLst>
            <pc:docMk/>
            <pc:sldMk cId="2878249349" sldId="419"/>
            <ac:spMk id="48" creationId="{E6E52269-FBD2-460C-983A-F57FD9EBF9D1}"/>
          </ac:spMkLst>
        </pc:spChg>
        <pc:spChg chg="del">
          <ac:chgData name="Syphax Ait oubelli" userId="ecf726b1934da71b" providerId="LiveId" clId="{DBF02EF2-5AE0-440D-B6AD-B5ACDEE03AC8}" dt="2021-08-27T20:32:00.904" v="4565" actId="478"/>
          <ac:spMkLst>
            <pc:docMk/>
            <pc:sldMk cId="2878249349" sldId="419"/>
            <ac:spMk id="50" creationId="{74461088-93AE-44CF-8527-A452B0E61588}"/>
          </ac:spMkLst>
        </pc:spChg>
        <pc:spChg chg="del">
          <ac:chgData name="Syphax Ait oubelli" userId="ecf726b1934da71b" providerId="LiveId" clId="{DBF02EF2-5AE0-440D-B6AD-B5ACDEE03AC8}" dt="2021-08-27T20:32:00.904" v="4565" actId="478"/>
          <ac:spMkLst>
            <pc:docMk/>
            <pc:sldMk cId="2878249349" sldId="419"/>
            <ac:spMk id="51" creationId="{4C316A44-B2D3-4DE8-BE1F-759CADAB1A43}"/>
          </ac:spMkLst>
        </pc:spChg>
        <pc:spChg chg="del">
          <ac:chgData name="Syphax Ait oubelli" userId="ecf726b1934da71b" providerId="LiveId" clId="{DBF02EF2-5AE0-440D-B6AD-B5ACDEE03AC8}" dt="2021-08-27T20:32:00.904" v="4565" actId="478"/>
          <ac:spMkLst>
            <pc:docMk/>
            <pc:sldMk cId="2878249349" sldId="419"/>
            <ac:spMk id="53" creationId="{C497748A-C88E-4800-ABA9-2408F64D310E}"/>
          </ac:spMkLst>
        </pc:spChg>
        <pc:spChg chg="del">
          <ac:chgData name="Syphax Ait oubelli" userId="ecf726b1934da71b" providerId="LiveId" clId="{DBF02EF2-5AE0-440D-B6AD-B5ACDEE03AC8}" dt="2021-08-27T20:32:00.904" v="4565" actId="478"/>
          <ac:spMkLst>
            <pc:docMk/>
            <pc:sldMk cId="2878249349" sldId="419"/>
            <ac:spMk id="54" creationId="{AAC7EEAF-D656-47CE-8C3F-EA9EA2E249BE}"/>
          </ac:spMkLst>
        </pc:spChg>
        <pc:spChg chg="del">
          <ac:chgData name="Syphax Ait oubelli" userId="ecf726b1934da71b" providerId="LiveId" clId="{DBF02EF2-5AE0-440D-B6AD-B5ACDEE03AC8}" dt="2021-08-27T20:32:00.904" v="4565" actId="478"/>
          <ac:spMkLst>
            <pc:docMk/>
            <pc:sldMk cId="2878249349" sldId="419"/>
            <ac:spMk id="56" creationId="{6A6353A0-C998-4A1D-AB30-BE49BF2D4900}"/>
          </ac:spMkLst>
        </pc:spChg>
        <pc:spChg chg="del">
          <ac:chgData name="Syphax Ait oubelli" userId="ecf726b1934da71b" providerId="LiveId" clId="{DBF02EF2-5AE0-440D-B6AD-B5ACDEE03AC8}" dt="2021-08-27T20:32:00.904" v="4565" actId="478"/>
          <ac:spMkLst>
            <pc:docMk/>
            <pc:sldMk cId="2878249349" sldId="419"/>
            <ac:spMk id="57" creationId="{12D10859-0B20-4EAD-BBEA-880230B1BE12}"/>
          </ac:spMkLst>
        </pc:spChg>
        <pc:spChg chg="del">
          <ac:chgData name="Syphax Ait oubelli" userId="ecf726b1934da71b" providerId="LiveId" clId="{DBF02EF2-5AE0-440D-B6AD-B5ACDEE03AC8}" dt="2021-08-27T20:32:00.904" v="4565" actId="478"/>
          <ac:spMkLst>
            <pc:docMk/>
            <pc:sldMk cId="2878249349" sldId="419"/>
            <ac:spMk id="59" creationId="{04CB84BB-978B-4D95-A5F1-350DDD506149}"/>
          </ac:spMkLst>
        </pc:spChg>
        <pc:spChg chg="del">
          <ac:chgData name="Syphax Ait oubelli" userId="ecf726b1934da71b" providerId="LiveId" clId="{DBF02EF2-5AE0-440D-B6AD-B5ACDEE03AC8}" dt="2021-08-27T20:32:00.904" v="4565" actId="478"/>
          <ac:spMkLst>
            <pc:docMk/>
            <pc:sldMk cId="2878249349" sldId="419"/>
            <ac:spMk id="60" creationId="{F860B6A2-256E-4958-984B-4CA7CFA9B2BE}"/>
          </ac:spMkLst>
        </pc:spChg>
        <pc:spChg chg="del">
          <ac:chgData name="Syphax Ait oubelli" userId="ecf726b1934da71b" providerId="LiveId" clId="{DBF02EF2-5AE0-440D-B6AD-B5ACDEE03AC8}" dt="2021-08-27T20:32:00.904" v="4565" actId="478"/>
          <ac:spMkLst>
            <pc:docMk/>
            <pc:sldMk cId="2878249349" sldId="419"/>
            <ac:spMk id="62" creationId="{4BC7F5EF-FF71-48C9-AB81-CC664F482580}"/>
          </ac:spMkLst>
        </pc:spChg>
        <pc:spChg chg="del">
          <ac:chgData name="Syphax Ait oubelli" userId="ecf726b1934da71b" providerId="LiveId" clId="{DBF02EF2-5AE0-440D-B6AD-B5ACDEE03AC8}" dt="2021-08-27T20:32:00.904" v="4565" actId="478"/>
          <ac:spMkLst>
            <pc:docMk/>
            <pc:sldMk cId="2878249349" sldId="419"/>
            <ac:spMk id="63" creationId="{D58C902F-7C73-40D5-BF07-FA0B0F51F345}"/>
          </ac:spMkLst>
        </pc:spChg>
        <pc:spChg chg="del">
          <ac:chgData name="Syphax Ait oubelli" userId="ecf726b1934da71b" providerId="LiveId" clId="{DBF02EF2-5AE0-440D-B6AD-B5ACDEE03AC8}" dt="2021-08-27T20:32:00.904" v="4565" actId="478"/>
          <ac:spMkLst>
            <pc:docMk/>
            <pc:sldMk cId="2878249349" sldId="419"/>
            <ac:spMk id="65" creationId="{D073125D-930A-468C-A077-0AF96E1EA3DA}"/>
          </ac:spMkLst>
        </pc:spChg>
        <pc:spChg chg="del">
          <ac:chgData name="Syphax Ait oubelli" userId="ecf726b1934da71b" providerId="LiveId" clId="{DBF02EF2-5AE0-440D-B6AD-B5ACDEE03AC8}" dt="2021-08-27T20:32:00.904" v="4565" actId="478"/>
          <ac:spMkLst>
            <pc:docMk/>
            <pc:sldMk cId="2878249349" sldId="419"/>
            <ac:spMk id="66" creationId="{27F4EAC8-105D-4B47-B09A-4D389879EF31}"/>
          </ac:spMkLst>
        </pc:spChg>
        <pc:spChg chg="del">
          <ac:chgData name="Syphax Ait oubelli" userId="ecf726b1934da71b" providerId="LiveId" clId="{DBF02EF2-5AE0-440D-B6AD-B5ACDEE03AC8}" dt="2021-08-27T20:32:00.904" v="4565" actId="478"/>
          <ac:spMkLst>
            <pc:docMk/>
            <pc:sldMk cId="2878249349" sldId="419"/>
            <ac:spMk id="67" creationId="{10B155FB-C0BF-4C70-B11E-BF4D7973C22D}"/>
          </ac:spMkLst>
        </pc:spChg>
        <pc:spChg chg="del">
          <ac:chgData name="Syphax Ait oubelli" userId="ecf726b1934da71b" providerId="LiveId" clId="{DBF02EF2-5AE0-440D-B6AD-B5ACDEE03AC8}" dt="2021-08-27T20:32:00.904" v="4565" actId="478"/>
          <ac:spMkLst>
            <pc:docMk/>
            <pc:sldMk cId="2878249349" sldId="419"/>
            <ac:spMk id="68" creationId="{E4D494FE-438C-4F3C-9D84-F3E3EA5FF01B}"/>
          </ac:spMkLst>
        </pc:spChg>
        <pc:spChg chg="add del mod">
          <ac:chgData name="Syphax Ait oubelli" userId="ecf726b1934da71b" providerId="LiveId" clId="{DBF02EF2-5AE0-440D-B6AD-B5ACDEE03AC8}" dt="2021-08-27T20:47:23.696" v="5005" actId="21"/>
          <ac:spMkLst>
            <pc:docMk/>
            <pc:sldMk cId="2878249349" sldId="419"/>
            <ac:spMk id="100" creationId="{70CDDFDD-F475-4471-A44E-317726E72750}"/>
          </ac:spMkLst>
        </pc:spChg>
        <pc:spChg chg="mod">
          <ac:chgData name="Syphax Ait oubelli" userId="ecf726b1934da71b" providerId="LiveId" clId="{DBF02EF2-5AE0-440D-B6AD-B5ACDEE03AC8}" dt="2021-08-27T20:47:32.335" v="5007" actId="207"/>
          <ac:spMkLst>
            <pc:docMk/>
            <pc:sldMk cId="2878249349" sldId="419"/>
            <ac:spMk id="106" creationId="{83EC1FEA-A4AA-4164-8A3F-F3B46FE0C0B0}"/>
          </ac:spMkLst>
        </pc:spChg>
        <pc:spChg chg="mod">
          <ac:chgData name="Syphax Ait oubelli" userId="ecf726b1934da71b" providerId="LiveId" clId="{DBF02EF2-5AE0-440D-B6AD-B5ACDEE03AC8}" dt="2021-08-27T20:31:11.819" v="4553" actId="207"/>
          <ac:spMkLst>
            <pc:docMk/>
            <pc:sldMk cId="2878249349" sldId="419"/>
            <ac:spMk id="127" creationId="{F29E7C11-DAAD-43E0-B324-439CA708793D}"/>
          </ac:spMkLst>
        </pc:spChg>
        <pc:spChg chg="mod">
          <ac:chgData name="Syphax Ait oubelli" userId="ecf726b1934da71b" providerId="LiveId" clId="{DBF02EF2-5AE0-440D-B6AD-B5ACDEE03AC8}" dt="2021-08-27T20:31:11.819" v="4553" actId="207"/>
          <ac:spMkLst>
            <pc:docMk/>
            <pc:sldMk cId="2878249349" sldId="419"/>
            <ac:spMk id="128" creationId="{C0E404C0-56D9-47F9-B610-F06512B6DB77}"/>
          </ac:spMkLst>
        </pc:spChg>
        <pc:spChg chg="mod">
          <ac:chgData name="Syphax Ait oubelli" userId="ecf726b1934da71b" providerId="LiveId" clId="{DBF02EF2-5AE0-440D-B6AD-B5ACDEE03AC8}" dt="2021-08-27T20:31:11.819" v="4553" actId="207"/>
          <ac:spMkLst>
            <pc:docMk/>
            <pc:sldMk cId="2878249349" sldId="419"/>
            <ac:spMk id="129" creationId="{C1E5AC9B-8022-49EC-9DBE-CC528E1D9565}"/>
          </ac:spMkLst>
        </pc:spChg>
        <pc:spChg chg="mod">
          <ac:chgData name="Syphax Ait oubelli" userId="ecf726b1934da71b" providerId="LiveId" clId="{DBF02EF2-5AE0-440D-B6AD-B5ACDEE03AC8}" dt="2021-08-27T20:31:11.819" v="4553" actId="207"/>
          <ac:spMkLst>
            <pc:docMk/>
            <pc:sldMk cId="2878249349" sldId="419"/>
            <ac:spMk id="130" creationId="{3673B0BD-24F2-474F-8136-0EF4E38C2AA4}"/>
          </ac:spMkLst>
        </pc:spChg>
        <pc:spChg chg="mod">
          <ac:chgData name="Syphax Ait oubelli" userId="ecf726b1934da71b" providerId="LiveId" clId="{DBF02EF2-5AE0-440D-B6AD-B5ACDEE03AC8}" dt="2021-08-27T20:31:11.819" v="4553" actId="207"/>
          <ac:spMkLst>
            <pc:docMk/>
            <pc:sldMk cId="2878249349" sldId="419"/>
            <ac:spMk id="131" creationId="{D276E163-290F-49DC-B5C3-95F67705DFDC}"/>
          </ac:spMkLst>
        </pc:spChg>
        <pc:spChg chg="mod">
          <ac:chgData name="Syphax Ait oubelli" userId="ecf726b1934da71b" providerId="LiveId" clId="{DBF02EF2-5AE0-440D-B6AD-B5ACDEE03AC8}" dt="2021-08-27T20:31:11.819" v="4553" actId="207"/>
          <ac:spMkLst>
            <pc:docMk/>
            <pc:sldMk cId="2878249349" sldId="419"/>
            <ac:spMk id="132" creationId="{9459E8C4-73F9-4A3B-B0C1-0CF87CD4195C}"/>
          </ac:spMkLst>
        </pc:spChg>
        <pc:spChg chg="mod">
          <ac:chgData name="Syphax Ait oubelli" userId="ecf726b1934da71b" providerId="LiveId" clId="{DBF02EF2-5AE0-440D-B6AD-B5ACDEE03AC8}" dt="2021-08-27T20:31:11.819" v="4553" actId="207"/>
          <ac:spMkLst>
            <pc:docMk/>
            <pc:sldMk cId="2878249349" sldId="419"/>
            <ac:spMk id="133" creationId="{65A346DD-6C9F-4E41-B7BD-788AB3C0A727}"/>
          </ac:spMkLst>
        </pc:spChg>
        <pc:spChg chg="mod">
          <ac:chgData name="Syphax Ait oubelli" userId="ecf726b1934da71b" providerId="LiveId" clId="{DBF02EF2-5AE0-440D-B6AD-B5ACDEE03AC8}" dt="2021-08-27T20:31:11.819" v="4553" actId="207"/>
          <ac:spMkLst>
            <pc:docMk/>
            <pc:sldMk cId="2878249349" sldId="419"/>
            <ac:spMk id="134" creationId="{632B31FE-6047-4C81-8A27-29C3E01BA1FC}"/>
          </ac:spMkLst>
        </pc:spChg>
        <pc:spChg chg="mod">
          <ac:chgData name="Syphax Ait oubelli" userId="ecf726b1934da71b" providerId="LiveId" clId="{DBF02EF2-5AE0-440D-B6AD-B5ACDEE03AC8}" dt="2021-08-27T20:31:11.819" v="4553" actId="207"/>
          <ac:spMkLst>
            <pc:docMk/>
            <pc:sldMk cId="2878249349" sldId="419"/>
            <ac:spMk id="135" creationId="{73EE7D09-98B4-4548-949C-31F9791D8FC1}"/>
          </ac:spMkLst>
        </pc:spChg>
        <pc:spChg chg="mod">
          <ac:chgData name="Syphax Ait oubelli" userId="ecf726b1934da71b" providerId="LiveId" clId="{DBF02EF2-5AE0-440D-B6AD-B5ACDEE03AC8}" dt="2021-08-27T20:31:11.819" v="4553" actId="207"/>
          <ac:spMkLst>
            <pc:docMk/>
            <pc:sldMk cId="2878249349" sldId="419"/>
            <ac:spMk id="136" creationId="{480A279E-5FF3-4B47-AF02-AEC3EAAD87FA}"/>
          </ac:spMkLst>
        </pc:spChg>
        <pc:spChg chg="mod">
          <ac:chgData name="Syphax Ait oubelli" userId="ecf726b1934da71b" providerId="LiveId" clId="{DBF02EF2-5AE0-440D-B6AD-B5ACDEE03AC8}" dt="2021-08-27T20:31:11.819" v="4553" actId="207"/>
          <ac:spMkLst>
            <pc:docMk/>
            <pc:sldMk cId="2878249349" sldId="419"/>
            <ac:spMk id="137" creationId="{16F762A7-147C-4ED7-BCA0-A022BF28FEF8}"/>
          </ac:spMkLst>
        </pc:spChg>
        <pc:spChg chg="mod">
          <ac:chgData name="Syphax Ait oubelli" userId="ecf726b1934da71b" providerId="LiveId" clId="{DBF02EF2-5AE0-440D-B6AD-B5ACDEE03AC8}" dt="2021-08-27T20:31:11.819" v="4553" actId="207"/>
          <ac:spMkLst>
            <pc:docMk/>
            <pc:sldMk cId="2878249349" sldId="419"/>
            <ac:spMk id="138" creationId="{4965AA35-40B0-4DF8-84B0-D48E019E472C}"/>
          </ac:spMkLst>
        </pc:spChg>
        <pc:spChg chg="mod">
          <ac:chgData name="Syphax Ait oubelli" userId="ecf726b1934da71b" providerId="LiveId" clId="{DBF02EF2-5AE0-440D-B6AD-B5ACDEE03AC8}" dt="2021-08-27T20:31:11.819" v="4553" actId="207"/>
          <ac:spMkLst>
            <pc:docMk/>
            <pc:sldMk cId="2878249349" sldId="419"/>
            <ac:spMk id="139" creationId="{B36AEF54-40C4-48B2-AC83-8FFE5F8C9B2A}"/>
          </ac:spMkLst>
        </pc:spChg>
        <pc:spChg chg="mod">
          <ac:chgData name="Syphax Ait oubelli" userId="ecf726b1934da71b" providerId="LiveId" clId="{DBF02EF2-5AE0-440D-B6AD-B5ACDEE03AC8}" dt="2021-08-27T20:31:11.819" v="4553" actId="207"/>
          <ac:spMkLst>
            <pc:docMk/>
            <pc:sldMk cId="2878249349" sldId="419"/>
            <ac:spMk id="140" creationId="{9EC33FCF-4C00-4EF1-BA0E-766BB9B5197B}"/>
          </ac:spMkLst>
        </pc:spChg>
        <pc:spChg chg="mod">
          <ac:chgData name="Syphax Ait oubelli" userId="ecf726b1934da71b" providerId="LiveId" clId="{DBF02EF2-5AE0-440D-B6AD-B5ACDEE03AC8}" dt="2021-08-27T20:31:11.819" v="4553" actId="207"/>
          <ac:spMkLst>
            <pc:docMk/>
            <pc:sldMk cId="2878249349" sldId="419"/>
            <ac:spMk id="141" creationId="{836B83C6-5E86-476F-8386-CCBBE4E89D40}"/>
          </ac:spMkLst>
        </pc:spChg>
        <pc:spChg chg="mod">
          <ac:chgData name="Syphax Ait oubelli" userId="ecf726b1934da71b" providerId="LiveId" clId="{DBF02EF2-5AE0-440D-B6AD-B5ACDEE03AC8}" dt="2021-08-27T20:31:11.819" v="4553" actId="207"/>
          <ac:spMkLst>
            <pc:docMk/>
            <pc:sldMk cId="2878249349" sldId="419"/>
            <ac:spMk id="142" creationId="{D411856E-8C37-4EFF-828C-CEC7BE4E5735}"/>
          </ac:spMkLst>
        </pc:spChg>
        <pc:spChg chg="mod">
          <ac:chgData name="Syphax Ait oubelli" userId="ecf726b1934da71b" providerId="LiveId" clId="{DBF02EF2-5AE0-440D-B6AD-B5ACDEE03AC8}" dt="2021-08-27T20:31:11.819" v="4553" actId="207"/>
          <ac:spMkLst>
            <pc:docMk/>
            <pc:sldMk cId="2878249349" sldId="419"/>
            <ac:spMk id="143" creationId="{0085F201-8AD1-4EF4-8BF9-27A4AE606BD6}"/>
          </ac:spMkLst>
        </pc:spChg>
        <pc:spChg chg="mod">
          <ac:chgData name="Syphax Ait oubelli" userId="ecf726b1934da71b" providerId="LiveId" clId="{DBF02EF2-5AE0-440D-B6AD-B5ACDEE03AC8}" dt="2021-08-27T20:31:11.819" v="4553" actId="207"/>
          <ac:spMkLst>
            <pc:docMk/>
            <pc:sldMk cId="2878249349" sldId="419"/>
            <ac:spMk id="144" creationId="{244597DC-630E-4410-9E23-D2F26E5B1E8C}"/>
          </ac:spMkLst>
        </pc:spChg>
        <pc:spChg chg="mod">
          <ac:chgData name="Syphax Ait oubelli" userId="ecf726b1934da71b" providerId="LiveId" clId="{DBF02EF2-5AE0-440D-B6AD-B5ACDEE03AC8}" dt="2021-08-27T20:31:11.819" v="4553" actId="207"/>
          <ac:spMkLst>
            <pc:docMk/>
            <pc:sldMk cId="2878249349" sldId="419"/>
            <ac:spMk id="145" creationId="{64E966FF-70D0-41A3-B675-1F06DF02355F}"/>
          </ac:spMkLst>
        </pc:spChg>
        <pc:cxnChg chg="del mod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69" creationId="{AF628DBC-C03A-4EBB-9DE7-93E36683CC15}"/>
          </ac:cxnSpMkLst>
        </pc:cxnChg>
        <pc:cxnChg chg="del mod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70" creationId="{39A8207F-CA73-4A67-89B5-9A4C9B3666F3}"/>
          </ac:cxnSpMkLst>
        </pc:cxnChg>
        <pc:cxnChg chg="del mod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71" creationId="{C8C21735-D23B-4CD8-A201-1CB9D7C384DA}"/>
          </ac:cxnSpMkLst>
        </pc:cxnChg>
        <pc:cxnChg chg="del mod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72" creationId="{E9B5235E-9793-4EBE-A0ED-11D55CB798BA}"/>
          </ac:cxnSpMkLst>
        </pc:cxnChg>
        <pc:cxnChg chg="del mod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73" creationId="{4A0C956C-8FE4-4CF7-A579-C44E5DAF11C3}"/>
          </ac:cxnSpMkLst>
        </pc:cxnChg>
        <pc:cxnChg chg="del mod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74" creationId="{17343D4A-FD86-4AB9-AB77-1F9BEFAAD4E2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75" creationId="{A53AD7CB-C5F1-4ABC-8B5A-E4225FC3DB42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76" creationId="{B5261359-D171-4ED9-97DC-0C558B284CBA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77" creationId="{8628B1BC-5B34-4451-878E-63011EBC15C2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78" creationId="{6F67CE49-2692-4D91-AAF4-20263BC95634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79" creationId="{C09C5CD6-EF7C-4717-B4C8-1E54DE459D2C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80" creationId="{635681D0-593B-4008-8DD7-0F07DA91540A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81" creationId="{A7EE46A4-A527-4939-B84C-F8A39A2C7F16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82" creationId="{CFFCE582-5657-4A30-AD99-F5D54C0586FD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83" creationId="{87DC9B58-18AC-454C-90AC-19639F12D81D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84" creationId="{79F05178-73AC-4002-8A11-74DD24C76C47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85" creationId="{C0BEB304-CE8F-4433-8D2E-3A6A973BAD8E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86" creationId="{4FF1C5F2-2598-404D-A370-4EB575A8298F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87" creationId="{7286FA24-9462-4639-B906-C0838D91248A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88" creationId="{2561B730-72E5-4303-B9EF-B9620ADD699D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89" creationId="{6593F95F-D66B-4BCF-BDA7-6575307BBBF5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90" creationId="{351DF9ED-544C-4A1B-BA3F-D60B84B7AC70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91" creationId="{B42CB3A6-E6F5-4FC0-BDEA-50F0A45427BE}"/>
          </ac:cxnSpMkLst>
        </pc:cxnChg>
        <pc:cxnChg chg="del mod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92" creationId="{327702C8-A8D0-4493-8A8E-94644FE10436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93" creationId="{FC6E5735-BBDB-4F1D-B3F4-82093649FEC2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94" creationId="{18422052-3D34-4331-AC63-54602F0F7422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95" creationId="{EEC17D16-BFAC-4610-A3D2-EFD89F5CA02F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96" creationId="{E1E88F50-FDE6-4EAC-A75A-3AA53B9AB12F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97" creationId="{F24DB324-2A88-4F01-8E70-7500DD7EFCFD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98" creationId="{916DAD9B-47D7-4C86-89D1-B6691D745960}"/>
          </ac:cxnSpMkLst>
        </pc:cxnChg>
        <pc:cxnChg chg="del">
          <ac:chgData name="Syphax Ait oubelli" userId="ecf726b1934da71b" providerId="LiveId" clId="{DBF02EF2-5AE0-440D-B6AD-B5ACDEE03AC8}" dt="2021-08-27T20:32:00.904" v="4565" actId="478"/>
          <ac:cxnSpMkLst>
            <pc:docMk/>
            <pc:sldMk cId="2878249349" sldId="419"/>
            <ac:cxnSpMk id="99" creationId="{6C2F74E6-9D45-457E-ADB9-F2C6BC5F5584}"/>
          </ac:cxnSpMkLst>
        </pc:cxnChg>
      </pc:sldChg>
      <pc:sldChg chg="delSp modSp add mod">
        <pc:chgData name="Syphax Ait oubelli" userId="ecf726b1934da71b" providerId="LiveId" clId="{DBF02EF2-5AE0-440D-B6AD-B5ACDEE03AC8}" dt="2021-08-27T20:47:36.909" v="5009" actId="207"/>
        <pc:sldMkLst>
          <pc:docMk/>
          <pc:sldMk cId="4101551601" sldId="420"/>
        </pc:sldMkLst>
        <pc:spChg chg="del">
          <ac:chgData name="Syphax Ait oubelli" userId="ecf726b1934da71b" providerId="LiveId" clId="{DBF02EF2-5AE0-440D-B6AD-B5ACDEE03AC8}" dt="2021-08-27T20:32:13.928" v="4566" actId="478"/>
          <ac:spMkLst>
            <pc:docMk/>
            <pc:sldMk cId="4101551601" sldId="420"/>
            <ac:spMk id="42" creationId="{DC2FBFD4-9BAF-4F0F-B0D2-37EB8CA99081}"/>
          </ac:spMkLst>
        </pc:spChg>
        <pc:spChg chg="del">
          <ac:chgData name="Syphax Ait oubelli" userId="ecf726b1934da71b" providerId="LiveId" clId="{DBF02EF2-5AE0-440D-B6AD-B5ACDEE03AC8}" dt="2021-08-27T20:32:13.928" v="4566" actId="478"/>
          <ac:spMkLst>
            <pc:docMk/>
            <pc:sldMk cId="4101551601" sldId="420"/>
            <ac:spMk id="44" creationId="{18DEE543-1B9E-4872-8313-51EC599556B4}"/>
          </ac:spMkLst>
        </pc:spChg>
        <pc:spChg chg="del">
          <ac:chgData name="Syphax Ait oubelli" userId="ecf726b1934da71b" providerId="LiveId" clId="{DBF02EF2-5AE0-440D-B6AD-B5ACDEE03AC8}" dt="2021-08-27T20:32:13.928" v="4566" actId="478"/>
          <ac:spMkLst>
            <pc:docMk/>
            <pc:sldMk cId="4101551601" sldId="420"/>
            <ac:spMk id="45" creationId="{C802E9D9-86E1-4E44-ABE7-7D5089C479B6}"/>
          </ac:spMkLst>
        </pc:spChg>
        <pc:spChg chg="del">
          <ac:chgData name="Syphax Ait oubelli" userId="ecf726b1934da71b" providerId="LiveId" clId="{DBF02EF2-5AE0-440D-B6AD-B5ACDEE03AC8}" dt="2021-08-27T20:32:13.928" v="4566" actId="478"/>
          <ac:spMkLst>
            <pc:docMk/>
            <pc:sldMk cId="4101551601" sldId="420"/>
            <ac:spMk id="47" creationId="{20DCF8CE-8007-4EFB-A07D-6F5F69BE7A90}"/>
          </ac:spMkLst>
        </pc:spChg>
        <pc:spChg chg="del">
          <ac:chgData name="Syphax Ait oubelli" userId="ecf726b1934da71b" providerId="LiveId" clId="{DBF02EF2-5AE0-440D-B6AD-B5ACDEE03AC8}" dt="2021-08-27T20:32:13.928" v="4566" actId="478"/>
          <ac:spMkLst>
            <pc:docMk/>
            <pc:sldMk cId="4101551601" sldId="420"/>
            <ac:spMk id="50" creationId="{74461088-93AE-44CF-8527-A452B0E61588}"/>
          </ac:spMkLst>
        </pc:spChg>
        <pc:spChg chg="del">
          <ac:chgData name="Syphax Ait oubelli" userId="ecf726b1934da71b" providerId="LiveId" clId="{DBF02EF2-5AE0-440D-B6AD-B5ACDEE03AC8}" dt="2021-08-27T20:32:13.928" v="4566" actId="478"/>
          <ac:spMkLst>
            <pc:docMk/>
            <pc:sldMk cId="4101551601" sldId="420"/>
            <ac:spMk id="51" creationId="{4C316A44-B2D3-4DE8-BE1F-759CADAB1A43}"/>
          </ac:spMkLst>
        </pc:spChg>
        <pc:spChg chg="del">
          <ac:chgData name="Syphax Ait oubelli" userId="ecf726b1934da71b" providerId="LiveId" clId="{DBF02EF2-5AE0-440D-B6AD-B5ACDEE03AC8}" dt="2021-08-27T20:32:13.928" v="4566" actId="478"/>
          <ac:spMkLst>
            <pc:docMk/>
            <pc:sldMk cId="4101551601" sldId="420"/>
            <ac:spMk id="53" creationId="{C497748A-C88E-4800-ABA9-2408F64D310E}"/>
          </ac:spMkLst>
        </pc:spChg>
        <pc:spChg chg="del">
          <ac:chgData name="Syphax Ait oubelli" userId="ecf726b1934da71b" providerId="LiveId" clId="{DBF02EF2-5AE0-440D-B6AD-B5ACDEE03AC8}" dt="2021-08-27T20:32:13.928" v="4566" actId="478"/>
          <ac:spMkLst>
            <pc:docMk/>
            <pc:sldMk cId="4101551601" sldId="420"/>
            <ac:spMk id="54" creationId="{AAC7EEAF-D656-47CE-8C3F-EA9EA2E249BE}"/>
          </ac:spMkLst>
        </pc:spChg>
        <pc:spChg chg="del">
          <ac:chgData name="Syphax Ait oubelli" userId="ecf726b1934da71b" providerId="LiveId" clId="{DBF02EF2-5AE0-440D-B6AD-B5ACDEE03AC8}" dt="2021-08-27T20:32:13.928" v="4566" actId="478"/>
          <ac:spMkLst>
            <pc:docMk/>
            <pc:sldMk cId="4101551601" sldId="420"/>
            <ac:spMk id="56" creationId="{6A6353A0-C998-4A1D-AB30-BE49BF2D4900}"/>
          </ac:spMkLst>
        </pc:spChg>
        <pc:spChg chg="del">
          <ac:chgData name="Syphax Ait oubelli" userId="ecf726b1934da71b" providerId="LiveId" clId="{DBF02EF2-5AE0-440D-B6AD-B5ACDEE03AC8}" dt="2021-08-27T20:32:13.928" v="4566" actId="478"/>
          <ac:spMkLst>
            <pc:docMk/>
            <pc:sldMk cId="4101551601" sldId="420"/>
            <ac:spMk id="57" creationId="{12D10859-0B20-4EAD-BBEA-880230B1BE12}"/>
          </ac:spMkLst>
        </pc:spChg>
        <pc:spChg chg="del">
          <ac:chgData name="Syphax Ait oubelli" userId="ecf726b1934da71b" providerId="LiveId" clId="{DBF02EF2-5AE0-440D-B6AD-B5ACDEE03AC8}" dt="2021-08-27T20:32:13.928" v="4566" actId="478"/>
          <ac:spMkLst>
            <pc:docMk/>
            <pc:sldMk cId="4101551601" sldId="420"/>
            <ac:spMk id="59" creationId="{04CB84BB-978B-4D95-A5F1-350DDD506149}"/>
          </ac:spMkLst>
        </pc:spChg>
        <pc:spChg chg="del">
          <ac:chgData name="Syphax Ait oubelli" userId="ecf726b1934da71b" providerId="LiveId" clId="{DBF02EF2-5AE0-440D-B6AD-B5ACDEE03AC8}" dt="2021-08-27T20:32:13.928" v="4566" actId="478"/>
          <ac:spMkLst>
            <pc:docMk/>
            <pc:sldMk cId="4101551601" sldId="420"/>
            <ac:spMk id="60" creationId="{F860B6A2-256E-4958-984B-4CA7CFA9B2BE}"/>
          </ac:spMkLst>
        </pc:spChg>
        <pc:spChg chg="del">
          <ac:chgData name="Syphax Ait oubelli" userId="ecf726b1934da71b" providerId="LiveId" clId="{DBF02EF2-5AE0-440D-B6AD-B5ACDEE03AC8}" dt="2021-08-27T20:32:13.928" v="4566" actId="478"/>
          <ac:spMkLst>
            <pc:docMk/>
            <pc:sldMk cId="4101551601" sldId="420"/>
            <ac:spMk id="62" creationId="{4BC7F5EF-FF71-48C9-AB81-CC664F482580}"/>
          </ac:spMkLst>
        </pc:spChg>
        <pc:spChg chg="del">
          <ac:chgData name="Syphax Ait oubelli" userId="ecf726b1934da71b" providerId="LiveId" clId="{DBF02EF2-5AE0-440D-B6AD-B5ACDEE03AC8}" dt="2021-08-27T20:32:13.928" v="4566" actId="478"/>
          <ac:spMkLst>
            <pc:docMk/>
            <pc:sldMk cId="4101551601" sldId="420"/>
            <ac:spMk id="63" creationId="{D58C902F-7C73-40D5-BF07-FA0B0F51F345}"/>
          </ac:spMkLst>
        </pc:spChg>
        <pc:spChg chg="del">
          <ac:chgData name="Syphax Ait oubelli" userId="ecf726b1934da71b" providerId="LiveId" clId="{DBF02EF2-5AE0-440D-B6AD-B5ACDEE03AC8}" dt="2021-08-27T20:32:13.928" v="4566" actId="478"/>
          <ac:spMkLst>
            <pc:docMk/>
            <pc:sldMk cId="4101551601" sldId="420"/>
            <ac:spMk id="65" creationId="{D073125D-930A-468C-A077-0AF96E1EA3DA}"/>
          </ac:spMkLst>
        </pc:spChg>
        <pc:spChg chg="del">
          <ac:chgData name="Syphax Ait oubelli" userId="ecf726b1934da71b" providerId="LiveId" clId="{DBF02EF2-5AE0-440D-B6AD-B5ACDEE03AC8}" dt="2021-08-27T20:32:13.928" v="4566" actId="478"/>
          <ac:spMkLst>
            <pc:docMk/>
            <pc:sldMk cId="4101551601" sldId="420"/>
            <ac:spMk id="66" creationId="{27F4EAC8-105D-4B47-B09A-4D389879EF31}"/>
          </ac:spMkLst>
        </pc:spChg>
        <pc:spChg chg="del">
          <ac:chgData name="Syphax Ait oubelli" userId="ecf726b1934da71b" providerId="LiveId" clId="{DBF02EF2-5AE0-440D-B6AD-B5ACDEE03AC8}" dt="2021-08-27T20:32:13.928" v="4566" actId="478"/>
          <ac:spMkLst>
            <pc:docMk/>
            <pc:sldMk cId="4101551601" sldId="420"/>
            <ac:spMk id="67" creationId="{10B155FB-C0BF-4C70-B11E-BF4D7973C22D}"/>
          </ac:spMkLst>
        </pc:spChg>
        <pc:spChg chg="del">
          <ac:chgData name="Syphax Ait oubelli" userId="ecf726b1934da71b" providerId="LiveId" clId="{DBF02EF2-5AE0-440D-B6AD-B5ACDEE03AC8}" dt="2021-08-27T20:32:13.928" v="4566" actId="478"/>
          <ac:spMkLst>
            <pc:docMk/>
            <pc:sldMk cId="4101551601" sldId="420"/>
            <ac:spMk id="68" creationId="{E4D494FE-438C-4F3C-9D84-F3E3EA5FF01B}"/>
          </ac:spMkLst>
        </pc:spChg>
        <pc:spChg chg="mod">
          <ac:chgData name="Syphax Ait oubelli" userId="ecf726b1934da71b" providerId="LiveId" clId="{DBF02EF2-5AE0-440D-B6AD-B5ACDEE03AC8}" dt="2021-08-27T20:47:36.909" v="5009" actId="207"/>
          <ac:spMkLst>
            <pc:docMk/>
            <pc:sldMk cId="4101551601" sldId="420"/>
            <ac:spMk id="112" creationId="{B1D15971-5185-4C69-85A9-34473DCCA16A}"/>
          </ac:spMkLst>
        </pc:spChg>
        <pc:cxnChg chg="del mod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69" creationId="{AF628DBC-C03A-4EBB-9DE7-93E36683CC15}"/>
          </ac:cxnSpMkLst>
        </pc:cxnChg>
        <pc:cxnChg chg="del mod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71" creationId="{C8C21735-D23B-4CD8-A201-1CB9D7C384DA}"/>
          </ac:cxnSpMkLst>
        </pc:cxnChg>
        <pc:cxnChg chg="del mod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72" creationId="{E9B5235E-9793-4EBE-A0ED-11D55CB798BA}"/>
          </ac:cxnSpMkLst>
        </pc:cxnChg>
        <pc:cxnChg chg="del mod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73" creationId="{4A0C956C-8FE4-4CF7-A579-C44E5DAF11C3}"/>
          </ac:cxnSpMkLst>
        </pc:cxnChg>
        <pc:cxnChg chg="del mod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74" creationId="{17343D4A-FD86-4AB9-AB77-1F9BEFAAD4E2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75" creationId="{A53AD7CB-C5F1-4ABC-8B5A-E4225FC3DB42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76" creationId="{B5261359-D171-4ED9-97DC-0C558B284CBA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77" creationId="{8628B1BC-5B34-4451-878E-63011EBC15C2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78" creationId="{6F67CE49-2692-4D91-AAF4-20263BC95634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79" creationId="{C09C5CD6-EF7C-4717-B4C8-1E54DE459D2C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80" creationId="{635681D0-593B-4008-8DD7-0F07DA91540A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81" creationId="{A7EE46A4-A527-4939-B84C-F8A39A2C7F16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82" creationId="{CFFCE582-5657-4A30-AD99-F5D54C0586FD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83" creationId="{87DC9B58-18AC-454C-90AC-19639F12D81D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84" creationId="{79F05178-73AC-4002-8A11-74DD24C76C47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85" creationId="{C0BEB304-CE8F-4433-8D2E-3A6A973BAD8E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86" creationId="{4FF1C5F2-2598-404D-A370-4EB575A8298F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87" creationId="{7286FA24-9462-4639-B906-C0838D91248A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88" creationId="{2561B730-72E5-4303-B9EF-B9620ADD699D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89" creationId="{6593F95F-D66B-4BCF-BDA7-6575307BBBF5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90" creationId="{351DF9ED-544C-4A1B-BA3F-D60B84B7AC70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91" creationId="{B42CB3A6-E6F5-4FC0-BDEA-50F0A45427BE}"/>
          </ac:cxnSpMkLst>
        </pc:cxnChg>
        <pc:cxnChg chg="del mod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92" creationId="{327702C8-A8D0-4493-8A8E-94644FE10436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93" creationId="{FC6E5735-BBDB-4F1D-B3F4-82093649FEC2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94" creationId="{18422052-3D34-4331-AC63-54602F0F7422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95" creationId="{EEC17D16-BFAC-4610-A3D2-EFD89F5CA02F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96" creationId="{E1E88F50-FDE6-4EAC-A75A-3AA53B9AB12F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97" creationId="{F24DB324-2A88-4F01-8E70-7500DD7EFCFD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98" creationId="{916DAD9B-47D7-4C86-89D1-B6691D745960}"/>
          </ac:cxnSpMkLst>
        </pc:cxnChg>
        <pc:cxnChg chg="del">
          <ac:chgData name="Syphax Ait oubelli" userId="ecf726b1934da71b" providerId="LiveId" clId="{DBF02EF2-5AE0-440D-B6AD-B5ACDEE03AC8}" dt="2021-08-27T20:32:13.928" v="4566" actId="478"/>
          <ac:cxnSpMkLst>
            <pc:docMk/>
            <pc:sldMk cId="4101551601" sldId="420"/>
            <ac:cxnSpMk id="99" creationId="{6C2F74E6-9D45-457E-ADB9-F2C6BC5F5584}"/>
          </ac:cxnSpMkLst>
        </pc:cxnChg>
      </pc:sldChg>
      <pc:sldChg chg="delSp modSp add mod">
        <pc:chgData name="Syphax Ait oubelli" userId="ecf726b1934da71b" providerId="LiveId" clId="{DBF02EF2-5AE0-440D-B6AD-B5ACDEE03AC8}" dt="2021-08-27T20:47:41.902" v="5011" actId="207"/>
        <pc:sldMkLst>
          <pc:docMk/>
          <pc:sldMk cId="2824720882" sldId="421"/>
        </pc:sldMkLst>
        <pc:spChg chg="del">
          <ac:chgData name="Syphax Ait oubelli" userId="ecf726b1934da71b" providerId="LiveId" clId="{DBF02EF2-5AE0-440D-B6AD-B5ACDEE03AC8}" dt="2021-08-27T20:32:19.012" v="4567" actId="478"/>
          <ac:spMkLst>
            <pc:docMk/>
            <pc:sldMk cId="2824720882" sldId="421"/>
            <ac:spMk id="42" creationId="{DC2FBFD4-9BAF-4F0F-B0D2-37EB8CA99081}"/>
          </ac:spMkLst>
        </pc:spChg>
        <pc:spChg chg="del">
          <ac:chgData name="Syphax Ait oubelli" userId="ecf726b1934da71b" providerId="LiveId" clId="{DBF02EF2-5AE0-440D-B6AD-B5ACDEE03AC8}" dt="2021-08-27T20:32:19.012" v="4567" actId="478"/>
          <ac:spMkLst>
            <pc:docMk/>
            <pc:sldMk cId="2824720882" sldId="421"/>
            <ac:spMk id="44" creationId="{18DEE543-1B9E-4872-8313-51EC599556B4}"/>
          </ac:spMkLst>
        </pc:spChg>
        <pc:spChg chg="del">
          <ac:chgData name="Syphax Ait oubelli" userId="ecf726b1934da71b" providerId="LiveId" clId="{DBF02EF2-5AE0-440D-B6AD-B5ACDEE03AC8}" dt="2021-08-27T20:32:19.012" v="4567" actId="478"/>
          <ac:spMkLst>
            <pc:docMk/>
            <pc:sldMk cId="2824720882" sldId="421"/>
            <ac:spMk id="45" creationId="{C802E9D9-86E1-4E44-ABE7-7D5089C479B6}"/>
          </ac:spMkLst>
        </pc:spChg>
        <pc:spChg chg="del">
          <ac:chgData name="Syphax Ait oubelli" userId="ecf726b1934da71b" providerId="LiveId" clId="{DBF02EF2-5AE0-440D-B6AD-B5ACDEE03AC8}" dt="2021-08-27T20:32:19.012" v="4567" actId="478"/>
          <ac:spMkLst>
            <pc:docMk/>
            <pc:sldMk cId="2824720882" sldId="421"/>
            <ac:spMk id="47" creationId="{20DCF8CE-8007-4EFB-A07D-6F5F69BE7A90}"/>
          </ac:spMkLst>
        </pc:spChg>
        <pc:spChg chg="del">
          <ac:chgData name="Syphax Ait oubelli" userId="ecf726b1934da71b" providerId="LiveId" clId="{DBF02EF2-5AE0-440D-B6AD-B5ACDEE03AC8}" dt="2021-08-27T20:32:19.012" v="4567" actId="478"/>
          <ac:spMkLst>
            <pc:docMk/>
            <pc:sldMk cId="2824720882" sldId="421"/>
            <ac:spMk id="51" creationId="{4C316A44-B2D3-4DE8-BE1F-759CADAB1A43}"/>
          </ac:spMkLst>
        </pc:spChg>
        <pc:spChg chg="del">
          <ac:chgData name="Syphax Ait oubelli" userId="ecf726b1934da71b" providerId="LiveId" clId="{DBF02EF2-5AE0-440D-B6AD-B5ACDEE03AC8}" dt="2021-08-27T20:32:19.012" v="4567" actId="478"/>
          <ac:spMkLst>
            <pc:docMk/>
            <pc:sldMk cId="2824720882" sldId="421"/>
            <ac:spMk id="53" creationId="{C497748A-C88E-4800-ABA9-2408F64D310E}"/>
          </ac:spMkLst>
        </pc:spChg>
        <pc:spChg chg="del">
          <ac:chgData name="Syphax Ait oubelli" userId="ecf726b1934da71b" providerId="LiveId" clId="{DBF02EF2-5AE0-440D-B6AD-B5ACDEE03AC8}" dt="2021-08-27T20:32:19.012" v="4567" actId="478"/>
          <ac:spMkLst>
            <pc:docMk/>
            <pc:sldMk cId="2824720882" sldId="421"/>
            <ac:spMk id="54" creationId="{AAC7EEAF-D656-47CE-8C3F-EA9EA2E249BE}"/>
          </ac:spMkLst>
        </pc:spChg>
        <pc:spChg chg="del">
          <ac:chgData name="Syphax Ait oubelli" userId="ecf726b1934da71b" providerId="LiveId" clId="{DBF02EF2-5AE0-440D-B6AD-B5ACDEE03AC8}" dt="2021-08-27T20:32:19.012" v="4567" actId="478"/>
          <ac:spMkLst>
            <pc:docMk/>
            <pc:sldMk cId="2824720882" sldId="421"/>
            <ac:spMk id="56" creationId="{6A6353A0-C998-4A1D-AB30-BE49BF2D4900}"/>
          </ac:spMkLst>
        </pc:spChg>
        <pc:spChg chg="del">
          <ac:chgData name="Syphax Ait oubelli" userId="ecf726b1934da71b" providerId="LiveId" clId="{DBF02EF2-5AE0-440D-B6AD-B5ACDEE03AC8}" dt="2021-08-27T20:32:19.012" v="4567" actId="478"/>
          <ac:spMkLst>
            <pc:docMk/>
            <pc:sldMk cId="2824720882" sldId="421"/>
            <ac:spMk id="57" creationId="{12D10859-0B20-4EAD-BBEA-880230B1BE12}"/>
          </ac:spMkLst>
        </pc:spChg>
        <pc:spChg chg="del">
          <ac:chgData name="Syphax Ait oubelli" userId="ecf726b1934da71b" providerId="LiveId" clId="{DBF02EF2-5AE0-440D-B6AD-B5ACDEE03AC8}" dt="2021-08-27T20:32:19.012" v="4567" actId="478"/>
          <ac:spMkLst>
            <pc:docMk/>
            <pc:sldMk cId="2824720882" sldId="421"/>
            <ac:spMk id="59" creationId="{04CB84BB-978B-4D95-A5F1-350DDD506149}"/>
          </ac:spMkLst>
        </pc:spChg>
        <pc:spChg chg="del">
          <ac:chgData name="Syphax Ait oubelli" userId="ecf726b1934da71b" providerId="LiveId" clId="{DBF02EF2-5AE0-440D-B6AD-B5ACDEE03AC8}" dt="2021-08-27T20:32:19.012" v="4567" actId="478"/>
          <ac:spMkLst>
            <pc:docMk/>
            <pc:sldMk cId="2824720882" sldId="421"/>
            <ac:spMk id="60" creationId="{F860B6A2-256E-4958-984B-4CA7CFA9B2BE}"/>
          </ac:spMkLst>
        </pc:spChg>
        <pc:spChg chg="del">
          <ac:chgData name="Syphax Ait oubelli" userId="ecf726b1934da71b" providerId="LiveId" clId="{DBF02EF2-5AE0-440D-B6AD-B5ACDEE03AC8}" dt="2021-08-27T20:32:19.012" v="4567" actId="478"/>
          <ac:spMkLst>
            <pc:docMk/>
            <pc:sldMk cId="2824720882" sldId="421"/>
            <ac:spMk id="62" creationId="{4BC7F5EF-FF71-48C9-AB81-CC664F482580}"/>
          </ac:spMkLst>
        </pc:spChg>
        <pc:spChg chg="del">
          <ac:chgData name="Syphax Ait oubelli" userId="ecf726b1934da71b" providerId="LiveId" clId="{DBF02EF2-5AE0-440D-B6AD-B5ACDEE03AC8}" dt="2021-08-27T20:32:19.012" v="4567" actId="478"/>
          <ac:spMkLst>
            <pc:docMk/>
            <pc:sldMk cId="2824720882" sldId="421"/>
            <ac:spMk id="63" creationId="{D58C902F-7C73-40D5-BF07-FA0B0F51F345}"/>
          </ac:spMkLst>
        </pc:spChg>
        <pc:spChg chg="del">
          <ac:chgData name="Syphax Ait oubelli" userId="ecf726b1934da71b" providerId="LiveId" clId="{DBF02EF2-5AE0-440D-B6AD-B5ACDEE03AC8}" dt="2021-08-27T20:32:19.012" v="4567" actId="478"/>
          <ac:spMkLst>
            <pc:docMk/>
            <pc:sldMk cId="2824720882" sldId="421"/>
            <ac:spMk id="65" creationId="{D073125D-930A-468C-A077-0AF96E1EA3DA}"/>
          </ac:spMkLst>
        </pc:spChg>
        <pc:spChg chg="del">
          <ac:chgData name="Syphax Ait oubelli" userId="ecf726b1934da71b" providerId="LiveId" clId="{DBF02EF2-5AE0-440D-B6AD-B5ACDEE03AC8}" dt="2021-08-27T20:32:19.012" v="4567" actId="478"/>
          <ac:spMkLst>
            <pc:docMk/>
            <pc:sldMk cId="2824720882" sldId="421"/>
            <ac:spMk id="66" creationId="{27F4EAC8-105D-4B47-B09A-4D389879EF31}"/>
          </ac:spMkLst>
        </pc:spChg>
        <pc:spChg chg="del">
          <ac:chgData name="Syphax Ait oubelli" userId="ecf726b1934da71b" providerId="LiveId" clId="{DBF02EF2-5AE0-440D-B6AD-B5ACDEE03AC8}" dt="2021-08-27T20:32:19.012" v="4567" actId="478"/>
          <ac:spMkLst>
            <pc:docMk/>
            <pc:sldMk cId="2824720882" sldId="421"/>
            <ac:spMk id="67" creationId="{10B155FB-C0BF-4C70-B11E-BF4D7973C22D}"/>
          </ac:spMkLst>
        </pc:spChg>
        <pc:spChg chg="del">
          <ac:chgData name="Syphax Ait oubelli" userId="ecf726b1934da71b" providerId="LiveId" clId="{DBF02EF2-5AE0-440D-B6AD-B5ACDEE03AC8}" dt="2021-08-27T20:32:19.012" v="4567" actId="478"/>
          <ac:spMkLst>
            <pc:docMk/>
            <pc:sldMk cId="2824720882" sldId="421"/>
            <ac:spMk id="68" creationId="{E4D494FE-438C-4F3C-9D84-F3E3EA5FF01B}"/>
          </ac:spMkLst>
        </pc:spChg>
        <pc:spChg chg="mod">
          <ac:chgData name="Syphax Ait oubelli" userId="ecf726b1934da71b" providerId="LiveId" clId="{DBF02EF2-5AE0-440D-B6AD-B5ACDEE03AC8}" dt="2021-08-27T20:47:41.902" v="5011" actId="207"/>
          <ac:spMkLst>
            <pc:docMk/>
            <pc:sldMk cId="2824720882" sldId="421"/>
            <ac:spMk id="117" creationId="{8CD5F533-F767-4951-84AF-09E141C4F907}"/>
          </ac:spMkLst>
        </pc:spChg>
        <pc:cxnChg chg="del mod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69" creationId="{AF628DBC-C03A-4EBB-9DE7-93E36683CC15}"/>
          </ac:cxnSpMkLst>
        </pc:cxnChg>
        <pc:cxnChg chg="del mod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71" creationId="{C8C21735-D23B-4CD8-A201-1CB9D7C384DA}"/>
          </ac:cxnSpMkLst>
        </pc:cxnChg>
        <pc:cxnChg chg="del mod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72" creationId="{E9B5235E-9793-4EBE-A0ED-11D55CB798BA}"/>
          </ac:cxnSpMkLst>
        </pc:cxnChg>
        <pc:cxnChg chg="del mod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74" creationId="{17343D4A-FD86-4AB9-AB77-1F9BEFAAD4E2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75" creationId="{A53AD7CB-C5F1-4ABC-8B5A-E4225FC3DB42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76" creationId="{B5261359-D171-4ED9-97DC-0C558B284CBA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77" creationId="{8628B1BC-5B34-4451-878E-63011EBC15C2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78" creationId="{6F67CE49-2692-4D91-AAF4-20263BC95634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79" creationId="{C09C5CD6-EF7C-4717-B4C8-1E54DE459D2C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80" creationId="{635681D0-593B-4008-8DD7-0F07DA91540A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81" creationId="{A7EE46A4-A527-4939-B84C-F8A39A2C7F16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82" creationId="{CFFCE582-5657-4A30-AD99-F5D54C0586FD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83" creationId="{87DC9B58-18AC-454C-90AC-19639F12D81D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84" creationId="{79F05178-73AC-4002-8A11-74DD24C76C47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85" creationId="{C0BEB304-CE8F-4433-8D2E-3A6A973BAD8E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86" creationId="{4FF1C5F2-2598-404D-A370-4EB575A8298F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87" creationId="{7286FA24-9462-4639-B906-C0838D91248A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88" creationId="{2561B730-72E5-4303-B9EF-B9620ADD699D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89" creationId="{6593F95F-D66B-4BCF-BDA7-6575307BBBF5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90" creationId="{351DF9ED-544C-4A1B-BA3F-D60B84B7AC70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91" creationId="{B42CB3A6-E6F5-4FC0-BDEA-50F0A45427BE}"/>
          </ac:cxnSpMkLst>
        </pc:cxnChg>
        <pc:cxnChg chg="del mod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92" creationId="{327702C8-A8D0-4493-8A8E-94644FE10436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93" creationId="{FC6E5735-BBDB-4F1D-B3F4-82093649FEC2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94" creationId="{18422052-3D34-4331-AC63-54602F0F7422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95" creationId="{EEC17D16-BFAC-4610-A3D2-EFD89F5CA02F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96" creationId="{E1E88F50-FDE6-4EAC-A75A-3AA53B9AB12F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97" creationId="{F24DB324-2A88-4F01-8E70-7500DD7EFCFD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98" creationId="{916DAD9B-47D7-4C86-89D1-B6691D745960}"/>
          </ac:cxnSpMkLst>
        </pc:cxnChg>
        <pc:cxnChg chg="del">
          <ac:chgData name="Syphax Ait oubelli" userId="ecf726b1934da71b" providerId="LiveId" clId="{DBF02EF2-5AE0-440D-B6AD-B5ACDEE03AC8}" dt="2021-08-27T20:32:19.012" v="4567" actId="478"/>
          <ac:cxnSpMkLst>
            <pc:docMk/>
            <pc:sldMk cId="2824720882" sldId="421"/>
            <ac:cxnSpMk id="99" creationId="{6C2F74E6-9D45-457E-ADB9-F2C6BC5F5584}"/>
          </ac:cxnSpMkLst>
        </pc:cxnChg>
      </pc:sldChg>
      <pc:sldChg chg="delSp modSp add mod">
        <pc:chgData name="Syphax Ait oubelli" userId="ecf726b1934da71b" providerId="LiveId" clId="{DBF02EF2-5AE0-440D-B6AD-B5ACDEE03AC8}" dt="2021-08-27T20:47:45.989" v="5013" actId="207"/>
        <pc:sldMkLst>
          <pc:docMk/>
          <pc:sldMk cId="3858684139" sldId="422"/>
        </pc:sldMkLst>
        <pc:spChg chg="del">
          <ac:chgData name="Syphax Ait oubelli" userId="ecf726b1934da71b" providerId="LiveId" clId="{DBF02EF2-5AE0-440D-B6AD-B5ACDEE03AC8}" dt="2021-08-27T20:32:24.175" v="4568" actId="478"/>
          <ac:spMkLst>
            <pc:docMk/>
            <pc:sldMk cId="3858684139" sldId="422"/>
            <ac:spMk id="42" creationId="{DC2FBFD4-9BAF-4F0F-B0D2-37EB8CA99081}"/>
          </ac:spMkLst>
        </pc:spChg>
        <pc:spChg chg="del">
          <ac:chgData name="Syphax Ait oubelli" userId="ecf726b1934da71b" providerId="LiveId" clId="{DBF02EF2-5AE0-440D-B6AD-B5ACDEE03AC8}" dt="2021-08-27T20:32:24.175" v="4568" actId="478"/>
          <ac:spMkLst>
            <pc:docMk/>
            <pc:sldMk cId="3858684139" sldId="422"/>
            <ac:spMk id="44" creationId="{18DEE543-1B9E-4872-8313-51EC599556B4}"/>
          </ac:spMkLst>
        </pc:spChg>
        <pc:spChg chg="del">
          <ac:chgData name="Syphax Ait oubelli" userId="ecf726b1934da71b" providerId="LiveId" clId="{DBF02EF2-5AE0-440D-B6AD-B5ACDEE03AC8}" dt="2021-08-27T20:32:24.175" v="4568" actId="478"/>
          <ac:spMkLst>
            <pc:docMk/>
            <pc:sldMk cId="3858684139" sldId="422"/>
            <ac:spMk id="45" creationId="{C802E9D9-86E1-4E44-ABE7-7D5089C479B6}"/>
          </ac:spMkLst>
        </pc:spChg>
        <pc:spChg chg="del">
          <ac:chgData name="Syphax Ait oubelli" userId="ecf726b1934da71b" providerId="LiveId" clId="{DBF02EF2-5AE0-440D-B6AD-B5ACDEE03AC8}" dt="2021-08-27T20:32:24.175" v="4568" actId="478"/>
          <ac:spMkLst>
            <pc:docMk/>
            <pc:sldMk cId="3858684139" sldId="422"/>
            <ac:spMk id="47" creationId="{20DCF8CE-8007-4EFB-A07D-6F5F69BE7A90}"/>
          </ac:spMkLst>
        </pc:spChg>
        <pc:spChg chg="del">
          <ac:chgData name="Syphax Ait oubelli" userId="ecf726b1934da71b" providerId="LiveId" clId="{DBF02EF2-5AE0-440D-B6AD-B5ACDEE03AC8}" dt="2021-08-27T20:32:24.175" v="4568" actId="478"/>
          <ac:spMkLst>
            <pc:docMk/>
            <pc:sldMk cId="3858684139" sldId="422"/>
            <ac:spMk id="53" creationId="{C497748A-C88E-4800-ABA9-2408F64D310E}"/>
          </ac:spMkLst>
        </pc:spChg>
        <pc:spChg chg="del">
          <ac:chgData name="Syphax Ait oubelli" userId="ecf726b1934da71b" providerId="LiveId" clId="{DBF02EF2-5AE0-440D-B6AD-B5ACDEE03AC8}" dt="2021-08-27T20:32:24.175" v="4568" actId="478"/>
          <ac:spMkLst>
            <pc:docMk/>
            <pc:sldMk cId="3858684139" sldId="422"/>
            <ac:spMk id="54" creationId="{AAC7EEAF-D656-47CE-8C3F-EA9EA2E249BE}"/>
          </ac:spMkLst>
        </pc:spChg>
        <pc:spChg chg="del">
          <ac:chgData name="Syphax Ait oubelli" userId="ecf726b1934da71b" providerId="LiveId" clId="{DBF02EF2-5AE0-440D-B6AD-B5ACDEE03AC8}" dt="2021-08-27T20:32:24.175" v="4568" actId="478"/>
          <ac:spMkLst>
            <pc:docMk/>
            <pc:sldMk cId="3858684139" sldId="422"/>
            <ac:spMk id="56" creationId="{6A6353A0-C998-4A1D-AB30-BE49BF2D4900}"/>
          </ac:spMkLst>
        </pc:spChg>
        <pc:spChg chg="del">
          <ac:chgData name="Syphax Ait oubelli" userId="ecf726b1934da71b" providerId="LiveId" clId="{DBF02EF2-5AE0-440D-B6AD-B5ACDEE03AC8}" dt="2021-08-27T20:32:24.175" v="4568" actId="478"/>
          <ac:spMkLst>
            <pc:docMk/>
            <pc:sldMk cId="3858684139" sldId="422"/>
            <ac:spMk id="57" creationId="{12D10859-0B20-4EAD-BBEA-880230B1BE12}"/>
          </ac:spMkLst>
        </pc:spChg>
        <pc:spChg chg="del">
          <ac:chgData name="Syphax Ait oubelli" userId="ecf726b1934da71b" providerId="LiveId" clId="{DBF02EF2-5AE0-440D-B6AD-B5ACDEE03AC8}" dt="2021-08-27T20:32:24.175" v="4568" actId="478"/>
          <ac:spMkLst>
            <pc:docMk/>
            <pc:sldMk cId="3858684139" sldId="422"/>
            <ac:spMk id="59" creationId="{04CB84BB-978B-4D95-A5F1-350DDD506149}"/>
          </ac:spMkLst>
        </pc:spChg>
        <pc:spChg chg="del">
          <ac:chgData name="Syphax Ait oubelli" userId="ecf726b1934da71b" providerId="LiveId" clId="{DBF02EF2-5AE0-440D-B6AD-B5ACDEE03AC8}" dt="2021-08-27T20:32:24.175" v="4568" actId="478"/>
          <ac:spMkLst>
            <pc:docMk/>
            <pc:sldMk cId="3858684139" sldId="422"/>
            <ac:spMk id="60" creationId="{F860B6A2-256E-4958-984B-4CA7CFA9B2BE}"/>
          </ac:spMkLst>
        </pc:spChg>
        <pc:spChg chg="del">
          <ac:chgData name="Syphax Ait oubelli" userId="ecf726b1934da71b" providerId="LiveId" clId="{DBF02EF2-5AE0-440D-B6AD-B5ACDEE03AC8}" dt="2021-08-27T20:32:24.175" v="4568" actId="478"/>
          <ac:spMkLst>
            <pc:docMk/>
            <pc:sldMk cId="3858684139" sldId="422"/>
            <ac:spMk id="62" creationId="{4BC7F5EF-FF71-48C9-AB81-CC664F482580}"/>
          </ac:spMkLst>
        </pc:spChg>
        <pc:spChg chg="del">
          <ac:chgData name="Syphax Ait oubelli" userId="ecf726b1934da71b" providerId="LiveId" clId="{DBF02EF2-5AE0-440D-B6AD-B5ACDEE03AC8}" dt="2021-08-27T20:32:24.175" v="4568" actId="478"/>
          <ac:spMkLst>
            <pc:docMk/>
            <pc:sldMk cId="3858684139" sldId="422"/>
            <ac:spMk id="63" creationId="{D58C902F-7C73-40D5-BF07-FA0B0F51F345}"/>
          </ac:spMkLst>
        </pc:spChg>
        <pc:spChg chg="del">
          <ac:chgData name="Syphax Ait oubelli" userId="ecf726b1934da71b" providerId="LiveId" clId="{DBF02EF2-5AE0-440D-B6AD-B5ACDEE03AC8}" dt="2021-08-27T20:32:24.175" v="4568" actId="478"/>
          <ac:spMkLst>
            <pc:docMk/>
            <pc:sldMk cId="3858684139" sldId="422"/>
            <ac:spMk id="65" creationId="{D073125D-930A-468C-A077-0AF96E1EA3DA}"/>
          </ac:spMkLst>
        </pc:spChg>
        <pc:spChg chg="del">
          <ac:chgData name="Syphax Ait oubelli" userId="ecf726b1934da71b" providerId="LiveId" clId="{DBF02EF2-5AE0-440D-B6AD-B5ACDEE03AC8}" dt="2021-08-27T20:32:24.175" v="4568" actId="478"/>
          <ac:spMkLst>
            <pc:docMk/>
            <pc:sldMk cId="3858684139" sldId="422"/>
            <ac:spMk id="66" creationId="{27F4EAC8-105D-4B47-B09A-4D389879EF31}"/>
          </ac:spMkLst>
        </pc:spChg>
        <pc:spChg chg="del">
          <ac:chgData name="Syphax Ait oubelli" userId="ecf726b1934da71b" providerId="LiveId" clId="{DBF02EF2-5AE0-440D-B6AD-B5ACDEE03AC8}" dt="2021-08-27T20:32:24.175" v="4568" actId="478"/>
          <ac:spMkLst>
            <pc:docMk/>
            <pc:sldMk cId="3858684139" sldId="422"/>
            <ac:spMk id="67" creationId="{10B155FB-C0BF-4C70-B11E-BF4D7973C22D}"/>
          </ac:spMkLst>
        </pc:spChg>
        <pc:spChg chg="del">
          <ac:chgData name="Syphax Ait oubelli" userId="ecf726b1934da71b" providerId="LiveId" clId="{DBF02EF2-5AE0-440D-B6AD-B5ACDEE03AC8}" dt="2021-08-27T20:32:24.175" v="4568" actId="478"/>
          <ac:spMkLst>
            <pc:docMk/>
            <pc:sldMk cId="3858684139" sldId="422"/>
            <ac:spMk id="68" creationId="{E4D494FE-438C-4F3C-9D84-F3E3EA5FF01B}"/>
          </ac:spMkLst>
        </pc:spChg>
        <pc:spChg chg="mod">
          <ac:chgData name="Syphax Ait oubelli" userId="ecf726b1934da71b" providerId="LiveId" clId="{DBF02EF2-5AE0-440D-B6AD-B5ACDEE03AC8}" dt="2021-08-27T20:47:45.989" v="5013" actId="207"/>
          <ac:spMkLst>
            <pc:docMk/>
            <pc:sldMk cId="3858684139" sldId="422"/>
            <ac:spMk id="122" creationId="{87932780-2698-4037-A404-95A1A307F1B6}"/>
          </ac:spMkLst>
        </pc:spChg>
        <pc:cxnChg chg="del mod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69" creationId="{AF628DBC-C03A-4EBB-9DE7-93E36683CC15}"/>
          </ac:cxnSpMkLst>
        </pc:cxnChg>
        <pc:cxnChg chg="del mod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71" creationId="{C8C21735-D23B-4CD8-A201-1CB9D7C384DA}"/>
          </ac:cxnSpMkLst>
        </pc:cxnChg>
        <pc:cxnChg chg="del mod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72" creationId="{E9B5235E-9793-4EBE-A0ED-11D55CB798BA}"/>
          </ac:cxnSpMkLst>
        </pc:cxnChg>
        <pc:cxnChg chg="del mod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74" creationId="{17343D4A-FD86-4AB9-AB77-1F9BEFAAD4E2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75" creationId="{A53AD7CB-C5F1-4ABC-8B5A-E4225FC3DB42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76" creationId="{B5261359-D171-4ED9-97DC-0C558B284CBA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77" creationId="{8628B1BC-5B34-4451-878E-63011EBC15C2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78" creationId="{6F67CE49-2692-4D91-AAF4-20263BC95634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79" creationId="{C09C5CD6-EF7C-4717-B4C8-1E54DE459D2C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80" creationId="{635681D0-593B-4008-8DD7-0F07DA91540A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81" creationId="{A7EE46A4-A527-4939-B84C-F8A39A2C7F16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82" creationId="{CFFCE582-5657-4A30-AD99-F5D54C0586FD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83" creationId="{87DC9B58-18AC-454C-90AC-19639F12D81D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84" creationId="{79F05178-73AC-4002-8A11-74DD24C76C47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85" creationId="{C0BEB304-CE8F-4433-8D2E-3A6A973BAD8E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86" creationId="{4FF1C5F2-2598-404D-A370-4EB575A8298F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87" creationId="{7286FA24-9462-4639-B906-C0838D91248A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88" creationId="{2561B730-72E5-4303-B9EF-B9620ADD699D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89" creationId="{6593F95F-D66B-4BCF-BDA7-6575307BBBF5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90" creationId="{351DF9ED-544C-4A1B-BA3F-D60B84B7AC70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91" creationId="{B42CB3A6-E6F5-4FC0-BDEA-50F0A45427BE}"/>
          </ac:cxnSpMkLst>
        </pc:cxnChg>
        <pc:cxnChg chg="del mod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92" creationId="{327702C8-A8D0-4493-8A8E-94644FE10436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93" creationId="{FC6E5735-BBDB-4F1D-B3F4-82093649FEC2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94" creationId="{18422052-3D34-4331-AC63-54602F0F7422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95" creationId="{EEC17D16-BFAC-4610-A3D2-EFD89F5CA02F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96" creationId="{E1E88F50-FDE6-4EAC-A75A-3AA53B9AB12F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97" creationId="{F24DB324-2A88-4F01-8E70-7500DD7EFCFD}"/>
          </ac:cxnSpMkLst>
        </pc:cxnChg>
        <pc:cxnChg chg="del">
          <ac:chgData name="Syphax Ait oubelli" userId="ecf726b1934da71b" providerId="LiveId" clId="{DBF02EF2-5AE0-440D-B6AD-B5ACDEE03AC8}" dt="2021-08-27T20:32:24.175" v="4568" actId="478"/>
          <ac:cxnSpMkLst>
            <pc:docMk/>
            <pc:sldMk cId="3858684139" sldId="422"/>
            <ac:cxnSpMk id="99" creationId="{6C2F74E6-9D45-457E-ADB9-F2C6BC5F5584}"/>
          </ac:cxnSpMkLst>
        </pc:cxnChg>
      </pc:sldChg>
      <pc:sldChg chg="delSp modSp add mod">
        <pc:chgData name="Syphax Ait oubelli" userId="ecf726b1934da71b" providerId="LiveId" clId="{DBF02EF2-5AE0-440D-B6AD-B5ACDEE03AC8}" dt="2021-08-27T20:47:51.276" v="5015" actId="207"/>
        <pc:sldMkLst>
          <pc:docMk/>
          <pc:sldMk cId="3546985266" sldId="423"/>
        </pc:sldMkLst>
        <pc:spChg chg="del">
          <ac:chgData name="Syphax Ait oubelli" userId="ecf726b1934da71b" providerId="LiveId" clId="{DBF02EF2-5AE0-440D-B6AD-B5ACDEE03AC8}" dt="2021-08-27T20:32:34.858" v="4569" actId="478"/>
          <ac:spMkLst>
            <pc:docMk/>
            <pc:sldMk cId="3546985266" sldId="423"/>
            <ac:spMk id="42" creationId="{DC2FBFD4-9BAF-4F0F-B0D2-37EB8CA99081}"/>
          </ac:spMkLst>
        </pc:spChg>
        <pc:spChg chg="del">
          <ac:chgData name="Syphax Ait oubelli" userId="ecf726b1934da71b" providerId="LiveId" clId="{DBF02EF2-5AE0-440D-B6AD-B5ACDEE03AC8}" dt="2021-08-27T20:32:34.858" v="4569" actId="478"/>
          <ac:spMkLst>
            <pc:docMk/>
            <pc:sldMk cId="3546985266" sldId="423"/>
            <ac:spMk id="44" creationId="{18DEE543-1B9E-4872-8313-51EC599556B4}"/>
          </ac:spMkLst>
        </pc:spChg>
        <pc:spChg chg="del">
          <ac:chgData name="Syphax Ait oubelli" userId="ecf726b1934da71b" providerId="LiveId" clId="{DBF02EF2-5AE0-440D-B6AD-B5ACDEE03AC8}" dt="2021-08-27T20:32:34.858" v="4569" actId="478"/>
          <ac:spMkLst>
            <pc:docMk/>
            <pc:sldMk cId="3546985266" sldId="423"/>
            <ac:spMk id="45" creationId="{C802E9D9-86E1-4E44-ABE7-7D5089C479B6}"/>
          </ac:spMkLst>
        </pc:spChg>
        <pc:spChg chg="del">
          <ac:chgData name="Syphax Ait oubelli" userId="ecf726b1934da71b" providerId="LiveId" clId="{DBF02EF2-5AE0-440D-B6AD-B5ACDEE03AC8}" dt="2021-08-27T20:32:34.858" v="4569" actId="478"/>
          <ac:spMkLst>
            <pc:docMk/>
            <pc:sldMk cId="3546985266" sldId="423"/>
            <ac:spMk id="47" creationId="{20DCF8CE-8007-4EFB-A07D-6F5F69BE7A90}"/>
          </ac:spMkLst>
        </pc:spChg>
        <pc:spChg chg="del">
          <ac:chgData name="Syphax Ait oubelli" userId="ecf726b1934da71b" providerId="LiveId" clId="{DBF02EF2-5AE0-440D-B6AD-B5ACDEE03AC8}" dt="2021-08-27T20:32:34.858" v="4569" actId="478"/>
          <ac:spMkLst>
            <pc:docMk/>
            <pc:sldMk cId="3546985266" sldId="423"/>
            <ac:spMk id="53" creationId="{C497748A-C88E-4800-ABA9-2408F64D310E}"/>
          </ac:spMkLst>
        </pc:spChg>
        <pc:spChg chg="del">
          <ac:chgData name="Syphax Ait oubelli" userId="ecf726b1934da71b" providerId="LiveId" clId="{DBF02EF2-5AE0-440D-B6AD-B5ACDEE03AC8}" dt="2021-08-27T20:32:34.858" v="4569" actId="478"/>
          <ac:spMkLst>
            <pc:docMk/>
            <pc:sldMk cId="3546985266" sldId="423"/>
            <ac:spMk id="54" creationId="{AAC7EEAF-D656-47CE-8C3F-EA9EA2E249BE}"/>
          </ac:spMkLst>
        </pc:spChg>
        <pc:spChg chg="del">
          <ac:chgData name="Syphax Ait oubelli" userId="ecf726b1934da71b" providerId="LiveId" clId="{DBF02EF2-5AE0-440D-B6AD-B5ACDEE03AC8}" dt="2021-08-27T20:32:34.858" v="4569" actId="478"/>
          <ac:spMkLst>
            <pc:docMk/>
            <pc:sldMk cId="3546985266" sldId="423"/>
            <ac:spMk id="56" creationId="{6A6353A0-C998-4A1D-AB30-BE49BF2D4900}"/>
          </ac:spMkLst>
        </pc:spChg>
        <pc:spChg chg="del">
          <ac:chgData name="Syphax Ait oubelli" userId="ecf726b1934da71b" providerId="LiveId" clId="{DBF02EF2-5AE0-440D-B6AD-B5ACDEE03AC8}" dt="2021-08-27T20:32:34.858" v="4569" actId="478"/>
          <ac:spMkLst>
            <pc:docMk/>
            <pc:sldMk cId="3546985266" sldId="423"/>
            <ac:spMk id="57" creationId="{12D10859-0B20-4EAD-BBEA-880230B1BE12}"/>
          </ac:spMkLst>
        </pc:spChg>
        <pc:spChg chg="del">
          <ac:chgData name="Syphax Ait oubelli" userId="ecf726b1934da71b" providerId="LiveId" clId="{DBF02EF2-5AE0-440D-B6AD-B5ACDEE03AC8}" dt="2021-08-27T20:32:34.858" v="4569" actId="478"/>
          <ac:spMkLst>
            <pc:docMk/>
            <pc:sldMk cId="3546985266" sldId="423"/>
            <ac:spMk id="59" creationId="{04CB84BB-978B-4D95-A5F1-350DDD506149}"/>
          </ac:spMkLst>
        </pc:spChg>
        <pc:spChg chg="del">
          <ac:chgData name="Syphax Ait oubelli" userId="ecf726b1934da71b" providerId="LiveId" clId="{DBF02EF2-5AE0-440D-B6AD-B5ACDEE03AC8}" dt="2021-08-27T20:32:34.858" v="4569" actId="478"/>
          <ac:spMkLst>
            <pc:docMk/>
            <pc:sldMk cId="3546985266" sldId="423"/>
            <ac:spMk id="60" creationId="{F860B6A2-256E-4958-984B-4CA7CFA9B2BE}"/>
          </ac:spMkLst>
        </pc:spChg>
        <pc:spChg chg="del">
          <ac:chgData name="Syphax Ait oubelli" userId="ecf726b1934da71b" providerId="LiveId" clId="{DBF02EF2-5AE0-440D-B6AD-B5ACDEE03AC8}" dt="2021-08-27T20:32:34.858" v="4569" actId="478"/>
          <ac:spMkLst>
            <pc:docMk/>
            <pc:sldMk cId="3546985266" sldId="423"/>
            <ac:spMk id="62" creationId="{4BC7F5EF-FF71-48C9-AB81-CC664F482580}"/>
          </ac:spMkLst>
        </pc:spChg>
        <pc:spChg chg="del">
          <ac:chgData name="Syphax Ait oubelli" userId="ecf726b1934da71b" providerId="LiveId" clId="{DBF02EF2-5AE0-440D-B6AD-B5ACDEE03AC8}" dt="2021-08-27T20:32:34.858" v="4569" actId="478"/>
          <ac:spMkLst>
            <pc:docMk/>
            <pc:sldMk cId="3546985266" sldId="423"/>
            <ac:spMk id="63" creationId="{D58C902F-7C73-40D5-BF07-FA0B0F51F345}"/>
          </ac:spMkLst>
        </pc:spChg>
        <pc:spChg chg="del">
          <ac:chgData name="Syphax Ait oubelli" userId="ecf726b1934da71b" providerId="LiveId" clId="{DBF02EF2-5AE0-440D-B6AD-B5ACDEE03AC8}" dt="2021-08-27T20:32:34.858" v="4569" actId="478"/>
          <ac:spMkLst>
            <pc:docMk/>
            <pc:sldMk cId="3546985266" sldId="423"/>
            <ac:spMk id="66" creationId="{27F4EAC8-105D-4B47-B09A-4D389879EF31}"/>
          </ac:spMkLst>
        </pc:spChg>
        <pc:spChg chg="del">
          <ac:chgData name="Syphax Ait oubelli" userId="ecf726b1934da71b" providerId="LiveId" clId="{DBF02EF2-5AE0-440D-B6AD-B5ACDEE03AC8}" dt="2021-08-27T20:32:34.858" v="4569" actId="478"/>
          <ac:spMkLst>
            <pc:docMk/>
            <pc:sldMk cId="3546985266" sldId="423"/>
            <ac:spMk id="67" creationId="{10B155FB-C0BF-4C70-B11E-BF4D7973C22D}"/>
          </ac:spMkLst>
        </pc:spChg>
        <pc:spChg chg="del">
          <ac:chgData name="Syphax Ait oubelli" userId="ecf726b1934da71b" providerId="LiveId" clId="{DBF02EF2-5AE0-440D-B6AD-B5ACDEE03AC8}" dt="2021-08-27T20:32:34.858" v="4569" actId="478"/>
          <ac:spMkLst>
            <pc:docMk/>
            <pc:sldMk cId="3546985266" sldId="423"/>
            <ac:spMk id="68" creationId="{E4D494FE-438C-4F3C-9D84-F3E3EA5FF01B}"/>
          </ac:spMkLst>
        </pc:spChg>
        <pc:spChg chg="mod">
          <ac:chgData name="Syphax Ait oubelli" userId="ecf726b1934da71b" providerId="LiveId" clId="{DBF02EF2-5AE0-440D-B6AD-B5ACDEE03AC8}" dt="2021-08-27T20:47:51.276" v="5015" actId="207"/>
          <ac:spMkLst>
            <pc:docMk/>
            <pc:sldMk cId="3546985266" sldId="423"/>
            <ac:spMk id="123" creationId="{6EB0550F-3A4F-42D7-9AD9-749698E73B52}"/>
          </ac:spMkLst>
        </pc:spChg>
        <pc:cxnChg chg="del mod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69" creationId="{AF628DBC-C03A-4EBB-9DE7-93E36683CC15}"/>
          </ac:cxnSpMkLst>
        </pc:cxnChg>
        <pc:cxnChg chg="del mod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71" creationId="{C8C21735-D23B-4CD8-A201-1CB9D7C384DA}"/>
          </ac:cxnSpMkLst>
        </pc:cxnChg>
        <pc:cxnChg chg="del mod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72" creationId="{E9B5235E-9793-4EBE-A0ED-11D55CB798BA}"/>
          </ac:cxnSpMkLst>
        </pc:cxnChg>
        <pc:cxnChg chg="del mod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74" creationId="{17343D4A-FD86-4AB9-AB77-1F9BEFAAD4E2}"/>
          </ac:cxnSpMkLst>
        </pc:cxnChg>
        <pc:cxnChg chg="del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75" creationId="{A53AD7CB-C5F1-4ABC-8B5A-E4225FC3DB42}"/>
          </ac:cxnSpMkLst>
        </pc:cxnChg>
        <pc:cxnChg chg="del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76" creationId="{B5261359-D171-4ED9-97DC-0C558B284CBA}"/>
          </ac:cxnSpMkLst>
        </pc:cxnChg>
        <pc:cxnChg chg="del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77" creationId="{8628B1BC-5B34-4451-878E-63011EBC15C2}"/>
          </ac:cxnSpMkLst>
        </pc:cxnChg>
        <pc:cxnChg chg="del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78" creationId="{6F67CE49-2692-4D91-AAF4-20263BC95634}"/>
          </ac:cxnSpMkLst>
        </pc:cxnChg>
        <pc:cxnChg chg="del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79" creationId="{C09C5CD6-EF7C-4717-B4C8-1E54DE459D2C}"/>
          </ac:cxnSpMkLst>
        </pc:cxnChg>
        <pc:cxnChg chg="del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80" creationId="{635681D0-593B-4008-8DD7-0F07DA91540A}"/>
          </ac:cxnSpMkLst>
        </pc:cxnChg>
        <pc:cxnChg chg="del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81" creationId="{A7EE46A4-A527-4939-B84C-F8A39A2C7F16}"/>
          </ac:cxnSpMkLst>
        </pc:cxnChg>
        <pc:cxnChg chg="del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82" creationId="{CFFCE582-5657-4A30-AD99-F5D54C0586FD}"/>
          </ac:cxnSpMkLst>
        </pc:cxnChg>
        <pc:cxnChg chg="del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83" creationId="{87DC9B58-18AC-454C-90AC-19639F12D81D}"/>
          </ac:cxnSpMkLst>
        </pc:cxnChg>
        <pc:cxnChg chg="del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84" creationId="{79F05178-73AC-4002-8A11-74DD24C76C47}"/>
          </ac:cxnSpMkLst>
        </pc:cxnChg>
        <pc:cxnChg chg="del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85" creationId="{C0BEB304-CE8F-4433-8D2E-3A6A973BAD8E}"/>
          </ac:cxnSpMkLst>
        </pc:cxnChg>
        <pc:cxnChg chg="del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86" creationId="{4FF1C5F2-2598-404D-A370-4EB575A8298F}"/>
          </ac:cxnSpMkLst>
        </pc:cxnChg>
        <pc:cxnChg chg="del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87" creationId="{7286FA24-9462-4639-B906-C0838D91248A}"/>
          </ac:cxnSpMkLst>
        </pc:cxnChg>
        <pc:cxnChg chg="del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88" creationId="{2561B730-72E5-4303-B9EF-B9620ADD699D}"/>
          </ac:cxnSpMkLst>
        </pc:cxnChg>
        <pc:cxnChg chg="del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89" creationId="{6593F95F-D66B-4BCF-BDA7-6575307BBBF5}"/>
          </ac:cxnSpMkLst>
        </pc:cxnChg>
        <pc:cxnChg chg="del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90" creationId="{351DF9ED-544C-4A1B-BA3F-D60B84B7AC70}"/>
          </ac:cxnSpMkLst>
        </pc:cxnChg>
        <pc:cxnChg chg="del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91" creationId="{B42CB3A6-E6F5-4FC0-BDEA-50F0A45427BE}"/>
          </ac:cxnSpMkLst>
        </pc:cxnChg>
        <pc:cxnChg chg="del mod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92" creationId="{327702C8-A8D0-4493-8A8E-94644FE10436}"/>
          </ac:cxnSpMkLst>
        </pc:cxnChg>
        <pc:cxnChg chg="del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93" creationId="{FC6E5735-BBDB-4F1D-B3F4-82093649FEC2}"/>
          </ac:cxnSpMkLst>
        </pc:cxnChg>
        <pc:cxnChg chg="del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94" creationId="{18422052-3D34-4331-AC63-54602F0F7422}"/>
          </ac:cxnSpMkLst>
        </pc:cxnChg>
        <pc:cxnChg chg="del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95" creationId="{EEC17D16-BFAC-4610-A3D2-EFD89F5CA02F}"/>
          </ac:cxnSpMkLst>
        </pc:cxnChg>
        <pc:cxnChg chg="del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96" creationId="{E1E88F50-FDE6-4EAC-A75A-3AA53B9AB12F}"/>
          </ac:cxnSpMkLst>
        </pc:cxnChg>
        <pc:cxnChg chg="del">
          <ac:chgData name="Syphax Ait oubelli" userId="ecf726b1934da71b" providerId="LiveId" clId="{DBF02EF2-5AE0-440D-B6AD-B5ACDEE03AC8}" dt="2021-08-27T20:32:34.858" v="4569" actId="478"/>
          <ac:cxnSpMkLst>
            <pc:docMk/>
            <pc:sldMk cId="3546985266" sldId="423"/>
            <ac:cxnSpMk id="97" creationId="{F24DB324-2A88-4F01-8E70-7500DD7EFCFD}"/>
          </ac:cxnSpMkLst>
        </pc:cxnChg>
      </pc:sldChg>
      <pc:sldChg chg="delSp modSp add mod">
        <pc:chgData name="Syphax Ait oubelli" userId="ecf726b1934da71b" providerId="LiveId" clId="{DBF02EF2-5AE0-440D-B6AD-B5ACDEE03AC8}" dt="2021-08-27T20:47:56.449" v="5017" actId="207"/>
        <pc:sldMkLst>
          <pc:docMk/>
          <pc:sldMk cId="367472268" sldId="424"/>
        </pc:sldMkLst>
        <pc:spChg chg="del">
          <ac:chgData name="Syphax Ait oubelli" userId="ecf726b1934da71b" providerId="LiveId" clId="{DBF02EF2-5AE0-440D-B6AD-B5ACDEE03AC8}" dt="2021-08-27T20:32:50.647" v="4570" actId="478"/>
          <ac:spMkLst>
            <pc:docMk/>
            <pc:sldMk cId="367472268" sldId="424"/>
            <ac:spMk id="42" creationId="{DC2FBFD4-9BAF-4F0F-B0D2-37EB8CA99081}"/>
          </ac:spMkLst>
        </pc:spChg>
        <pc:spChg chg="del">
          <ac:chgData name="Syphax Ait oubelli" userId="ecf726b1934da71b" providerId="LiveId" clId="{DBF02EF2-5AE0-440D-B6AD-B5ACDEE03AC8}" dt="2021-08-27T20:32:50.647" v="4570" actId="478"/>
          <ac:spMkLst>
            <pc:docMk/>
            <pc:sldMk cId="367472268" sldId="424"/>
            <ac:spMk id="44" creationId="{18DEE543-1B9E-4872-8313-51EC599556B4}"/>
          </ac:spMkLst>
        </pc:spChg>
        <pc:spChg chg="del">
          <ac:chgData name="Syphax Ait oubelli" userId="ecf726b1934da71b" providerId="LiveId" clId="{DBF02EF2-5AE0-440D-B6AD-B5ACDEE03AC8}" dt="2021-08-27T20:32:50.647" v="4570" actId="478"/>
          <ac:spMkLst>
            <pc:docMk/>
            <pc:sldMk cId="367472268" sldId="424"/>
            <ac:spMk id="45" creationId="{C802E9D9-86E1-4E44-ABE7-7D5089C479B6}"/>
          </ac:spMkLst>
        </pc:spChg>
        <pc:spChg chg="del">
          <ac:chgData name="Syphax Ait oubelli" userId="ecf726b1934da71b" providerId="LiveId" clId="{DBF02EF2-5AE0-440D-B6AD-B5ACDEE03AC8}" dt="2021-08-27T20:32:50.647" v="4570" actId="478"/>
          <ac:spMkLst>
            <pc:docMk/>
            <pc:sldMk cId="367472268" sldId="424"/>
            <ac:spMk id="47" creationId="{20DCF8CE-8007-4EFB-A07D-6F5F69BE7A90}"/>
          </ac:spMkLst>
        </pc:spChg>
        <pc:spChg chg="del">
          <ac:chgData name="Syphax Ait oubelli" userId="ecf726b1934da71b" providerId="LiveId" clId="{DBF02EF2-5AE0-440D-B6AD-B5ACDEE03AC8}" dt="2021-08-27T20:32:50.647" v="4570" actId="478"/>
          <ac:spMkLst>
            <pc:docMk/>
            <pc:sldMk cId="367472268" sldId="424"/>
            <ac:spMk id="53" creationId="{C497748A-C88E-4800-ABA9-2408F64D310E}"/>
          </ac:spMkLst>
        </pc:spChg>
        <pc:spChg chg="del">
          <ac:chgData name="Syphax Ait oubelli" userId="ecf726b1934da71b" providerId="LiveId" clId="{DBF02EF2-5AE0-440D-B6AD-B5ACDEE03AC8}" dt="2021-08-27T20:32:50.647" v="4570" actId="478"/>
          <ac:spMkLst>
            <pc:docMk/>
            <pc:sldMk cId="367472268" sldId="424"/>
            <ac:spMk id="54" creationId="{AAC7EEAF-D656-47CE-8C3F-EA9EA2E249BE}"/>
          </ac:spMkLst>
        </pc:spChg>
        <pc:spChg chg="del">
          <ac:chgData name="Syphax Ait oubelli" userId="ecf726b1934da71b" providerId="LiveId" clId="{DBF02EF2-5AE0-440D-B6AD-B5ACDEE03AC8}" dt="2021-08-27T20:32:50.647" v="4570" actId="478"/>
          <ac:spMkLst>
            <pc:docMk/>
            <pc:sldMk cId="367472268" sldId="424"/>
            <ac:spMk id="56" creationId="{6A6353A0-C998-4A1D-AB30-BE49BF2D4900}"/>
          </ac:spMkLst>
        </pc:spChg>
        <pc:spChg chg="del">
          <ac:chgData name="Syphax Ait oubelli" userId="ecf726b1934da71b" providerId="LiveId" clId="{DBF02EF2-5AE0-440D-B6AD-B5ACDEE03AC8}" dt="2021-08-27T20:32:50.647" v="4570" actId="478"/>
          <ac:spMkLst>
            <pc:docMk/>
            <pc:sldMk cId="367472268" sldId="424"/>
            <ac:spMk id="57" creationId="{12D10859-0B20-4EAD-BBEA-880230B1BE12}"/>
          </ac:spMkLst>
        </pc:spChg>
        <pc:spChg chg="del">
          <ac:chgData name="Syphax Ait oubelli" userId="ecf726b1934da71b" providerId="LiveId" clId="{DBF02EF2-5AE0-440D-B6AD-B5ACDEE03AC8}" dt="2021-08-27T20:32:50.647" v="4570" actId="478"/>
          <ac:spMkLst>
            <pc:docMk/>
            <pc:sldMk cId="367472268" sldId="424"/>
            <ac:spMk id="59" creationId="{04CB84BB-978B-4D95-A5F1-350DDD506149}"/>
          </ac:spMkLst>
        </pc:spChg>
        <pc:spChg chg="del">
          <ac:chgData name="Syphax Ait oubelli" userId="ecf726b1934da71b" providerId="LiveId" clId="{DBF02EF2-5AE0-440D-B6AD-B5ACDEE03AC8}" dt="2021-08-27T20:32:50.647" v="4570" actId="478"/>
          <ac:spMkLst>
            <pc:docMk/>
            <pc:sldMk cId="367472268" sldId="424"/>
            <ac:spMk id="60" creationId="{F860B6A2-256E-4958-984B-4CA7CFA9B2BE}"/>
          </ac:spMkLst>
        </pc:spChg>
        <pc:spChg chg="del">
          <ac:chgData name="Syphax Ait oubelli" userId="ecf726b1934da71b" providerId="LiveId" clId="{DBF02EF2-5AE0-440D-B6AD-B5ACDEE03AC8}" dt="2021-08-27T20:32:50.647" v="4570" actId="478"/>
          <ac:spMkLst>
            <pc:docMk/>
            <pc:sldMk cId="367472268" sldId="424"/>
            <ac:spMk id="62" creationId="{4BC7F5EF-FF71-48C9-AB81-CC664F482580}"/>
          </ac:spMkLst>
        </pc:spChg>
        <pc:spChg chg="del">
          <ac:chgData name="Syphax Ait oubelli" userId="ecf726b1934da71b" providerId="LiveId" clId="{DBF02EF2-5AE0-440D-B6AD-B5ACDEE03AC8}" dt="2021-08-27T20:32:50.647" v="4570" actId="478"/>
          <ac:spMkLst>
            <pc:docMk/>
            <pc:sldMk cId="367472268" sldId="424"/>
            <ac:spMk id="63" creationId="{D58C902F-7C73-40D5-BF07-FA0B0F51F345}"/>
          </ac:spMkLst>
        </pc:spChg>
        <pc:spChg chg="del">
          <ac:chgData name="Syphax Ait oubelli" userId="ecf726b1934da71b" providerId="LiveId" clId="{DBF02EF2-5AE0-440D-B6AD-B5ACDEE03AC8}" dt="2021-08-27T20:32:50.647" v="4570" actId="478"/>
          <ac:spMkLst>
            <pc:docMk/>
            <pc:sldMk cId="367472268" sldId="424"/>
            <ac:spMk id="67" creationId="{10B155FB-C0BF-4C70-B11E-BF4D7973C22D}"/>
          </ac:spMkLst>
        </pc:spChg>
        <pc:spChg chg="del">
          <ac:chgData name="Syphax Ait oubelli" userId="ecf726b1934da71b" providerId="LiveId" clId="{DBF02EF2-5AE0-440D-B6AD-B5ACDEE03AC8}" dt="2021-08-27T20:32:50.647" v="4570" actId="478"/>
          <ac:spMkLst>
            <pc:docMk/>
            <pc:sldMk cId="367472268" sldId="424"/>
            <ac:spMk id="68" creationId="{E4D494FE-438C-4F3C-9D84-F3E3EA5FF01B}"/>
          </ac:spMkLst>
        </pc:spChg>
        <pc:spChg chg="mod">
          <ac:chgData name="Syphax Ait oubelli" userId="ecf726b1934da71b" providerId="LiveId" clId="{DBF02EF2-5AE0-440D-B6AD-B5ACDEE03AC8}" dt="2021-08-27T20:47:56.449" v="5017" actId="207"/>
          <ac:spMkLst>
            <pc:docMk/>
            <pc:sldMk cId="367472268" sldId="424"/>
            <ac:spMk id="124" creationId="{7C552565-F814-440F-B810-69B985E86A5D}"/>
          </ac:spMkLst>
        </pc:spChg>
        <pc:cxnChg chg="del mod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69" creationId="{AF628DBC-C03A-4EBB-9DE7-93E36683CC15}"/>
          </ac:cxnSpMkLst>
        </pc:cxnChg>
        <pc:cxnChg chg="del mod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71" creationId="{C8C21735-D23B-4CD8-A201-1CB9D7C384DA}"/>
          </ac:cxnSpMkLst>
        </pc:cxnChg>
        <pc:cxnChg chg="del mod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72" creationId="{E9B5235E-9793-4EBE-A0ED-11D55CB798BA}"/>
          </ac:cxnSpMkLst>
        </pc:cxnChg>
        <pc:cxnChg chg="del mod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74" creationId="{17343D4A-FD86-4AB9-AB77-1F9BEFAAD4E2}"/>
          </ac:cxnSpMkLst>
        </pc:cxnChg>
        <pc:cxnChg chg="del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75" creationId="{A53AD7CB-C5F1-4ABC-8B5A-E4225FC3DB42}"/>
          </ac:cxnSpMkLst>
        </pc:cxnChg>
        <pc:cxnChg chg="del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76" creationId="{B5261359-D171-4ED9-97DC-0C558B284CBA}"/>
          </ac:cxnSpMkLst>
        </pc:cxnChg>
        <pc:cxnChg chg="del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77" creationId="{8628B1BC-5B34-4451-878E-63011EBC15C2}"/>
          </ac:cxnSpMkLst>
        </pc:cxnChg>
        <pc:cxnChg chg="del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78" creationId="{6F67CE49-2692-4D91-AAF4-20263BC95634}"/>
          </ac:cxnSpMkLst>
        </pc:cxnChg>
        <pc:cxnChg chg="del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79" creationId="{C09C5CD6-EF7C-4717-B4C8-1E54DE459D2C}"/>
          </ac:cxnSpMkLst>
        </pc:cxnChg>
        <pc:cxnChg chg="del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80" creationId="{635681D0-593B-4008-8DD7-0F07DA91540A}"/>
          </ac:cxnSpMkLst>
        </pc:cxnChg>
        <pc:cxnChg chg="del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81" creationId="{A7EE46A4-A527-4939-B84C-F8A39A2C7F16}"/>
          </ac:cxnSpMkLst>
        </pc:cxnChg>
        <pc:cxnChg chg="del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82" creationId="{CFFCE582-5657-4A30-AD99-F5D54C0586FD}"/>
          </ac:cxnSpMkLst>
        </pc:cxnChg>
        <pc:cxnChg chg="del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83" creationId="{87DC9B58-18AC-454C-90AC-19639F12D81D}"/>
          </ac:cxnSpMkLst>
        </pc:cxnChg>
        <pc:cxnChg chg="del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84" creationId="{79F05178-73AC-4002-8A11-74DD24C76C47}"/>
          </ac:cxnSpMkLst>
        </pc:cxnChg>
        <pc:cxnChg chg="del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85" creationId="{C0BEB304-CE8F-4433-8D2E-3A6A973BAD8E}"/>
          </ac:cxnSpMkLst>
        </pc:cxnChg>
        <pc:cxnChg chg="del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86" creationId="{4FF1C5F2-2598-404D-A370-4EB575A8298F}"/>
          </ac:cxnSpMkLst>
        </pc:cxnChg>
        <pc:cxnChg chg="del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87" creationId="{7286FA24-9462-4639-B906-C0838D91248A}"/>
          </ac:cxnSpMkLst>
        </pc:cxnChg>
        <pc:cxnChg chg="del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88" creationId="{2561B730-72E5-4303-B9EF-B9620ADD699D}"/>
          </ac:cxnSpMkLst>
        </pc:cxnChg>
        <pc:cxnChg chg="del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90" creationId="{351DF9ED-544C-4A1B-BA3F-D60B84B7AC70}"/>
          </ac:cxnSpMkLst>
        </pc:cxnChg>
        <pc:cxnChg chg="del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91" creationId="{B42CB3A6-E6F5-4FC0-BDEA-50F0A45427BE}"/>
          </ac:cxnSpMkLst>
        </pc:cxnChg>
        <pc:cxnChg chg="del mod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92" creationId="{327702C8-A8D0-4493-8A8E-94644FE10436}"/>
          </ac:cxnSpMkLst>
        </pc:cxnChg>
        <pc:cxnChg chg="del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93" creationId="{FC6E5735-BBDB-4F1D-B3F4-82093649FEC2}"/>
          </ac:cxnSpMkLst>
        </pc:cxnChg>
        <pc:cxnChg chg="del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94" creationId="{18422052-3D34-4331-AC63-54602F0F7422}"/>
          </ac:cxnSpMkLst>
        </pc:cxnChg>
        <pc:cxnChg chg="del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95" creationId="{EEC17D16-BFAC-4610-A3D2-EFD89F5CA02F}"/>
          </ac:cxnSpMkLst>
        </pc:cxnChg>
        <pc:cxnChg chg="del">
          <ac:chgData name="Syphax Ait oubelli" userId="ecf726b1934da71b" providerId="LiveId" clId="{DBF02EF2-5AE0-440D-B6AD-B5ACDEE03AC8}" dt="2021-08-27T20:32:52.425" v="4571" actId="478"/>
          <ac:cxnSpMkLst>
            <pc:docMk/>
            <pc:sldMk cId="367472268" sldId="424"/>
            <ac:cxnSpMk id="96" creationId="{E1E88F50-FDE6-4EAC-A75A-3AA53B9AB12F}"/>
          </ac:cxnSpMkLst>
        </pc:cxnChg>
        <pc:cxnChg chg="del">
          <ac:chgData name="Syphax Ait oubelli" userId="ecf726b1934da71b" providerId="LiveId" clId="{DBF02EF2-5AE0-440D-B6AD-B5ACDEE03AC8}" dt="2021-08-27T20:32:50.647" v="4570" actId="478"/>
          <ac:cxnSpMkLst>
            <pc:docMk/>
            <pc:sldMk cId="367472268" sldId="424"/>
            <ac:cxnSpMk id="97" creationId="{F24DB324-2A88-4F01-8E70-7500DD7EFCFD}"/>
          </ac:cxnSpMkLst>
        </pc:cxnChg>
      </pc:sldChg>
      <pc:sldChg chg="delSp modSp add mod">
        <pc:chgData name="Syphax Ait oubelli" userId="ecf726b1934da71b" providerId="LiveId" clId="{DBF02EF2-5AE0-440D-B6AD-B5ACDEE03AC8}" dt="2021-08-27T20:48:07.057" v="5019" actId="207"/>
        <pc:sldMkLst>
          <pc:docMk/>
          <pc:sldMk cId="1677558685" sldId="425"/>
        </pc:sldMkLst>
        <pc:spChg chg="del">
          <ac:chgData name="Syphax Ait oubelli" userId="ecf726b1934da71b" providerId="LiveId" clId="{DBF02EF2-5AE0-440D-B6AD-B5ACDEE03AC8}" dt="2021-08-27T20:33:12.028" v="4577" actId="478"/>
          <ac:spMkLst>
            <pc:docMk/>
            <pc:sldMk cId="1677558685" sldId="425"/>
            <ac:spMk id="42" creationId="{DC2FBFD4-9BAF-4F0F-B0D2-37EB8CA99081}"/>
          </ac:spMkLst>
        </pc:spChg>
        <pc:spChg chg="del">
          <ac:chgData name="Syphax Ait oubelli" userId="ecf726b1934da71b" providerId="LiveId" clId="{DBF02EF2-5AE0-440D-B6AD-B5ACDEE03AC8}" dt="2021-08-27T20:33:12.028" v="4577" actId="478"/>
          <ac:spMkLst>
            <pc:docMk/>
            <pc:sldMk cId="1677558685" sldId="425"/>
            <ac:spMk id="44" creationId="{18DEE543-1B9E-4872-8313-51EC599556B4}"/>
          </ac:spMkLst>
        </pc:spChg>
        <pc:spChg chg="del">
          <ac:chgData name="Syphax Ait oubelli" userId="ecf726b1934da71b" providerId="LiveId" clId="{DBF02EF2-5AE0-440D-B6AD-B5ACDEE03AC8}" dt="2021-08-27T20:33:12.028" v="4577" actId="478"/>
          <ac:spMkLst>
            <pc:docMk/>
            <pc:sldMk cId="1677558685" sldId="425"/>
            <ac:spMk id="45" creationId="{C802E9D9-86E1-4E44-ABE7-7D5089C479B6}"/>
          </ac:spMkLst>
        </pc:spChg>
        <pc:spChg chg="del">
          <ac:chgData name="Syphax Ait oubelli" userId="ecf726b1934da71b" providerId="LiveId" clId="{DBF02EF2-5AE0-440D-B6AD-B5ACDEE03AC8}" dt="2021-08-27T20:33:12.028" v="4577" actId="478"/>
          <ac:spMkLst>
            <pc:docMk/>
            <pc:sldMk cId="1677558685" sldId="425"/>
            <ac:spMk id="47" creationId="{20DCF8CE-8007-4EFB-A07D-6F5F69BE7A90}"/>
          </ac:spMkLst>
        </pc:spChg>
        <pc:spChg chg="del">
          <ac:chgData name="Syphax Ait oubelli" userId="ecf726b1934da71b" providerId="LiveId" clId="{DBF02EF2-5AE0-440D-B6AD-B5ACDEE03AC8}" dt="2021-08-27T20:33:12.028" v="4577" actId="478"/>
          <ac:spMkLst>
            <pc:docMk/>
            <pc:sldMk cId="1677558685" sldId="425"/>
            <ac:spMk id="53" creationId="{C497748A-C88E-4800-ABA9-2408F64D310E}"/>
          </ac:spMkLst>
        </pc:spChg>
        <pc:spChg chg="del">
          <ac:chgData name="Syphax Ait oubelli" userId="ecf726b1934da71b" providerId="LiveId" clId="{DBF02EF2-5AE0-440D-B6AD-B5ACDEE03AC8}" dt="2021-08-27T20:33:12.028" v="4577" actId="478"/>
          <ac:spMkLst>
            <pc:docMk/>
            <pc:sldMk cId="1677558685" sldId="425"/>
            <ac:spMk id="54" creationId="{AAC7EEAF-D656-47CE-8C3F-EA9EA2E249BE}"/>
          </ac:spMkLst>
        </pc:spChg>
        <pc:spChg chg="del">
          <ac:chgData name="Syphax Ait oubelli" userId="ecf726b1934da71b" providerId="LiveId" clId="{DBF02EF2-5AE0-440D-B6AD-B5ACDEE03AC8}" dt="2021-08-27T20:33:12.028" v="4577" actId="478"/>
          <ac:spMkLst>
            <pc:docMk/>
            <pc:sldMk cId="1677558685" sldId="425"/>
            <ac:spMk id="56" creationId="{6A6353A0-C998-4A1D-AB30-BE49BF2D4900}"/>
          </ac:spMkLst>
        </pc:spChg>
        <pc:spChg chg="del">
          <ac:chgData name="Syphax Ait oubelli" userId="ecf726b1934da71b" providerId="LiveId" clId="{DBF02EF2-5AE0-440D-B6AD-B5ACDEE03AC8}" dt="2021-08-27T20:33:12.028" v="4577" actId="478"/>
          <ac:spMkLst>
            <pc:docMk/>
            <pc:sldMk cId="1677558685" sldId="425"/>
            <ac:spMk id="57" creationId="{12D10859-0B20-4EAD-BBEA-880230B1BE12}"/>
          </ac:spMkLst>
        </pc:spChg>
        <pc:spChg chg="del">
          <ac:chgData name="Syphax Ait oubelli" userId="ecf726b1934da71b" providerId="LiveId" clId="{DBF02EF2-5AE0-440D-B6AD-B5ACDEE03AC8}" dt="2021-08-27T20:33:12.028" v="4577" actId="478"/>
          <ac:spMkLst>
            <pc:docMk/>
            <pc:sldMk cId="1677558685" sldId="425"/>
            <ac:spMk id="59" creationId="{04CB84BB-978B-4D95-A5F1-350DDD506149}"/>
          </ac:spMkLst>
        </pc:spChg>
        <pc:spChg chg="del">
          <ac:chgData name="Syphax Ait oubelli" userId="ecf726b1934da71b" providerId="LiveId" clId="{DBF02EF2-5AE0-440D-B6AD-B5ACDEE03AC8}" dt="2021-08-27T20:33:12.028" v="4577" actId="478"/>
          <ac:spMkLst>
            <pc:docMk/>
            <pc:sldMk cId="1677558685" sldId="425"/>
            <ac:spMk id="60" creationId="{F860B6A2-256E-4958-984B-4CA7CFA9B2BE}"/>
          </ac:spMkLst>
        </pc:spChg>
        <pc:spChg chg="del">
          <ac:chgData name="Syphax Ait oubelli" userId="ecf726b1934da71b" providerId="LiveId" clId="{DBF02EF2-5AE0-440D-B6AD-B5ACDEE03AC8}" dt="2021-08-27T20:33:12.028" v="4577" actId="478"/>
          <ac:spMkLst>
            <pc:docMk/>
            <pc:sldMk cId="1677558685" sldId="425"/>
            <ac:spMk id="62" creationId="{4BC7F5EF-FF71-48C9-AB81-CC664F482580}"/>
          </ac:spMkLst>
        </pc:spChg>
        <pc:spChg chg="del">
          <ac:chgData name="Syphax Ait oubelli" userId="ecf726b1934da71b" providerId="LiveId" clId="{DBF02EF2-5AE0-440D-B6AD-B5ACDEE03AC8}" dt="2021-08-27T20:33:12.028" v="4577" actId="478"/>
          <ac:spMkLst>
            <pc:docMk/>
            <pc:sldMk cId="1677558685" sldId="425"/>
            <ac:spMk id="63" creationId="{D58C902F-7C73-40D5-BF07-FA0B0F51F345}"/>
          </ac:spMkLst>
        </pc:spChg>
        <pc:spChg chg="del">
          <ac:chgData name="Syphax Ait oubelli" userId="ecf726b1934da71b" providerId="LiveId" clId="{DBF02EF2-5AE0-440D-B6AD-B5ACDEE03AC8}" dt="2021-08-27T20:33:12.028" v="4577" actId="478"/>
          <ac:spMkLst>
            <pc:docMk/>
            <pc:sldMk cId="1677558685" sldId="425"/>
            <ac:spMk id="68" creationId="{E4D494FE-438C-4F3C-9D84-F3E3EA5FF01B}"/>
          </ac:spMkLst>
        </pc:spChg>
        <pc:spChg chg="mod">
          <ac:chgData name="Syphax Ait oubelli" userId="ecf726b1934da71b" providerId="LiveId" clId="{DBF02EF2-5AE0-440D-B6AD-B5ACDEE03AC8}" dt="2021-08-27T20:48:07.057" v="5019" actId="207"/>
          <ac:spMkLst>
            <pc:docMk/>
            <pc:sldMk cId="1677558685" sldId="425"/>
            <ac:spMk id="125" creationId="{329B5B38-2E37-4E27-8B20-4316760C5618}"/>
          </ac:spMkLst>
        </pc:spChg>
        <pc:cxnChg chg="del mod">
          <ac:chgData name="Syphax Ait oubelli" userId="ecf726b1934da71b" providerId="LiveId" clId="{DBF02EF2-5AE0-440D-B6AD-B5ACDEE03AC8}" dt="2021-08-27T20:33:15.072" v="4578" actId="478"/>
          <ac:cxnSpMkLst>
            <pc:docMk/>
            <pc:sldMk cId="1677558685" sldId="425"/>
            <ac:cxnSpMk id="69" creationId="{AF628DBC-C03A-4EBB-9DE7-93E36683CC15}"/>
          </ac:cxnSpMkLst>
        </pc:cxnChg>
        <pc:cxnChg chg="del mod">
          <ac:chgData name="Syphax Ait oubelli" userId="ecf726b1934da71b" providerId="LiveId" clId="{DBF02EF2-5AE0-440D-B6AD-B5ACDEE03AC8}" dt="2021-08-27T20:33:12.028" v="4577" actId="478"/>
          <ac:cxnSpMkLst>
            <pc:docMk/>
            <pc:sldMk cId="1677558685" sldId="425"/>
            <ac:cxnSpMk id="71" creationId="{C8C21735-D23B-4CD8-A201-1CB9D7C384DA}"/>
          </ac:cxnSpMkLst>
        </pc:cxnChg>
        <pc:cxnChg chg="del mod">
          <ac:chgData name="Syphax Ait oubelli" userId="ecf726b1934da71b" providerId="LiveId" clId="{DBF02EF2-5AE0-440D-B6AD-B5ACDEE03AC8}" dt="2021-08-27T20:33:15.072" v="4578" actId="478"/>
          <ac:cxnSpMkLst>
            <pc:docMk/>
            <pc:sldMk cId="1677558685" sldId="425"/>
            <ac:cxnSpMk id="72" creationId="{E9B5235E-9793-4EBE-A0ED-11D55CB798BA}"/>
          </ac:cxnSpMkLst>
        </pc:cxnChg>
        <pc:cxnChg chg="del mod">
          <ac:chgData name="Syphax Ait oubelli" userId="ecf726b1934da71b" providerId="LiveId" clId="{DBF02EF2-5AE0-440D-B6AD-B5ACDEE03AC8}" dt="2021-08-27T20:33:12.028" v="4577" actId="478"/>
          <ac:cxnSpMkLst>
            <pc:docMk/>
            <pc:sldMk cId="1677558685" sldId="425"/>
            <ac:cxnSpMk id="74" creationId="{17343D4A-FD86-4AB9-AB77-1F9BEFAAD4E2}"/>
          </ac:cxnSpMkLst>
        </pc:cxnChg>
        <pc:cxnChg chg="del">
          <ac:chgData name="Syphax Ait oubelli" userId="ecf726b1934da71b" providerId="LiveId" clId="{DBF02EF2-5AE0-440D-B6AD-B5ACDEE03AC8}" dt="2021-08-27T20:33:12.028" v="4577" actId="478"/>
          <ac:cxnSpMkLst>
            <pc:docMk/>
            <pc:sldMk cId="1677558685" sldId="425"/>
            <ac:cxnSpMk id="75" creationId="{A53AD7CB-C5F1-4ABC-8B5A-E4225FC3DB42}"/>
          </ac:cxnSpMkLst>
        </pc:cxnChg>
        <pc:cxnChg chg="del">
          <ac:chgData name="Syphax Ait oubelli" userId="ecf726b1934da71b" providerId="LiveId" clId="{DBF02EF2-5AE0-440D-B6AD-B5ACDEE03AC8}" dt="2021-08-27T20:33:12.028" v="4577" actId="478"/>
          <ac:cxnSpMkLst>
            <pc:docMk/>
            <pc:sldMk cId="1677558685" sldId="425"/>
            <ac:cxnSpMk id="76" creationId="{B5261359-D171-4ED9-97DC-0C558B284CBA}"/>
          </ac:cxnSpMkLst>
        </pc:cxnChg>
        <pc:cxnChg chg="del">
          <ac:chgData name="Syphax Ait oubelli" userId="ecf726b1934da71b" providerId="LiveId" clId="{DBF02EF2-5AE0-440D-B6AD-B5ACDEE03AC8}" dt="2021-08-27T20:33:12.028" v="4577" actId="478"/>
          <ac:cxnSpMkLst>
            <pc:docMk/>
            <pc:sldMk cId="1677558685" sldId="425"/>
            <ac:cxnSpMk id="77" creationId="{8628B1BC-5B34-4451-878E-63011EBC15C2}"/>
          </ac:cxnSpMkLst>
        </pc:cxnChg>
        <pc:cxnChg chg="del">
          <ac:chgData name="Syphax Ait oubelli" userId="ecf726b1934da71b" providerId="LiveId" clId="{DBF02EF2-5AE0-440D-B6AD-B5ACDEE03AC8}" dt="2021-08-27T20:33:12.028" v="4577" actId="478"/>
          <ac:cxnSpMkLst>
            <pc:docMk/>
            <pc:sldMk cId="1677558685" sldId="425"/>
            <ac:cxnSpMk id="78" creationId="{6F67CE49-2692-4D91-AAF4-20263BC95634}"/>
          </ac:cxnSpMkLst>
        </pc:cxnChg>
        <pc:cxnChg chg="del">
          <ac:chgData name="Syphax Ait oubelli" userId="ecf726b1934da71b" providerId="LiveId" clId="{DBF02EF2-5AE0-440D-B6AD-B5ACDEE03AC8}" dt="2021-08-27T20:33:12.028" v="4577" actId="478"/>
          <ac:cxnSpMkLst>
            <pc:docMk/>
            <pc:sldMk cId="1677558685" sldId="425"/>
            <ac:cxnSpMk id="79" creationId="{C09C5CD6-EF7C-4717-B4C8-1E54DE459D2C}"/>
          </ac:cxnSpMkLst>
        </pc:cxnChg>
        <pc:cxnChg chg="del">
          <ac:chgData name="Syphax Ait oubelli" userId="ecf726b1934da71b" providerId="LiveId" clId="{DBF02EF2-5AE0-440D-B6AD-B5ACDEE03AC8}" dt="2021-08-27T20:33:12.028" v="4577" actId="478"/>
          <ac:cxnSpMkLst>
            <pc:docMk/>
            <pc:sldMk cId="1677558685" sldId="425"/>
            <ac:cxnSpMk id="80" creationId="{635681D0-593B-4008-8DD7-0F07DA91540A}"/>
          </ac:cxnSpMkLst>
        </pc:cxnChg>
        <pc:cxnChg chg="del">
          <ac:chgData name="Syphax Ait oubelli" userId="ecf726b1934da71b" providerId="LiveId" clId="{DBF02EF2-5AE0-440D-B6AD-B5ACDEE03AC8}" dt="2021-08-27T20:33:12.028" v="4577" actId="478"/>
          <ac:cxnSpMkLst>
            <pc:docMk/>
            <pc:sldMk cId="1677558685" sldId="425"/>
            <ac:cxnSpMk id="81" creationId="{A7EE46A4-A527-4939-B84C-F8A39A2C7F16}"/>
          </ac:cxnSpMkLst>
        </pc:cxnChg>
        <pc:cxnChg chg="del">
          <ac:chgData name="Syphax Ait oubelli" userId="ecf726b1934da71b" providerId="LiveId" clId="{DBF02EF2-5AE0-440D-B6AD-B5ACDEE03AC8}" dt="2021-08-27T20:33:12.028" v="4577" actId="478"/>
          <ac:cxnSpMkLst>
            <pc:docMk/>
            <pc:sldMk cId="1677558685" sldId="425"/>
            <ac:cxnSpMk id="82" creationId="{CFFCE582-5657-4A30-AD99-F5D54C0586FD}"/>
          </ac:cxnSpMkLst>
        </pc:cxnChg>
        <pc:cxnChg chg="del">
          <ac:chgData name="Syphax Ait oubelli" userId="ecf726b1934da71b" providerId="LiveId" clId="{DBF02EF2-5AE0-440D-B6AD-B5ACDEE03AC8}" dt="2021-08-27T20:33:12.028" v="4577" actId="478"/>
          <ac:cxnSpMkLst>
            <pc:docMk/>
            <pc:sldMk cId="1677558685" sldId="425"/>
            <ac:cxnSpMk id="83" creationId="{87DC9B58-18AC-454C-90AC-19639F12D81D}"/>
          </ac:cxnSpMkLst>
        </pc:cxnChg>
        <pc:cxnChg chg="del">
          <ac:chgData name="Syphax Ait oubelli" userId="ecf726b1934da71b" providerId="LiveId" clId="{DBF02EF2-5AE0-440D-B6AD-B5ACDEE03AC8}" dt="2021-08-27T20:33:12.028" v="4577" actId="478"/>
          <ac:cxnSpMkLst>
            <pc:docMk/>
            <pc:sldMk cId="1677558685" sldId="425"/>
            <ac:cxnSpMk id="84" creationId="{79F05178-73AC-4002-8A11-74DD24C76C47}"/>
          </ac:cxnSpMkLst>
        </pc:cxnChg>
        <pc:cxnChg chg="del">
          <ac:chgData name="Syphax Ait oubelli" userId="ecf726b1934da71b" providerId="LiveId" clId="{DBF02EF2-5AE0-440D-B6AD-B5ACDEE03AC8}" dt="2021-08-27T20:33:12.028" v="4577" actId="478"/>
          <ac:cxnSpMkLst>
            <pc:docMk/>
            <pc:sldMk cId="1677558685" sldId="425"/>
            <ac:cxnSpMk id="85" creationId="{C0BEB304-CE8F-4433-8D2E-3A6A973BAD8E}"/>
          </ac:cxnSpMkLst>
        </pc:cxnChg>
        <pc:cxnChg chg="del">
          <ac:chgData name="Syphax Ait oubelli" userId="ecf726b1934da71b" providerId="LiveId" clId="{DBF02EF2-5AE0-440D-B6AD-B5ACDEE03AC8}" dt="2021-08-27T20:33:12.028" v="4577" actId="478"/>
          <ac:cxnSpMkLst>
            <pc:docMk/>
            <pc:sldMk cId="1677558685" sldId="425"/>
            <ac:cxnSpMk id="86" creationId="{4FF1C5F2-2598-404D-A370-4EB575A8298F}"/>
          </ac:cxnSpMkLst>
        </pc:cxnChg>
        <pc:cxnChg chg="del">
          <ac:chgData name="Syphax Ait oubelli" userId="ecf726b1934da71b" providerId="LiveId" clId="{DBF02EF2-5AE0-440D-B6AD-B5ACDEE03AC8}" dt="2021-08-27T20:33:12.028" v="4577" actId="478"/>
          <ac:cxnSpMkLst>
            <pc:docMk/>
            <pc:sldMk cId="1677558685" sldId="425"/>
            <ac:cxnSpMk id="87" creationId="{7286FA24-9462-4639-B906-C0838D91248A}"/>
          </ac:cxnSpMkLst>
        </pc:cxnChg>
        <pc:cxnChg chg="del">
          <ac:chgData name="Syphax Ait oubelli" userId="ecf726b1934da71b" providerId="LiveId" clId="{DBF02EF2-5AE0-440D-B6AD-B5ACDEE03AC8}" dt="2021-08-27T20:33:12.028" v="4577" actId="478"/>
          <ac:cxnSpMkLst>
            <pc:docMk/>
            <pc:sldMk cId="1677558685" sldId="425"/>
            <ac:cxnSpMk id="88" creationId="{2561B730-72E5-4303-B9EF-B9620ADD699D}"/>
          </ac:cxnSpMkLst>
        </pc:cxnChg>
        <pc:cxnChg chg="del">
          <ac:chgData name="Syphax Ait oubelli" userId="ecf726b1934da71b" providerId="LiveId" clId="{DBF02EF2-5AE0-440D-B6AD-B5ACDEE03AC8}" dt="2021-08-27T20:33:12.028" v="4577" actId="478"/>
          <ac:cxnSpMkLst>
            <pc:docMk/>
            <pc:sldMk cId="1677558685" sldId="425"/>
            <ac:cxnSpMk id="91" creationId="{B42CB3A6-E6F5-4FC0-BDEA-50F0A45427BE}"/>
          </ac:cxnSpMkLst>
        </pc:cxnChg>
        <pc:cxnChg chg="del mod">
          <ac:chgData name="Syphax Ait oubelli" userId="ecf726b1934da71b" providerId="LiveId" clId="{DBF02EF2-5AE0-440D-B6AD-B5ACDEE03AC8}" dt="2021-08-27T20:33:12.028" v="4577" actId="478"/>
          <ac:cxnSpMkLst>
            <pc:docMk/>
            <pc:sldMk cId="1677558685" sldId="425"/>
            <ac:cxnSpMk id="92" creationId="{327702C8-A8D0-4493-8A8E-94644FE10436}"/>
          </ac:cxnSpMkLst>
        </pc:cxnChg>
        <pc:cxnChg chg="del">
          <ac:chgData name="Syphax Ait oubelli" userId="ecf726b1934da71b" providerId="LiveId" clId="{DBF02EF2-5AE0-440D-B6AD-B5ACDEE03AC8}" dt="2021-08-27T20:33:12.028" v="4577" actId="478"/>
          <ac:cxnSpMkLst>
            <pc:docMk/>
            <pc:sldMk cId="1677558685" sldId="425"/>
            <ac:cxnSpMk id="93" creationId="{FC6E5735-BBDB-4F1D-B3F4-82093649FEC2}"/>
          </ac:cxnSpMkLst>
        </pc:cxnChg>
        <pc:cxnChg chg="del">
          <ac:chgData name="Syphax Ait oubelli" userId="ecf726b1934da71b" providerId="LiveId" clId="{DBF02EF2-5AE0-440D-B6AD-B5ACDEE03AC8}" dt="2021-08-27T20:33:12.028" v="4577" actId="478"/>
          <ac:cxnSpMkLst>
            <pc:docMk/>
            <pc:sldMk cId="1677558685" sldId="425"/>
            <ac:cxnSpMk id="94" creationId="{18422052-3D34-4331-AC63-54602F0F7422}"/>
          </ac:cxnSpMkLst>
        </pc:cxnChg>
        <pc:cxnChg chg="del">
          <ac:chgData name="Syphax Ait oubelli" userId="ecf726b1934da71b" providerId="LiveId" clId="{DBF02EF2-5AE0-440D-B6AD-B5ACDEE03AC8}" dt="2021-08-27T20:33:12.028" v="4577" actId="478"/>
          <ac:cxnSpMkLst>
            <pc:docMk/>
            <pc:sldMk cId="1677558685" sldId="425"/>
            <ac:cxnSpMk id="95" creationId="{EEC17D16-BFAC-4610-A3D2-EFD89F5CA02F}"/>
          </ac:cxnSpMkLst>
        </pc:cxnChg>
        <pc:cxnChg chg="del">
          <ac:chgData name="Syphax Ait oubelli" userId="ecf726b1934da71b" providerId="LiveId" clId="{DBF02EF2-5AE0-440D-B6AD-B5ACDEE03AC8}" dt="2021-08-27T20:33:12.028" v="4577" actId="478"/>
          <ac:cxnSpMkLst>
            <pc:docMk/>
            <pc:sldMk cId="1677558685" sldId="425"/>
            <ac:cxnSpMk id="96" creationId="{E1E88F50-FDE6-4EAC-A75A-3AA53B9AB12F}"/>
          </ac:cxnSpMkLst>
        </pc:cxnChg>
        <pc:cxnChg chg="del">
          <ac:chgData name="Syphax Ait oubelli" userId="ecf726b1934da71b" providerId="LiveId" clId="{DBF02EF2-5AE0-440D-B6AD-B5ACDEE03AC8}" dt="2021-08-27T20:33:15.072" v="4578" actId="478"/>
          <ac:cxnSpMkLst>
            <pc:docMk/>
            <pc:sldMk cId="1677558685" sldId="425"/>
            <ac:cxnSpMk id="97" creationId="{F24DB324-2A88-4F01-8E70-7500DD7EFCFD}"/>
          </ac:cxnSpMkLst>
        </pc:cxnChg>
      </pc:sldChg>
      <pc:sldChg chg="add del">
        <pc:chgData name="Syphax Ait oubelli" userId="ecf726b1934da71b" providerId="LiveId" clId="{DBF02EF2-5AE0-440D-B6AD-B5ACDEE03AC8}" dt="2021-08-27T21:12:07.053" v="5357" actId="47"/>
        <pc:sldMkLst>
          <pc:docMk/>
          <pc:sldMk cId="3592019599" sldId="426"/>
        </pc:sldMkLst>
      </pc:sldChg>
      <pc:sldChg chg="delSp modSp add mod">
        <pc:chgData name="Syphax Ait oubelli" userId="ecf726b1934da71b" providerId="LiveId" clId="{DBF02EF2-5AE0-440D-B6AD-B5ACDEE03AC8}" dt="2021-08-27T20:48:11.295" v="5021" actId="207"/>
        <pc:sldMkLst>
          <pc:docMk/>
          <pc:sldMk cId="456451536" sldId="427"/>
        </pc:sldMkLst>
        <pc:spChg chg="del">
          <ac:chgData name="Syphax Ait oubelli" userId="ecf726b1934da71b" providerId="LiveId" clId="{DBF02EF2-5AE0-440D-B6AD-B5ACDEE03AC8}" dt="2021-08-27T20:33:22.407" v="4579" actId="478"/>
          <ac:spMkLst>
            <pc:docMk/>
            <pc:sldMk cId="456451536" sldId="427"/>
            <ac:spMk id="42" creationId="{DC2FBFD4-9BAF-4F0F-B0D2-37EB8CA99081}"/>
          </ac:spMkLst>
        </pc:spChg>
        <pc:spChg chg="del">
          <ac:chgData name="Syphax Ait oubelli" userId="ecf726b1934da71b" providerId="LiveId" clId="{DBF02EF2-5AE0-440D-B6AD-B5ACDEE03AC8}" dt="2021-08-27T20:33:22.407" v="4579" actId="478"/>
          <ac:spMkLst>
            <pc:docMk/>
            <pc:sldMk cId="456451536" sldId="427"/>
            <ac:spMk id="44" creationId="{18DEE543-1B9E-4872-8313-51EC599556B4}"/>
          </ac:spMkLst>
        </pc:spChg>
        <pc:spChg chg="del">
          <ac:chgData name="Syphax Ait oubelli" userId="ecf726b1934da71b" providerId="LiveId" clId="{DBF02EF2-5AE0-440D-B6AD-B5ACDEE03AC8}" dt="2021-08-27T20:33:22.407" v="4579" actId="478"/>
          <ac:spMkLst>
            <pc:docMk/>
            <pc:sldMk cId="456451536" sldId="427"/>
            <ac:spMk id="45" creationId="{C802E9D9-86E1-4E44-ABE7-7D5089C479B6}"/>
          </ac:spMkLst>
        </pc:spChg>
        <pc:spChg chg="del">
          <ac:chgData name="Syphax Ait oubelli" userId="ecf726b1934da71b" providerId="LiveId" clId="{DBF02EF2-5AE0-440D-B6AD-B5ACDEE03AC8}" dt="2021-08-27T20:33:22.407" v="4579" actId="478"/>
          <ac:spMkLst>
            <pc:docMk/>
            <pc:sldMk cId="456451536" sldId="427"/>
            <ac:spMk id="47" creationId="{20DCF8CE-8007-4EFB-A07D-6F5F69BE7A90}"/>
          </ac:spMkLst>
        </pc:spChg>
        <pc:spChg chg="del">
          <ac:chgData name="Syphax Ait oubelli" userId="ecf726b1934da71b" providerId="LiveId" clId="{DBF02EF2-5AE0-440D-B6AD-B5ACDEE03AC8}" dt="2021-08-27T20:33:22.407" v="4579" actId="478"/>
          <ac:spMkLst>
            <pc:docMk/>
            <pc:sldMk cId="456451536" sldId="427"/>
            <ac:spMk id="53" creationId="{C497748A-C88E-4800-ABA9-2408F64D310E}"/>
          </ac:spMkLst>
        </pc:spChg>
        <pc:spChg chg="del">
          <ac:chgData name="Syphax Ait oubelli" userId="ecf726b1934da71b" providerId="LiveId" clId="{DBF02EF2-5AE0-440D-B6AD-B5ACDEE03AC8}" dt="2021-08-27T20:33:22.407" v="4579" actId="478"/>
          <ac:spMkLst>
            <pc:docMk/>
            <pc:sldMk cId="456451536" sldId="427"/>
            <ac:spMk id="54" creationId="{AAC7EEAF-D656-47CE-8C3F-EA9EA2E249BE}"/>
          </ac:spMkLst>
        </pc:spChg>
        <pc:spChg chg="del">
          <ac:chgData name="Syphax Ait oubelli" userId="ecf726b1934da71b" providerId="LiveId" clId="{DBF02EF2-5AE0-440D-B6AD-B5ACDEE03AC8}" dt="2021-08-27T20:33:22.407" v="4579" actId="478"/>
          <ac:spMkLst>
            <pc:docMk/>
            <pc:sldMk cId="456451536" sldId="427"/>
            <ac:spMk id="56" creationId="{6A6353A0-C998-4A1D-AB30-BE49BF2D4900}"/>
          </ac:spMkLst>
        </pc:spChg>
        <pc:spChg chg="del">
          <ac:chgData name="Syphax Ait oubelli" userId="ecf726b1934da71b" providerId="LiveId" clId="{DBF02EF2-5AE0-440D-B6AD-B5ACDEE03AC8}" dt="2021-08-27T20:33:22.407" v="4579" actId="478"/>
          <ac:spMkLst>
            <pc:docMk/>
            <pc:sldMk cId="456451536" sldId="427"/>
            <ac:spMk id="57" creationId="{12D10859-0B20-4EAD-BBEA-880230B1BE12}"/>
          </ac:spMkLst>
        </pc:spChg>
        <pc:spChg chg="del">
          <ac:chgData name="Syphax Ait oubelli" userId="ecf726b1934da71b" providerId="LiveId" clId="{DBF02EF2-5AE0-440D-B6AD-B5ACDEE03AC8}" dt="2021-08-27T20:33:22.407" v="4579" actId="478"/>
          <ac:spMkLst>
            <pc:docMk/>
            <pc:sldMk cId="456451536" sldId="427"/>
            <ac:spMk id="59" creationId="{04CB84BB-978B-4D95-A5F1-350DDD506149}"/>
          </ac:spMkLst>
        </pc:spChg>
        <pc:spChg chg="del">
          <ac:chgData name="Syphax Ait oubelli" userId="ecf726b1934da71b" providerId="LiveId" clId="{DBF02EF2-5AE0-440D-B6AD-B5ACDEE03AC8}" dt="2021-08-27T20:33:22.407" v="4579" actId="478"/>
          <ac:spMkLst>
            <pc:docMk/>
            <pc:sldMk cId="456451536" sldId="427"/>
            <ac:spMk id="60" creationId="{F860B6A2-256E-4958-984B-4CA7CFA9B2BE}"/>
          </ac:spMkLst>
        </pc:spChg>
        <pc:spChg chg="del">
          <ac:chgData name="Syphax Ait oubelli" userId="ecf726b1934da71b" providerId="LiveId" clId="{DBF02EF2-5AE0-440D-B6AD-B5ACDEE03AC8}" dt="2021-08-27T20:33:22.407" v="4579" actId="478"/>
          <ac:spMkLst>
            <pc:docMk/>
            <pc:sldMk cId="456451536" sldId="427"/>
            <ac:spMk id="62" creationId="{4BC7F5EF-FF71-48C9-AB81-CC664F482580}"/>
          </ac:spMkLst>
        </pc:spChg>
        <pc:spChg chg="del">
          <ac:chgData name="Syphax Ait oubelli" userId="ecf726b1934da71b" providerId="LiveId" clId="{DBF02EF2-5AE0-440D-B6AD-B5ACDEE03AC8}" dt="2021-08-27T20:33:22.407" v="4579" actId="478"/>
          <ac:spMkLst>
            <pc:docMk/>
            <pc:sldMk cId="456451536" sldId="427"/>
            <ac:spMk id="63" creationId="{D58C902F-7C73-40D5-BF07-FA0B0F51F345}"/>
          </ac:spMkLst>
        </pc:spChg>
        <pc:spChg chg="mod">
          <ac:chgData name="Syphax Ait oubelli" userId="ecf726b1934da71b" providerId="LiveId" clId="{DBF02EF2-5AE0-440D-B6AD-B5ACDEE03AC8}" dt="2021-08-27T20:48:11.295" v="5021" actId="207"/>
          <ac:spMkLst>
            <pc:docMk/>
            <pc:sldMk cId="456451536" sldId="427"/>
            <ac:spMk id="126" creationId="{2288AE35-5D51-4AF7-93D1-4E7E763AF388}"/>
          </ac:spMkLst>
        </pc:spChg>
        <pc:cxnChg chg="del mod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69" creationId="{AF628DBC-C03A-4EBB-9DE7-93E36683CC15}"/>
          </ac:cxnSpMkLst>
        </pc:cxnChg>
        <pc:cxnChg chg="del mod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71" creationId="{C8C21735-D23B-4CD8-A201-1CB9D7C384DA}"/>
          </ac:cxnSpMkLst>
        </pc:cxnChg>
        <pc:cxnChg chg="del mod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72" creationId="{E9B5235E-9793-4EBE-A0ED-11D55CB798BA}"/>
          </ac:cxnSpMkLst>
        </pc:cxnChg>
        <pc:cxnChg chg="del mod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74" creationId="{17343D4A-FD86-4AB9-AB77-1F9BEFAAD4E2}"/>
          </ac:cxnSpMkLst>
        </pc:cxnChg>
        <pc:cxnChg chg="del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75" creationId="{A53AD7CB-C5F1-4ABC-8B5A-E4225FC3DB42}"/>
          </ac:cxnSpMkLst>
        </pc:cxnChg>
        <pc:cxnChg chg="del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76" creationId="{B5261359-D171-4ED9-97DC-0C558B284CBA}"/>
          </ac:cxnSpMkLst>
        </pc:cxnChg>
        <pc:cxnChg chg="del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77" creationId="{8628B1BC-5B34-4451-878E-63011EBC15C2}"/>
          </ac:cxnSpMkLst>
        </pc:cxnChg>
        <pc:cxnChg chg="del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78" creationId="{6F67CE49-2692-4D91-AAF4-20263BC95634}"/>
          </ac:cxnSpMkLst>
        </pc:cxnChg>
        <pc:cxnChg chg="del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79" creationId="{C09C5CD6-EF7C-4717-B4C8-1E54DE459D2C}"/>
          </ac:cxnSpMkLst>
        </pc:cxnChg>
        <pc:cxnChg chg="del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80" creationId="{635681D0-593B-4008-8DD7-0F07DA91540A}"/>
          </ac:cxnSpMkLst>
        </pc:cxnChg>
        <pc:cxnChg chg="del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81" creationId="{A7EE46A4-A527-4939-B84C-F8A39A2C7F16}"/>
          </ac:cxnSpMkLst>
        </pc:cxnChg>
        <pc:cxnChg chg="del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82" creationId="{CFFCE582-5657-4A30-AD99-F5D54C0586FD}"/>
          </ac:cxnSpMkLst>
        </pc:cxnChg>
        <pc:cxnChg chg="del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83" creationId="{87DC9B58-18AC-454C-90AC-19639F12D81D}"/>
          </ac:cxnSpMkLst>
        </pc:cxnChg>
        <pc:cxnChg chg="del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84" creationId="{79F05178-73AC-4002-8A11-74DD24C76C47}"/>
          </ac:cxnSpMkLst>
        </pc:cxnChg>
        <pc:cxnChg chg="del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85" creationId="{C0BEB304-CE8F-4433-8D2E-3A6A973BAD8E}"/>
          </ac:cxnSpMkLst>
        </pc:cxnChg>
        <pc:cxnChg chg="del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86" creationId="{4FF1C5F2-2598-404D-A370-4EB575A8298F}"/>
          </ac:cxnSpMkLst>
        </pc:cxnChg>
        <pc:cxnChg chg="del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87" creationId="{7286FA24-9462-4639-B906-C0838D91248A}"/>
          </ac:cxnSpMkLst>
        </pc:cxnChg>
        <pc:cxnChg chg="del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88" creationId="{2561B730-72E5-4303-B9EF-B9620ADD699D}"/>
          </ac:cxnSpMkLst>
        </pc:cxnChg>
        <pc:cxnChg chg="del mod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92" creationId="{327702C8-A8D0-4493-8A8E-94644FE10436}"/>
          </ac:cxnSpMkLst>
        </pc:cxnChg>
        <pc:cxnChg chg="del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93" creationId="{FC6E5735-BBDB-4F1D-B3F4-82093649FEC2}"/>
          </ac:cxnSpMkLst>
        </pc:cxnChg>
        <pc:cxnChg chg="del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94" creationId="{18422052-3D34-4331-AC63-54602F0F7422}"/>
          </ac:cxnSpMkLst>
        </pc:cxnChg>
        <pc:cxnChg chg="del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95" creationId="{EEC17D16-BFAC-4610-A3D2-EFD89F5CA02F}"/>
          </ac:cxnSpMkLst>
        </pc:cxnChg>
        <pc:cxnChg chg="del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96" creationId="{E1E88F50-FDE6-4EAC-A75A-3AA53B9AB12F}"/>
          </ac:cxnSpMkLst>
        </pc:cxnChg>
        <pc:cxnChg chg="del">
          <ac:chgData name="Syphax Ait oubelli" userId="ecf726b1934da71b" providerId="LiveId" clId="{DBF02EF2-5AE0-440D-B6AD-B5ACDEE03AC8}" dt="2021-08-27T20:33:22.407" v="4579" actId="478"/>
          <ac:cxnSpMkLst>
            <pc:docMk/>
            <pc:sldMk cId="456451536" sldId="427"/>
            <ac:cxnSpMk id="97" creationId="{F24DB324-2A88-4F01-8E70-7500DD7EFCFD}"/>
          </ac:cxnSpMkLst>
        </pc:cxnChg>
      </pc:sldChg>
      <pc:sldChg chg="addSp delSp modSp add mod">
        <pc:chgData name="Syphax Ait oubelli" userId="ecf726b1934da71b" providerId="LiveId" clId="{DBF02EF2-5AE0-440D-B6AD-B5ACDEE03AC8}" dt="2021-08-27T20:59:28.584" v="5266" actId="207"/>
        <pc:sldMkLst>
          <pc:docMk/>
          <pc:sldMk cId="2820146900" sldId="428"/>
        </pc:sldMkLst>
        <pc:spChg chg="del">
          <ac:chgData name="Syphax Ait oubelli" userId="ecf726b1934da71b" providerId="LiveId" clId="{DBF02EF2-5AE0-440D-B6AD-B5ACDEE03AC8}" dt="2021-08-27T20:35:51.310" v="4659" actId="478"/>
          <ac:spMkLst>
            <pc:docMk/>
            <pc:sldMk cId="2820146900" sldId="428"/>
            <ac:spMk id="42" creationId="{DC2FBFD4-9BAF-4F0F-B0D2-37EB8CA99081}"/>
          </ac:spMkLst>
        </pc:spChg>
        <pc:spChg chg="del">
          <ac:chgData name="Syphax Ait oubelli" userId="ecf726b1934da71b" providerId="LiveId" clId="{DBF02EF2-5AE0-440D-B6AD-B5ACDEE03AC8}" dt="2021-08-27T20:35:51.310" v="4659" actId="478"/>
          <ac:spMkLst>
            <pc:docMk/>
            <pc:sldMk cId="2820146900" sldId="428"/>
            <ac:spMk id="44" creationId="{18DEE543-1B9E-4872-8313-51EC599556B4}"/>
          </ac:spMkLst>
        </pc:spChg>
        <pc:spChg chg="del">
          <ac:chgData name="Syphax Ait oubelli" userId="ecf726b1934da71b" providerId="LiveId" clId="{DBF02EF2-5AE0-440D-B6AD-B5ACDEE03AC8}" dt="2021-08-27T20:35:51.310" v="4659" actId="478"/>
          <ac:spMkLst>
            <pc:docMk/>
            <pc:sldMk cId="2820146900" sldId="428"/>
            <ac:spMk id="45" creationId="{C802E9D9-86E1-4E44-ABE7-7D5089C479B6}"/>
          </ac:spMkLst>
        </pc:spChg>
        <pc:spChg chg="del">
          <ac:chgData name="Syphax Ait oubelli" userId="ecf726b1934da71b" providerId="LiveId" clId="{DBF02EF2-5AE0-440D-B6AD-B5ACDEE03AC8}" dt="2021-08-27T20:35:51.310" v="4659" actId="478"/>
          <ac:spMkLst>
            <pc:docMk/>
            <pc:sldMk cId="2820146900" sldId="428"/>
            <ac:spMk id="47" creationId="{20DCF8CE-8007-4EFB-A07D-6F5F69BE7A90}"/>
          </ac:spMkLst>
        </pc:spChg>
        <pc:spChg chg="del">
          <ac:chgData name="Syphax Ait oubelli" userId="ecf726b1934da71b" providerId="LiveId" clId="{DBF02EF2-5AE0-440D-B6AD-B5ACDEE03AC8}" dt="2021-08-27T20:35:51.310" v="4659" actId="478"/>
          <ac:spMkLst>
            <pc:docMk/>
            <pc:sldMk cId="2820146900" sldId="428"/>
            <ac:spMk id="51" creationId="{4C316A44-B2D3-4DE8-BE1F-759CADAB1A43}"/>
          </ac:spMkLst>
        </pc:spChg>
        <pc:spChg chg="del">
          <ac:chgData name="Syphax Ait oubelli" userId="ecf726b1934da71b" providerId="LiveId" clId="{DBF02EF2-5AE0-440D-B6AD-B5ACDEE03AC8}" dt="2021-08-27T20:35:51.310" v="4659" actId="478"/>
          <ac:spMkLst>
            <pc:docMk/>
            <pc:sldMk cId="2820146900" sldId="428"/>
            <ac:spMk id="53" creationId="{C497748A-C88E-4800-ABA9-2408F64D310E}"/>
          </ac:spMkLst>
        </pc:spChg>
        <pc:spChg chg="del">
          <ac:chgData name="Syphax Ait oubelli" userId="ecf726b1934da71b" providerId="LiveId" clId="{DBF02EF2-5AE0-440D-B6AD-B5ACDEE03AC8}" dt="2021-08-27T20:35:51.310" v="4659" actId="478"/>
          <ac:spMkLst>
            <pc:docMk/>
            <pc:sldMk cId="2820146900" sldId="428"/>
            <ac:spMk id="54" creationId="{AAC7EEAF-D656-47CE-8C3F-EA9EA2E249BE}"/>
          </ac:spMkLst>
        </pc:spChg>
        <pc:spChg chg="del">
          <ac:chgData name="Syphax Ait oubelli" userId="ecf726b1934da71b" providerId="LiveId" clId="{DBF02EF2-5AE0-440D-B6AD-B5ACDEE03AC8}" dt="2021-08-27T20:35:51.310" v="4659" actId="478"/>
          <ac:spMkLst>
            <pc:docMk/>
            <pc:sldMk cId="2820146900" sldId="428"/>
            <ac:spMk id="56" creationId="{6A6353A0-C998-4A1D-AB30-BE49BF2D4900}"/>
          </ac:spMkLst>
        </pc:spChg>
        <pc:spChg chg="del">
          <ac:chgData name="Syphax Ait oubelli" userId="ecf726b1934da71b" providerId="LiveId" clId="{DBF02EF2-5AE0-440D-B6AD-B5ACDEE03AC8}" dt="2021-08-27T20:35:51.310" v="4659" actId="478"/>
          <ac:spMkLst>
            <pc:docMk/>
            <pc:sldMk cId="2820146900" sldId="428"/>
            <ac:spMk id="57" creationId="{12D10859-0B20-4EAD-BBEA-880230B1BE12}"/>
          </ac:spMkLst>
        </pc:spChg>
        <pc:spChg chg="del">
          <ac:chgData name="Syphax Ait oubelli" userId="ecf726b1934da71b" providerId="LiveId" clId="{DBF02EF2-5AE0-440D-B6AD-B5ACDEE03AC8}" dt="2021-08-27T20:35:51.310" v="4659" actId="478"/>
          <ac:spMkLst>
            <pc:docMk/>
            <pc:sldMk cId="2820146900" sldId="428"/>
            <ac:spMk id="60" creationId="{F860B6A2-256E-4958-984B-4CA7CFA9B2BE}"/>
          </ac:spMkLst>
        </pc:spChg>
        <pc:spChg chg="del">
          <ac:chgData name="Syphax Ait oubelli" userId="ecf726b1934da71b" providerId="LiveId" clId="{DBF02EF2-5AE0-440D-B6AD-B5ACDEE03AC8}" dt="2021-08-27T20:35:51.310" v="4659" actId="478"/>
          <ac:spMkLst>
            <pc:docMk/>
            <pc:sldMk cId="2820146900" sldId="428"/>
            <ac:spMk id="62" creationId="{4BC7F5EF-FF71-48C9-AB81-CC664F482580}"/>
          </ac:spMkLst>
        </pc:spChg>
        <pc:spChg chg="del">
          <ac:chgData name="Syphax Ait oubelli" userId="ecf726b1934da71b" providerId="LiveId" clId="{DBF02EF2-5AE0-440D-B6AD-B5ACDEE03AC8}" dt="2021-08-27T20:35:51.310" v="4659" actId="478"/>
          <ac:spMkLst>
            <pc:docMk/>
            <pc:sldMk cId="2820146900" sldId="428"/>
            <ac:spMk id="63" creationId="{D58C902F-7C73-40D5-BF07-FA0B0F51F345}"/>
          </ac:spMkLst>
        </pc:spChg>
        <pc:spChg chg="del">
          <ac:chgData name="Syphax Ait oubelli" userId="ecf726b1934da71b" providerId="LiveId" clId="{DBF02EF2-5AE0-440D-B6AD-B5ACDEE03AC8}" dt="2021-08-27T20:35:51.310" v="4659" actId="478"/>
          <ac:spMkLst>
            <pc:docMk/>
            <pc:sldMk cId="2820146900" sldId="428"/>
            <ac:spMk id="65" creationId="{D073125D-930A-468C-A077-0AF96E1EA3DA}"/>
          </ac:spMkLst>
        </pc:spChg>
        <pc:spChg chg="del">
          <ac:chgData name="Syphax Ait oubelli" userId="ecf726b1934da71b" providerId="LiveId" clId="{DBF02EF2-5AE0-440D-B6AD-B5ACDEE03AC8}" dt="2021-08-27T20:35:51.310" v="4659" actId="478"/>
          <ac:spMkLst>
            <pc:docMk/>
            <pc:sldMk cId="2820146900" sldId="428"/>
            <ac:spMk id="66" creationId="{27F4EAC8-105D-4B47-B09A-4D389879EF31}"/>
          </ac:spMkLst>
        </pc:spChg>
        <pc:spChg chg="del">
          <ac:chgData name="Syphax Ait oubelli" userId="ecf726b1934da71b" providerId="LiveId" clId="{DBF02EF2-5AE0-440D-B6AD-B5ACDEE03AC8}" dt="2021-08-27T20:35:51.310" v="4659" actId="478"/>
          <ac:spMkLst>
            <pc:docMk/>
            <pc:sldMk cId="2820146900" sldId="428"/>
            <ac:spMk id="67" creationId="{10B155FB-C0BF-4C70-B11E-BF4D7973C22D}"/>
          </ac:spMkLst>
        </pc:spChg>
        <pc:spChg chg="del">
          <ac:chgData name="Syphax Ait oubelli" userId="ecf726b1934da71b" providerId="LiveId" clId="{DBF02EF2-5AE0-440D-B6AD-B5ACDEE03AC8}" dt="2021-08-27T20:35:51.310" v="4659" actId="478"/>
          <ac:spMkLst>
            <pc:docMk/>
            <pc:sldMk cId="2820146900" sldId="428"/>
            <ac:spMk id="68" creationId="{E4D494FE-438C-4F3C-9D84-F3E3EA5FF01B}"/>
          </ac:spMkLst>
        </pc:spChg>
        <pc:spChg chg="add mod">
          <ac:chgData name="Syphax Ait oubelli" userId="ecf726b1934da71b" providerId="LiveId" clId="{DBF02EF2-5AE0-440D-B6AD-B5ACDEE03AC8}" dt="2021-08-27T20:49:19.357" v="5046"/>
          <ac:spMkLst>
            <pc:docMk/>
            <pc:sldMk cId="2820146900" sldId="428"/>
            <ac:spMk id="100" creationId="{5A94BD5E-0491-444F-8CB7-A775D168E8C8}"/>
          </ac:spMkLst>
        </pc:spChg>
        <pc:spChg chg="mod">
          <ac:chgData name="Syphax Ait oubelli" userId="ecf726b1934da71b" providerId="LiveId" clId="{DBF02EF2-5AE0-440D-B6AD-B5ACDEE03AC8}" dt="2021-08-27T20:59:28.584" v="5266" actId="207"/>
          <ac:spMkLst>
            <pc:docMk/>
            <pc:sldMk cId="2820146900" sldId="428"/>
            <ac:spMk id="118" creationId="{B6E38175-4676-41B1-838E-46671EDA869A}"/>
          </ac:spMkLst>
        </pc:spChg>
        <pc:spChg chg="mod">
          <ac:chgData name="Syphax Ait oubelli" userId="ecf726b1934da71b" providerId="LiveId" clId="{DBF02EF2-5AE0-440D-B6AD-B5ACDEE03AC8}" dt="2021-08-27T20:35:28.702" v="4651" actId="207"/>
          <ac:spMkLst>
            <pc:docMk/>
            <pc:sldMk cId="2820146900" sldId="428"/>
            <ac:spMk id="142" creationId="{D411856E-8C37-4EFF-828C-CEC7BE4E5735}"/>
          </ac:spMkLst>
        </pc:spChg>
        <pc:spChg chg="mod">
          <ac:chgData name="Syphax Ait oubelli" userId="ecf726b1934da71b" providerId="LiveId" clId="{DBF02EF2-5AE0-440D-B6AD-B5ACDEE03AC8}" dt="2021-08-27T20:35:28.702" v="4651" actId="207"/>
          <ac:spMkLst>
            <pc:docMk/>
            <pc:sldMk cId="2820146900" sldId="428"/>
            <ac:spMk id="143" creationId="{0085F201-8AD1-4EF4-8BF9-27A4AE606BD6}"/>
          </ac:spMkLst>
        </pc:spChg>
        <pc:spChg chg="mod">
          <ac:chgData name="Syphax Ait oubelli" userId="ecf726b1934da71b" providerId="LiveId" clId="{DBF02EF2-5AE0-440D-B6AD-B5ACDEE03AC8}" dt="2021-08-27T20:35:28.702" v="4651" actId="207"/>
          <ac:spMkLst>
            <pc:docMk/>
            <pc:sldMk cId="2820146900" sldId="428"/>
            <ac:spMk id="144" creationId="{244597DC-630E-4410-9E23-D2F26E5B1E8C}"/>
          </ac:spMkLst>
        </pc:spChg>
        <pc:spChg chg="mod">
          <ac:chgData name="Syphax Ait oubelli" userId="ecf726b1934da71b" providerId="LiveId" clId="{DBF02EF2-5AE0-440D-B6AD-B5ACDEE03AC8}" dt="2021-08-27T20:35:28.702" v="4651" actId="207"/>
          <ac:spMkLst>
            <pc:docMk/>
            <pc:sldMk cId="2820146900" sldId="428"/>
            <ac:spMk id="145" creationId="{64E966FF-70D0-41A3-B675-1F06DF02355F}"/>
          </ac:spMkLst>
        </pc:spChg>
        <pc:cxnChg chg="del mod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69" creationId="{AF628DBC-C03A-4EBB-9DE7-93E36683CC15}"/>
          </ac:cxnSpMkLst>
        </pc:cxnChg>
        <pc:cxnChg chg="del mod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71" creationId="{C8C21735-D23B-4CD8-A201-1CB9D7C384DA}"/>
          </ac:cxnSpMkLst>
        </pc:cxnChg>
        <pc:cxnChg chg="del mod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72" creationId="{E9B5235E-9793-4EBE-A0ED-11D55CB798BA}"/>
          </ac:cxnSpMkLst>
        </pc:cxnChg>
        <pc:cxnChg chg="del mod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74" creationId="{17343D4A-FD86-4AB9-AB77-1F9BEFAAD4E2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75" creationId="{A53AD7CB-C5F1-4ABC-8B5A-E4225FC3DB42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76" creationId="{B5261359-D171-4ED9-97DC-0C558B284CBA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77" creationId="{8628B1BC-5B34-4451-878E-63011EBC15C2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78" creationId="{6F67CE49-2692-4D91-AAF4-20263BC95634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79" creationId="{C09C5CD6-EF7C-4717-B4C8-1E54DE459D2C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80" creationId="{635681D0-593B-4008-8DD7-0F07DA91540A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81" creationId="{A7EE46A4-A527-4939-B84C-F8A39A2C7F16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82" creationId="{CFFCE582-5657-4A30-AD99-F5D54C0586FD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83" creationId="{87DC9B58-18AC-454C-90AC-19639F12D81D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84" creationId="{79F05178-73AC-4002-8A11-74DD24C76C47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85" creationId="{C0BEB304-CE8F-4433-8D2E-3A6A973BAD8E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86" creationId="{4FF1C5F2-2598-404D-A370-4EB575A8298F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87" creationId="{7286FA24-9462-4639-B906-C0838D91248A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88" creationId="{2561B730-72E5-4303-B9EF-B9620ADD699D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89" creationId="{6593F95F-D66B-4BCF-BDA7-6575307BBBF5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90" creationId="{351DF9ED-544C-4A1B-BA3F-D60B84B7AC70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91" creationId="{B42CB3A6-E6F5-4FC0-BDEA-50F0A45427BE}"/>
          </ac:cxnSpMkLst>
        </pc:cxnChg>
        <pc:cxnChg chg="del mod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92" creationId="{327702C8-A8D0-4493-8A8E-94644FE10436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93" creationId="{FC6E5735-BBDB-4F1D-B3F4-82093649FEC2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94" creationId="{18422052-3D34-4331-AC63-54602F0F7422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95" creationId="{EEC17D16-BFAC-4610-A3D2-EFD89F5CA02F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96" creationId="{E1E88F50-FDE6-4EAC-A75A-3AA53B9AB12F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98" creationId="{916DAD9B-47D7-4C86-89D1-B6691D745960}"/>
          </ac:cxnSpMkLst>
        </pc:cxnChg>
        <pc:cxnChg chg="del">
          <ac:chgData name="Syphax Ait oubelli" userId="ecf726b1934da71b" providerId="LiveId" clId="{DBF02EF2-5AE0-440D-B6AD-B5ACDEE03AC8}" dt="2021-08-27T20:35:51.310" v="4659" actId="478"/>
          <ac:cxnSpMkLst>
            <pc:docMk/>
            <pc:sldMk cId="2820146900" sldId="428"/>
            <ac:cxnSpMk id="99" creationId="{6C2F74E6-9D45-457E-ADB9-F2C6BC5F5584}"/>
          </ac:cxnSpMkLst>
        </pc:cxnChg>
      </pc:sldChg>
      <pc:sldChg chg="add del">
        <pc:chgData name="Syphax Ait oubelli" userId="ecf726b1934da71b" providerId="LiveId" clId="{DBF02EF2-5AE0-440D-B6AD-B5ACDEE03AC8}" dt="2021-08-27T21:12:07.053" v="5357" actId="47"/>
        <pc:sldMkLst>
          <pc:docMk/>
          <pc:sldMk cId="2225102494" sldId="429"/>
        </pc:sldMkLst>
      </pc:sldChg>
      <pc:sldChg chg="add del">
        <pc:chgData name="Syphax Ait oubelli" userId="ecf726b1934da71b" providerId="LiveId" clId="{DBF02EF2-5AE0-440D-B6AD-B5ACDEE03AC8}" dt="2021-08-27T21:12:07.053" v="5357" actId="47"/>
        <pc:sldMkLst>
          <pc:docMk/>
          <pc:sldMk cId="583318032" sldId="430"/>
        </pc:sldMkLst>
      </pc:sldChg>
      <pc:sldChg chg="add del">
        <pc:chgData name="Syphax Ait oubelli" userId="ecf726b1934da71b" providerId="LiveId" clId="{DBF02EF2-5AE0-440D-B6AD-B5ACDEE03AC8}" dt="2021-08-27T21:12:07.053" v="5357" actId="47"/>
        <pc:sldMkLst>
          <pc:docMk/>
          <pc:sldMk cId="1300325087" sldId="431"/>
        </pc:sldMkLst>
      </pc:sldChg>
      <pc:sldChg chg="addSp modSp add mod ord">
        <pc:chgData name="Syphax Ait oubelli" userId="ecf726b1934da71b" providerId="LiveId" clId="{DBF02EF2-5AE0-440D-B6AD-B5ACDEE03AC8}" dt="2021-08-27T20:48:28.636" v="5028" actId="1076"/>
        <pc:sldMkLst>
          <pc:docMk/>
          <pc:sldMk cId="1151650685" sldId="432"/>
        </pc:sldMkLst>
        <pc:spChg chg="add mod">
          <ac:chgData name="Syphax Ait oubelli" userId="ecf726b1934da71b" providerId="LiveId" clId="{DBF02EF2-5AE0-440D-B6AD-B5ACDEE03AC8}" dt="2021-08-27T20:48:28.636" v="5028" actId="1076"/>
          <ac:spMkLst>
            <pc:docMk/>
            <pc:sldMk cId="1151650685" sldId="432"/>
            <ac:spMk id="56" creationId="{27743327-8AB7-4F89-BF3C-EBFC51D2FD56}"/>
          </ac:spMkLst>
        </pc:spChg>
        <pc:spChg chg="mod">
          <ac:chgData name="Syphax Ait oubelli" userId="ecf726b1934da71b" providerId="LiveId" clId="{DBF02EF2-5AE0-440D-B6AD-B5ACDEE03AC8}" dt="2021-08-27T20:48:15.987" v="5023" actId="207"/>
          <ac:spMkLst>
            <pc:docMk/>
            <pc:sldMk cId="1151650685" sldId="432"/>
            <ac:spMk id="125" creationId="{329B5B38-2E37-4E27-8B20-4316760C5618}"/>
          </ac:spMkLst>
        </pc:spChg>
      </pc:sldChg>
      <pc:sldChg chg="addSp delSp modSp add mod">
        <pc:chgData name="Syphax Ait oubelli" userId="ecf726b1934da71b" providerId="LiveId" clId="{DBF02EF2-5AE0-440D-B6AD-B5ACDEE03AC8}" dt="2021-08-27T20:59:11.037" v="5258" actId="207"/>
        <pc:sldMkLst>
          <pc:docMk/>
          <pc:sldMk cId="265777374" sldId="433"/>
        </pc:sldMkLst>
        <pc:spChg chg="add mod">
          <ac:chgData name="Syphax Ait oubelli" userId="ecf726b1934da71b" providerId="LiveId" clId="{DBF02EF2-5AE0-440D-B6AD-B5ACDEE03AC8}" dt="2021-08-27T20:48:50.341" v="5033" actId="1076"/>
          <ac:spMkLst>
            <pc:docMk/>
            <pc:sldMk cId="265777374" sldId="433"/>
            <ac:spMk id="56" creationId="{EE6B9030-4EC4-4618-972F-623B23A91FD2}"/>
          </ac:spMkLst>
        </pc:spChg>
        <pc:spChg chg="del">
          <ac:chgData name="Syphax Ait oubelli" userId="ecf726b1934da71b" providerId="LiveId" clId="{DBF02EF2-5AE0-440D-B6AD-B5ACDEE03AC8}" dt="2021-08-27T20:34:08.586" v="4584" actId="478"/>
          <ac:spMkLst>
            <pc:docMk/>
            <pc:sldMk cId="265777374" sldId="433"/>
            <ac:spMk id="67" creationId="{10B155FB-C0BF-4C70-B11E-BF4D7973C22D}"/>
          </ac:spMkLst>
        </pc:spChg>
        <pc:spChg chg="mod">
          <ac:chgData name="Syphax Ait oubelli" userId="ecf726b1934da71b" providerId="LiveId" clId="{DBF02EF2-5AE0-440D-B6AD-B5ACDEE03AC8}" dt="2021-08-27T20:59:11.037" v="5258" actId="207"/>
          <ac:spMkLst>
            <pc:docMk/>
            <pc:sldMk cId="265777374" sldId="433"/>
            <ac:spMk id="124" creationId="{7C552565-F814-440F-B810-69B985E86A5D}"/>
          </ac:spMkLst>
        </pc:spChg>
        <pc:spChg chg="mod">
          <ac:chgData name="Syphax Ait oubelli" userId="ecf726b1934da71b" providerId="LiveId" clId="{DBF02EF2-5AE0-440D-B6AD-B5ACDEE03AC8}" dt="2021-08-27T20:34:16.168" v="4609" actId="207"/>
          <ac:spMkLst>
            <pc:docMk/>
            <pc:sldMk cId="265777374" sldId="433"/>
            <ac:spMk id="145" creationId="{64E966FF-70D0-41A3-B675-1F06DF02355F}"/>
          </ac:spMkLst>
        </pc:spChg>
        <pc:cxnChg chg="del">
          <ac:chgData name="Syphax Ait oubelli" userId="ecf726b1934da71b" providerId="LiveId" clId="{DBF02EF2-5AE0-440D-B6AD-B5ACDEE03AC8}" dt="2021-08-27T20:34:08.586" v="4584" actId="478"/>
          <ac:cxnSpMkLst>
            <pc:docMk/>
            <pc:sldMk cId="265777374" sldId="433"/>
            <ac:cxnSpMk id="90" creationId="{351DF9ED-544C-4A1B-BA3F-D60B84B7AC70}"/>
          </ac:cxnSpMkLst>
        </pc:cxnChg>
      </pc:sldChg>
      <pc:sldChg chg="addSp delSp modSp add mod">
        <pc:chgData name="Syphax Ait oubelli" userId="ecf726b1934da71b" providerId="LiveId" clId="{DBF02EF2-5AE0-440D-B6AD-B5ACDEE03AC8}" dt="2021-08-27T20:59:14.244" v="5260" actId="207"/>
        <pc:sldMkLst>
          <pc:docMk/>
          <pc:sldMk cId="2245304141" sldId="434"/>
        </pc:sldMkLst>
        <pc:spChg chg="add mod">
          <ac:chgData name="Syphax Ait oubelli" userId="ecf726b1934da71b" providerId="LiveId" clId="{DBF02EF2-5AE0-440D-B6AD-B5ACDEE03AC8}" dt="2021-08-27T20:48:57.757" v="5037" actId="20577"/>
          <ac:spMkLst>
            <pc:docMk/>
            <pc:sldMk cId="2245304141" sldId="434"/>
            <ac:spMk id="54" creationId="{37C35AC6-3F3C-44AA-800C-B07679E867D3}"/>
          </ac:spMkLst>
        </pc:spChg>
        <pc:spChg chg="del">
          <ac:chgData name="Syphax Ait oubelli" userId="ecf726b1934da71b" providerId="LiveId" clId="{DBF02EF2-5AE0-440D-B6AD-B5ACDEE03AC8}" dt="2021-08-27T20:34:34.445" v="4611" actId="478"/>
          <ac:spMkLst>
            <pc:docMk/>
            <pc:sldMk cId="2245304141" sldId="434"/>
            <ac:spMk id="66" creationId="{27F4EAC8-105D-4B47-B09A-4D389879EF31}"/>
          </ac:spMkLst>
        </pc:spChg>
        <pc:spChg chg="mod">
          <ac:chgData name="Syphax Ait oubelli" userId="ecf726b1934da71b" providerId="LiveId" clId="{DBF02EF2-5AE0-440D-B6AD-B5ACDEE03AC8}" dt="2021-08-27T20:59:14.244" v="5260" actId="207"/>
          <ac:spMkLst>
            <pc:docMk/>
            <pc:sldMk cId="2245304141" sldId="434"/>
            <ac:spMk id="123" creationId="{6EB0550F-3A4F-42D7-9AD9-749698E73B52}"/>
          </ac:spMkLst>
        </pc:spChg>
        <pc:spChg chg="mod">
          <ac:chgData name="Syphax Ait oubelli" userId="ecf726b1934da71b" providerId="LiveId" clId="{DBF02EF2-5AE0-440D-B6AD-B5ACDEE03AC8}" dt="2021-08-27T20:34:38.256" v="4620" actId="207"/>
          <ac:spMkLst>
            <pc:docMk/>
            <pc:sldMk cId="2245304141" sldId="434"/>
            <ac:spMk id="144" creationId="{244597DC-630E-4410-9E23-D2F26E5B1E8C}"/>
          </ac:spMkLst>
        </pc:spChg>
        <pc:cxnChg chg="del">
          <ac:chgData name="Syphax Ait oubelli" userId="ecf726b1934da71b" providerId="LiveId" clId="{DBF02EF2-5AE0-440D-B6AD-B5ACDEE03AC8}" dt="2021-08-27T20:34:34.445" v="4611" actId="478"/>
          <ac:cxnSpMkLst>
            <pc:docMk/>
            <pc:sldMk cId="2245304141" sldId="434"/>
            <ac:cxnSpMk id="89" creationId="{6593F95F-D66B-4BCF-BDA7-6575307BBBF5}"/>
          </ac:cxnSpMkLst>
        </pc:cxnChg>
      </pc:sldChg>
      <pc:sldChg chg="addSp delSp modSp add mod">
        <pc:chgData name="Syphax Ait oubelli" userId="ecf726b1934da71b" providerId="LiveId" clId="{DBF02EF2-5AE0-440D-B6AD-B5ACDEE03AC8}" dt="2021-08-27T20:59:17.552" v="5262" actId="207"/>
        <pc:sldMkLst>
          <pc:docMk/>
          <pc:sldMk cId="3177161216" sldId="435"/>
        </pc:sldMkLst>
        <pc:spChg chg="add mod">
          <ac:chgData name="Syphax Ait oubelli" userId="ecf726b1934da71b" providerId="LiveId" clId="{DBF02EF2-5AE0-440D-B6AD-B5ACDEE03AC8}" dt="2021-08-27T20:49:06.019" v="5041" actId="20577"/>
          <ac:spMkLst>
            <pc:docMk/>
            <pc:sldMk cId="3177161216" sldId="435"/>
            <ac:spMk id="52" creationId="{F95B239D-583E-4656-B7B2-3A5D8D499918}"/>
          </ac:spMkLst>
        </pc:spChg>
        <pc:spChg chg="del">
          <ac:chgData name="Syphax Ait oubelli" userId="ecf726b1934da71b" providerId="LiveId" clId="{DBF02EF2-5AE0-440D-B6AD-B5ACDEE03AC8}" dt="2021-08-27T20:34:44.437" v="4622" actId="478"/>
          <ac:spMkLst>
            <pc:docMk/>
            <pc:sldMk cId="3177161216" sldId="435"/>
            <ac:spMk id="65" creationId="{D073125D-930A-468C-A077-0AF96E1EA3DA}"/>
          </ac:spMkLst>
        </pc:spChg>
        <pc:spChg chg="mod">
          <ac:chgData name="Syphax Ait oubelli" userId="ecf726b1934da71b" providerId="LiveId" clId="{DBF02EF2-5AE0-440D-B6AD-B5ACDEE03AC8}" dt="2021-08-27T20:59:17.552" v="5262" actId="207"/>
          <ac:spMkLst>
            <pc:docMk/>
            <pc:sldMk cId="3177161216" sldId="435"/>
            <ac:spMk id="122" creationId="{87932780-2698-4037-A404-95A1A307F1B6}"/>
          </ac:spMkLst>
        </pc:spChg>
        <pc:spChg chg="mod">
          <ac:chgData name="Syphax Ait oubelli" userId="ecf726b1934da71b" providerId="LiveId" clId="{DBF02EF2-5AE0-440D-B6AD-B5ACDEE03AC8}" dt="2021-08-27T20:34:48.257" v="4631" actId="207"/>
          <ac:spMkLst>
            <pc:docMk/>
            <pc:sldMk cId="3177161216" sldId="435"/>
            <ac:spMk id="143" creationId="{0085F201-8AD1-4EF4-8BF9-27A4AE606BD6}"/>
          </ac:spMkLst>
        </pc:spChg>
        <pc:cxnChg chg="del">
          <ac:chgData name="Syphax Ait oubelli" userId="ecf726b1934da71b" providerId="LiveId" clId="{DBF02EF2-5AE0-440D-B6AD-B5ACDEE03AC8}" dt="2021-08-27T20:34:44.437" v="4622" actId="478"/>
          <ac:cxnSpMkLst>
            <pc:docMk/>
            <pc:sldMk cId="3177161216" sldId="435"/>
            <ac:cxnSpMk id="99" creationId="{6C2F74E6-9D45-457E-ADB9-F2C6BC5F5584}"/>
          </ac:cxnSpMkLst>
        </pc:cxnChg>
      </pc:sldChg>
      <pc:sldChg chg="addSp delSp modSp add mod">
        <pc:chgData name="Syphax Ait oubelli" userId="ecf726b1934da71b" providerId="LiveId" clId="{DBF02EF2-5AE0-440D-B6AD-B5ACDEE03AC8}" dt="2021-08-27T20:59:21.638" v="5264" actId="207"/>
        <pc:sldMkLst>
          <pc:docMk/>
          <pc:sldMk cId="2676420147" sldId="436"/>
        </pc:sldMkLst>
        <pc:spChg chg="del">
          <ac:chgData name="Syphax Ait oubelli" userId="ecf726b1934da71b" providerId="LiveId" clId="{DBF02EF2-5AE0-440D-B6AD-B5ACDEE03AC8}" dt="2021-08-27T20:34:54.931" v="4633" actId="478"/>
          <ac:spMkLst>
            <pc:docMk/>
            <pc:sldMk cId="2676420147" sldId="436"/>
            <ac:spMk id="51" creationId="{4C316A44-B2D3-4DE8-BE1F-759CADAB1A43}"/>
          </ac:spMkLst>
        </pc:spChg>
        <pc:spChg chg="add mod">
          <ac:chgData name="Syphax Ait oubelli" userId="ecf726b1934da71b" providerId="LiveId" clId="{DBF02EF2-5AE0-440D-B6AD-B5ACDEE03AC8}" dt="2021-08-27T20:49:12.740" v="5045" actId="20577"/>
          <ac:spMkLst>
            <pc:docMk/>
            <pc:sldMk cId="2676420147" sldId="436"/>
            <ac:spMk id="52" creationId="{492E0DCA-6975-4985-8B3F-D5F79E890A4E}"/>
          </ac:spMkLst>
        </pc:spChg>
        <pc:spChg chg="mod">
          <ac:chgData name="Syphax Ait oubelli" userId="ecf726b1934da71b" providerId="LiveId" clId="{DBF02EF2-5AE0-440D-B6AD-B5ACDEE03AC8}" dt="2021-08-27T20:59:21.638" v="5264" actId="207"/>
          <ac:spMkLst>
            <pc:docMk/>
            <pc:sldMk cId="2676420147" sldId="436"/>
            <ac:spMk id="117" creationId="{8CD5F533-F767-4951-84AF-09E141C4F907}"/>
          </ac:spMkLst>
        </pc:spChg>
        <pc:spChg chg="mod">
          <ac:chgData name="Syphax Ait oubelli" userId="ecf726b1934da71b" providerId="LiveId" clId="{DBF02EF2-5AE0-440D-B6AD-B5ACDEE03AC8}" dt="2021-08-27T20:35:01.468" v="4640" actId="207"/>
          <ac:spMkLst>
            <pc:docMk/>
            <pc:sldMk cId="2676420147" sldId="436"/>
            <ac:spMk id="142" creationId="{D411856E-8C37-4EFF-828C-CEC7BE4E5735}"/>
          </ac:spMkLst>
        </pc:spChg>
        <pc:cxnChg chg="del">
          <ac:chgData name="Syphax Ait oubelli" userId="ecf726b1934da71b" providerId="LiveId" clId="{DBF02EF2-5AE0-440D-B6AD-B5ACDEE03AC8}" dt="2021-08-27T20:34:54.931" v="4633" actId="478"/>
          <ac:cxnSpMkLst>
            <pc:docMk/>
            <pc:sldMk cId="2676420147" sldId="436"/>
            <ac:cxnSpMk id="98" creationId="{916DAD9B-47D7-4C86-89D1-B6691D745960}"/>
          </ac:cxnSpMkLst>
        </pc:cxnChg>
      </pc:sldChg>
      <pc:sldChg chg="addSp delSp modSp add mod">
        <pc:chgData name="Syphax Ait oubelli" userId="ecf726b1934da71b" providerId="LiveId" clId="{DBF02EF2-5AE0-440D-B6AD-B5ACDEE03AC8}" dt="2021-08-27T20:59:40.052" v="5268" actId="207"/>
        <pc:sldMkLst>
          <pc:docMk/>
          <pc:sldMk cId="2152072125" sldId="437"/>
        </pc:sldMkLst>
        <pc:spChg chg="del">
          <ac:chgData name="Syphax Ait oubelli" userId="ecf726b1934da71b" providerId="LiveId" clId="{DBF02EF2-5AE0-440D-B6AD-B5ACDEE03AC8}" dt="2021-08-27T20:36:14.617" v="4660" actId="478"/>
          <ac:spMkLst>
            <pc:docMk/>
            <pc:sldMk cId="2152072125" sldId="437"/>
            <ac:spMk id="42" creationId="{DC2FBFD4-9BAF-4F0F-B0D2-37EB8CA99081}"/>
          </ac:spMkLst>
        </pc:spChg>
        <pc:spChg chg="del">
          <ac:chgData name="Syphax Ait oubelli" userId="ecf726b1934da71b" providerId="LiveId" clId="{DBF02EF2-5AE0-440D-B6AD-B5ACDEE03AC8}" dt="2021-08-27T20:36:14.617" v="4660" actId="478"/>
          <ac:spMkLst>
            <pc:docMk/>
            <pc:sldMk cId="2152072125" sldId="437"/>
            <ac:spMk id="44" creationId="{18DEE543-1B9E-4872-8313-51EC599556B4}"/>
          </ac:spMkLst>
        </pc:spChg>
        <pc:spChg chg="del">
          <ac:chgData name="Syphax Ait oubelli" userId="ecf726b1934da71b" providerId="LiveId" clId="{DBF02EF2-5AE0-440D-B6AD-B5ACDEE03AC8}" dt="2021-08-27T20:36:14.617" v="4660" actId="478"/>
          <ac:spMkLst>
            <pc:docMk/>
            <pc:sldMk cId="2152072125" sldId="437"/>
            <ac:spMk id="45" creationId="{C802E9D9-86E1-4E44-ABE7-7D5089C479B6}"/>
          </ac:spMkLst>
        </pc:spChg>
        <pc:spChg chg="del">
          <ac:chgData name="Syphax Ait oubelli" userId="ecf726b1934da71b" providerId="LiveId" clId="{DBF02EF2-5AE0-440D-B6AD-B5ACDEE03AC8}" dt="2021-08-27T20:36:14.617" v="4660" actId="478"/>
          <ac:spMkLst>
            <pc:docMk/>
            <pc:sldMk cId="2152072125" sldId="437"/>
            <ac:spMk id="47" creationId="{20DCF8CE-8007-4EFB-A07D-6F5F69BE7A90}"/>
          </ac:spMkLst>
        </pc:spChg>
        <pc:spChg chg="del">
          <ac:chgData name="Syphax Ait oubelli" userId="ecf726b1934da71b" providerId="LiveId" clId="{DBF02EF2-5AE0-440D-B6AD-B5ACDEE03AC8}" dt="2021-08-27T20:36:14.617" v="4660" actId="478"/>
          <ac:spMkLst>
            <pc:docMk/>
            <pc:sldMk cId="2152072125" sldId="437"/>
            <ac:spMk id="51" creationId="{4C316A44-B2D3-4DE8-BE1F-759CADAB1A43}"/>
          </ac:spMkLst>
        </pc:spChg>
        <pc:spChg chg="del">
          <ac:chgData name="Syphax Ait oubelli" userId="ecf726b1934da71b" providerId="LiveId" clId="{DBF02EF2-5AE0-440D-B6AD-B5ACDEE03AC8}" dt="2021-08-27T20:36:14.617" v="4660" actId="478"/>
          <ac:spMkLst>
            <pc:docMk/>
            <pc:sldMk cId="2152072125" sldId="437"/>
            <ac:spMk id="53" creationId="{C497748A-C88E-4800-ABA9-2408F64D310E}"/>
          </ac:spMkLst>
        </pc:spChg>
        <pc:spChg chg="del">
          <ac:chgData name="Syphax Ait oubelli" userId="ecf726b1934da71b" providerId="LiveId" clId="{DBF02EF2-5AE0-440D-B6AD-B5ACDEE03AC8}" dt="2021-08-27T20:36:14.617" v="4660" actId="478"/>
          <ac:spMkLst>
            <pc:docMk/>
            <pc:sldMk cId="2152072125" sldId="437"/>
            <ac:spMk id="54" creationId="{AAC7EEAF-D656-47CE-8C3F-EA9EA2E249BE}"/>
          </ac:spMkLst>
        </pc:spChg>
        <pc:spChg chg="del">
          <ac:chgData name="Syphax Ait oubelli" userId="ecf726b1934da71b" providerId="LiveId" clId="{DBF02EF2-5AE0-440D-B6AD-B5ACDEE03AC8}" dt="2021-08-27T20:36:14.617" v="4660" actId="478"/>
          <ac:spMkLst>
            <pc:docMk/>
            <pc:sldMk cId="2152072125" sldId="437"/>
            <ac:spMk id="56" creationId="{6A6353A0-C998-4A1D-AB30-BE49BF2D4900}"/>
          </ac:spMkLst>
        </pc:spChg>
        <pc:spChg chg="del">
          <ac:chgData name="Syphax Ait oubelli" userId="ecf726b1934da71b" providerId="LiveId" clId="{DBF02EF2-5AE0-440D-B6AD-B5ACDEE03AC8}" dt="2021-08-27T20:36:14.617" v="4660" actId="478"/>
          <ac:spMkLst>
            <pc:docMk/>
            <pc:sldMk cId="2152072125" sldId="437"/>
            <ac:spMk id="57" creationId="{12D10859-0B20-4EAD-BBEA-880230B1BE12}"/>
          </ac:spMkLst>
        </pc:spChg>
        <pc:spChg chg="del">
          <ac:chgData name="Syphax Ait oubelli" userId="ecf726b1934da71b" providerId="LiveId" clId="{DBF02EF2-5AE0-440D-B6AD-B5ACDEE03AC8}" dt="2021-08-27T20:36:14.617" v="4660" actId="478"/>
          <ac:spMkLst>
            <pc:docMk/>
            <pc:sldMk cId="2152072125" sldId="437"/>
            <ac:spMk id="60" creationId="{F860B6A2-256E-4958-984B-4CA7CFA9B2BE}"/>
          </ac:spMkLst>
        </pc:spChg>
        <pc:spChg chg="del">
          <ac:chgData name="Syphax Ait oubelli" userId="ecf726b1934da71b" providerId="LiveId" clId="{DBF02EF2-5AE0-440D-B6AD-B5ACDEE03AC8}" dt="2021-08-27T20:36:14.617" v="4660" actId="478"/>
          <ac:spMkLst>
            <pc:docMk/>
            <pc:sldMk cId="2152072125" sldId="437"/>
            <ac:spMk id="62" creationId="{4BC7F5EF-FF71-48C9-AB81-CC664F482580}"/>
          </ac:spMkLst>
        </pc:spChg>
        <pc:spChg chg="del">
          <ac:chgData name="Syphax Ait oubelli" userId="ecf726b1934da71b" providerId="LiveId" clId="{DBF02EF2-5AE0-440D-B6AD-B5ACDEE03AC8}" dt="2021-08-27T20:36:14.617" v="4660" actId="478"/>
          <ac:spMkLst>
            <pc:docMk/>
            <pc:sldMk cId="2152072125" sldId="437"/>
            <ac:spMk id="63" creationId="{D58C902F-7C73-40D5-BF07-FA0B0F51F345}"/>
          </ac:spMkLst>
        </pc:spChg>
        <pc:spChg chg="del">
          <ac:chgData name="Syphax Ait oubelli" userId="ecf726b1934da71b" providerId="LiveId" clId="{DBF02EF2-5AE0-440D-B6AD-B5ACDEE03AC8}" dt="2021-08-27T20:36:14.617" v="4660" actId="478"/>
          <ac:spMkLst>
            <pc:docMk/>
            <pc:sldMk cId="2152072125" sldId="437"/>
            <ac:spMk id="66" creationId="{27F4EAC8-105D-4B47-B09A-4D389879EF31}"/>
          </ac:spMkLst>
        </pc:spChg>
        <pc:spChg chg="del">
          <ac:chgData name="Syphax Ait oubelli" userId="ecf726b1934da71b" providerId="LiveId" clId="{DBF02EF2-5AE0-440D-B6AD-B5ACDEE03AC8}" dt="2021-08-27T20:36:14.617" v="4660" actId="478"/>
          <ac:spMkLst>
            <pc:docMk/>
            <pc:sldMk cId="2152072125" sldId="437"/>
            <ac:spMk id="67" creationId="{10B155FB-C0BF-4C70-B11E-BF4D7973C22D}"/>
          </ac:spMkLst>
        </pc:spChg>
        <pc:spChg chg="del">
          <ac:chgData name="Syphax Ait oubelli" userId="ecf726b1934da71b" providerId="LiveId" clId="{DBF02EF2-5AE0-440D-B6AD-B5ACDEE03AC8}" dt="2021-08-27T20:36:14.617" v="4660" actId="478"/>
          <ac:spMkLst>
            <pc:docMk/>
            <pc:sldMk cId="2152072125" sldId="437"/>
            <ac:spMk id="68" creationId="{E4D494FE-438C-4F3C-9D84-F3E3EA5FF01B}"/>
          </ac:spMkLst>
        </pc:spChg>
        <pc:spChg chg="add mod">
          <ac:chgData name="Syphax Ait oubelli" userId="ecf726b1934da71b" providerId="LiveId" clId="{DBF02EF2-5AE0-440D-B6AD-B5ACDEE03AC8}" dt="2021-08-27T20:49:23.921" v="5047"/>
          <ac:spMkLst>
            <pc:docMk/>
            <pc:sldMk cId="2152072125" sldId="437"/>
            <ac:spMk id="100" creationId="{5214C57C-990E-46FF-8B37-B40EEE7FC769}"/>
          </ac:spMkLst>
        </pc:spChg>
        <pc:spChg chg="mod">
          <ac:chgData name="Syphax Ait oubelli" userId="ecf726b1934da71b" providerId="LiveId" clId="{DBF02EF2-5AE0-440D-B6AD-B5ACDEE03AC8}" dt="2021-08-27T20:59:40.052" v="5268" actId="207"/>
          <ac:spMkLst>
            <pc:docMk/>
            <pc:sldMk cId="2152072125" sldId="437"/>
            <ac:spMk id="123" creationId="{6EB0550F-3A4F-42D7-9AD9-749698E73B52}"/>
          </ac:spMkLst>
        </pc:spChg>
        <pc:spChg chg="mod">
          <ac:chgData name="Syphax Ait oubelli" userId="ecf726b1934da71b" providerId="LiveId" clId="{DBF02EF2-5AE0-440D-B6AD-B5ACDEE03AC8}" dt="2021-08-27T20:49:33.408" v="5049" actId="207"/>
          <ac:spMkLst>
            <pc:docMk/>
            <pc:sldMk cId="2152072125" sldId="437"/>
            <ac:spMk id="143" creationId="{0085F201-8AD1-4EF4-8BF9-27A4AE606BD6}"/>
          </ac:spMkLst>
        </pc:spChg>
        <pc:cxnChg chg="del mod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69" creationId="{AF628DBC-C03A-4EBB-9DE7-93E36683CC15}"/>
          </ac:cxnSpMkLst>
        </pc:cxnChg>
        <pc:cxnChg chg="del mod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71" creationId="{C8C21735-D23B-4CD8-A201-1CB9D7C384DA}"/>
          </ac:cxnSpMkLst>
        </pc:cxnChg>
        <pc:cxnChg chg="del mod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72" creationId="{E9B5235E-9793-4EBE-A0ED-11D55CB798BA}"/>
          </ac:cxnSpMkLst>
        </pc:cxnChg>
        <pc:cxnChg chg="del mod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74" creationId="{17343D4A-FD86-4AB9-AB77-1F9BEFAAD4E2}"/>
          </ac:cxnSpMkLst>
        </pc:cxnChg>
        <pc:cxnChg chg="del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75" creationId="{A53AD7CB-C5F1-4ABC-8B5A-E4225FC3DB42}"/>
          </ac:cxnSpMkLst>
        </pc:cxnChg>
        <pc:cxnChg chg="del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76" creationId="{B5261359-D171-4ED9-97DC-0C558B284CBA}"/>
          </ac:cxnSpMkLst>
        </pc:cxnChg>
        <pc:cxnChg chg="del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77" creationId="{8628B1BC-5B34-4451-878E-63011EBC15C2}"/>
          </ac:cxnSpMkLst>
        </pc:cxnChg>
        <pc:cxnChg chg="del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78" creationId="{6F67CE49-2692-4D91-AAF4-20263BC95634}"/>
          </ac:cxnSpMkLst>
        </pc:cxnChg>
        <pc:cxnChg chg="del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79" creationId="{C09C5CD6-EF7C-4717-B4C8-1E54DE459D2C}"/>
          </ac:cxnSpMkLst>
        </pc:cxnChg>
        <pc:cxnChg chg="del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80" creationId="{635681D0-593B-4008-8DD7-0F07DA91540A}"/>
          </ac:cxnSpMkLst>
        </pc:cxnChg>
        <pc:cxnChg chg="del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81" creationId="{A7EE46A4-A527-4939-B84C-F8A39A2C7F16}"/>
          </ac:cxnSpMkLst>
        </pc:cxnChg>
        <pc:cxnChg chg="del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82" creationId="{CFFCE582-5657-4A30-AD99-F5D54C0586FD}"/>
          </ac:cxnSpMkLst>
        </pc:cxnChg>
        <pc:cxnChg chg="del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83" creationId="{87DC9B58-18AC-454C-90AC-19639F12D81D}"/>
          </ac:cxnSpMkLst>
        </pc:cxnChg>
        <pc:cxnChg chg="del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84" creationId="{79F05178-73AC-4002-8A11-74DD24C76C47}"/>
          </ac:cxnSpMkLst>
        </pc:cxnChg>
        <pc:cxnChg chg="del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86" creationId="{4FF1C5F2-2598-404D-A370-4EB575A8298F}"/>
          </ac:cxnSpMkLst>
        </pc:cxnChg>
        <pc:cxnChg chg="del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87" creationId="{7286FA24-9462-4639-B906-C0838D91248A}"/>
          </ac:cxnSpMkLst>
        </pc:cxnChg>
        <pc:cxnChg chg="del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88" creationId="{2561B730-72E5-4303-B9EF-B9620ADD699D}"/>
          </ac:cxnSpMkLst>
        </pc:cxnChg>
        <pc:cxnChg chg="del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89" creationId="{6593F95F-D66B-4BCF-BDA7-6575307BBBF5}"/>
          </ac:cxnSpMkLst>
        </pc:cxnChg>
        <pc:cxnChg chg="del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90" creationId="{351DF9ED-544C-4A1B-BA3F-D60B84B7AC70}"/>
          </ac:cxnSpMkLst>
        </pc:cxnChg>
        <pc:cxnChg chg="del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91" creationId="{B42CB3A6-E6F5-4FC0-BDEA-50F0A45427BE}"/>
          </ac:cxnSpMkLst>
        </pc:cxnChg>
        <pc:cxnChg chg="del mod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92" creationId="{327702C8-A8D0-4493-8A8E-94644FE10436}"/>
          </ac:cxnSpMkLst>
        </pc:cxnChg>
        <pc:cxnChg chg="del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93" creationId="{FC6E5735-BBDB-4F1D-B3F4-82093649FEC2}"/>
          </ac:cxnSpMkLst>
        </pc:cxnChg>
        <pc:cxnChg chg="del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94" creationId="{18422052-3D34-4331-AC63-54602F0F7422}"/>
          </ac:cxnSpMkLst>
        </pc:cxnChg>
        <pc:cxnChg chg="del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95" creationId="{EEC17D16-BFAC-4610-A3D2-EFD89F5CA02F}"/>
          </ac:cxnSpMkLst>
        </pc:cxnChg>
        <pc:cxnChg chg="del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96" creationId="{E1E88F50-FDE6-4EAC-A75A-3AA53B9AB12F}"/>
          </ac:cxnSpMkLst>
        </pc:cxnChg>
        <pc:cxnChg chg="del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98" creationId="{916DAD9B-47D7-4C86-89D1-B6691D745960}"/>
          </ac:cxnSpMkLst>
        </pc:cxnChg>
        <pc:cxnChg chg="del">
          <ac:chgData name="Syphax Ait oubelli" userId="ecf726b1934da71b" providerId="LiveId" clId="{DBF02EF2-5AE0-440D-B6AD-B5ACDEE03AC8}" dt="2021-08-27T20:36:14.617" v="4660" actId="478"/>
          <ac:cxnSpMkLst>
            <pc:docMk/>
            <pc:sldMk cId="2152072125" sldId="437"/>
            <ac:cxnSpMk id="99" creationId="{6C2F74E6-9D45-457E-ADB9-F2C6BC5F5584}"/>
          </ac:cxnSpMkLst>
        </pc:cxnChg>
      </pc:sldChg>
      <pc:sldChg chg="addSp delSp modSp add mod">
        <pc:chgData name="Syphax Ait oubelli" userId="ecf726b1934da71b" providerId="LiveId" clId="{DBF02EF2-5AE0-440D-B6AD-B5ACDEE03AC8}" dt="2021-08-27T20:59:46.472" v="5272" actId="207"/>
        <pc:sldMkLst>
          <pc:docMk/>
          <pc:sldMk cId="3505652904" sldId="438"/>
        </pc:sldMkLst>
        <pc:spChg chg="del">
          <ac:chgData name="Syphax Ait oubelli" userId="ecf726b1934da71b" providerId="LiveId" clId="{DBF02EF2-5AE0-440D-B6AD-B5ACDEE03AC8}" dt="2021-08-27T20:36:37.637" v="4664" actId="478"/>
          <ac:spMkLst>
            <pc:docMk/>
            <pc:sldMk cId="3505652904" sldId="438"/>
            <ac:spMk id="42" creationId="{DC2FBFD4-9BAF-4F0F-B0D2-37EB8CA99081}"/>
          </ac:spMkLst>
        </pc:spChg>
        <pc:spChg chg="del">
          <ac:chgData name="Syphax Ait oubelli" userId="ecf726b1934da71b" providerId="LiveId" clId="{DBF02EF2-5AE0-440D-B6AD-B5ACDEE03AC8}" dt="2021-08-27T20:36:37.637" v="4664" actId="478"/>
          <ac:spMkLst>
            <pc:docMk/>
            <pc:sldMk cId="3505652904" sldId="438"/>
            <ac:spMk id="44" creationId="{18DEE543-1B9E-4872-8313-51EC599556B4}"/>
          </ac:spMkLst>
        </pc:spChg>
        <pc:spChg chg="del">
          <ac:chgData name="Syphax Ait oubelli" userId="ecf726b1934da71b" providerId="LiveId" clId="{DBF02EF2-5AE0-440D-B6AD-B5ACDEE03AC8}" dt="2021-08-27T20:36:37.637" v="4664" actId="478"/>
          <ac:spMkLst>
            <pc:docMk/>
            <pc:sldMk cId="3505652904" sldId="438"/>
            <ac:spMk id="45" creationId="{C802E9D9-86E1-4E44-ABE7-7D5089C479B6}"/>
          </ac:spMkLst>
        </pc:spChg>
        <pc:spChg chg="del">
          <ac:chgData name="Syphax Ait oubelli" userId="ecf726b1934da71b" providerId="LiveId" clId="{DBF02EF2-5AE0-440D-B6AD-B5ACDEE03AC8}" dt="2021-08-27T20:36:37.637" v="4664" actId="478"/>
          <ac:spMkLst>
            <pc:docMk/>
            <pc:sldMk cId="3505652904" sldId="438"/>
            <ac:spMk id="47" creationId="{20DCF8CE-8007-4EFB-A07D-6F5F69BE7A90}"/>
          </ac:spMkLst>
        </pc:spChg>
        <pc:spChg chg="del">
          <ac:chgData name="Syphax Ait oubelli" userId="ecf726b1934da71b" providerId="LiveId" clId="{DBF02EF2-5AE0-440D-B6AD-B5ACDEE03AC8}" dt="2021-08-27T20:36:37.637" v="4664" actId="478"/>
          <ac:spMkLst>
            <pc:docMk/>
            <pc:sldMk cId="3505652904" sldId="438"/>
            <ac:spMk id="51" creationId="{4C316A44-B2D3-4DE8-BE1F-759CADAB1A43}"/>
          </ac:spMkLst>
        </pc:spChg>
        <pc:spChg chg="del">
          <ac:chgData name="Syphax Ait oubelli" userId="ecf726b1934da71b" providerId="LiveId" clId="{DBF02EF2-5AE0-440D-B6AD-B5ACDEE03AC8}" dt="2021-08-27T20:36:37.637" v="4664" actId="478"/>
          <ac:spMkLst>
            <pc:docMk/>
            <pc:sldMk cId="3505652904" sldId="438"/>
            <ac:spMk id="53" creationId="{C497748A-C88E-4800-ABA9-2408F64D310E}"/>
          </ac:spMkLst>
        </pc:spChg>
        <pc:spChg chg="del">
          <ac:chgData name="Syphax Ait oubelli" userId="ecf726b1934da71b" providerId="LiveId" clId="{DBF02EF2-5AE0-440D-B6AD-B5ACDEE03AC8}" dt="2021-08-27T20:36:37.637" v="4664" actId="478"/>
          <ac:spMkLst>
            <pc:docMk/>
            <pc:sldMk cId="3505652904" sldId="438"/>
            <ac:spMk id="54" creationId="{AAC7EEAF-D656-47CE-8C3F-EA9EA2E249BE}"/>
          </ac:spMkLst>
        </pc:spChg>
        <pc:spChg chg="del">
          <ac:chgData name="Syphax Ait oubelli" userId="ecf726b1934da71b" providerId="LiveId" clId="{DBF02EF2-5AE0-440D-B6AD-B5ACDEE03AC8}" dt="2021-08-27T20:36:37.637" v="4664" actId="478"/>
          <ac:spMkLst>
            <pc:docMk/>
            <pc:sldMk cId="3505652904" sldId="438"/>
            <ac:spMk id="56" creationId="{6A6353A0-C998-4A1D-AB30-BE49BF2D4900}"/>
          </ac:spMkLst>
        </pc:spChg>
        <pc:spChg chg="del">
          <ac:chgData name="Syphax Ait oubelli" userId="ecf726b1934da71b" providerId="LiveId" clId="{DBF02EF2-5AE0-440D-B6AD-B5ACDEE03AC8}" dt="2021-08-27T20:36:37.637" v="4664" actId="478"/>
          <ac:spMkLst>
            <pc:docMk/>
            <pc:sldMk cId="3505652904" sldId="438"/>
            <ac:spMk id="57" creationId="{12D10859-0B20-4EAD-BBEA-880230B1BE12}"/>
          </ac:spMkLst>
        </pc:spChg>
        <pc:spChg chg="del">
          <ac:chgData name="Syphax Ait oubelli" userId="ecf726b1934da71b" providerId="LiveId" clId="{DBF02EF2-5AE0-440D-B6AD-B5ACDEE03AC8}" dt="2021-08-27T20:36:37.637" v="4664" actId="478"/>
          <ac:spMkLst>
            <pc:docMk/>
            <pc:sldMk cId="3505652904" sldId="438"/>
            <ac:spMk id="62" creationId="{4BC7F5EF-FF71-48C9-AB81-CC664F482580}"/>
          </ac:spMkLst>
        </pc:spChg>
        <pc:spChg chg="del">
          <ac:chgData name="Syphax Ait oubelli" userId="ecf726b1934da71b" providerId="LiveId" clId="{DBF02EF2-5AE0-440D-B6AD-B5ACDEE03AC8}" dt="2021-08-27T20:36:37.637" v="4664" actId="478"/>
          <ac:spMkLst>
            <pc:docMk/>
            <pc:sldMk cId="3505652904" sldId="438"/>
            <ac:spMk id="63" creationId="{D58C902F-7C73-40D5-BF07-FA0B0F51F345}"/>
          </ac:spMkLst>
        </pc:spChg>
        <pc:spChg chg="del">
          <ac:chgData name="Syphax Ait oubelli" userId="ecf726b1934da71b" providerId="LiveId" clId="{DBF02EF2-5AE0-440D-B6AD-B5ACDEE03AC8}" dt="2021-08-27T20:36:37.637" v="4664" actId="478"/>
          <ac:spMkLst>
            <pc:docMk/>
            <pc:sldMk cId="3505652904" sldId="438"/>
            <ac:spMk id="65" creationId="{D073125D-930A-468C-A077-0AF96E1EA3DA}"/>
          </ac:spMkLst>
        </pc:spChg>
        <pc:spChg chg="del">
          <ac:chgData name="Syphax Ait oubelli" userId="ecf726b1934da71b" providerId="LiveId" clId="{DBF02EF2-5AE0-440D-B6AD-B5ACDEE03AC8}" dt="2021-08-27T20:36:37.637" v="4664" actId="478"/>
          <ac:spMkLst>
            <pc:docMk/>
            <pc:sldMk cId="3505652904" sldId="438"/>
            <ac:spMk id="66" creationId="{27F4EAC8-105D-4B47-B09A-4D389879EF31}"/>
          </ac:spMkLst>
        </pc:spChg>
        <pc:spChg chg="del">
          <ac:chgData name="Syphax Ait oubelli" userId="ecf726b1934da71b" providerId="LiveId" clId="{DBF02EF2-5AE0-440D-B6AD-B5ACDEE03AC8}" dt="2021-08-27T20:36:37.637" v="4664" actId="478"/>
          <ac:spMkLst>
            <pc:docMk/>
            <pc:sldMk cId="3505652904" sldId="438"/>
            <ac:spMk id="67" creationId="{10B155FB-C0BF-4C70-B11E-BF4D7973C22D}"/>
          </ac:spMkLst>
        </pc:spChg>
        <pc:spChg chg="del">
          <ac:chgData name="Syphax Ait oubelli" userId="ecf726b1934da71b" providerId="LiveId" clId="{DBF02EF2-5AE0-440D-B6AD-B5ACDEE03AC8}" dt="2021-08-27T20:36:37.637" v="4664" actId="478"/>
          <ac:spMkLst>
            <pc:docMk/>
            <pc:sldMk cId="3505652904" sldId="438"/>
            <ac:spMk id="68" creationId="{E4D494FE-438C-4F3C-9D84-F3E3EA5FF01B}"/>
          </ac:spMkLst>
        </pc:spChg>
        <pc:spChg chg="add mod">
          <ac:chgData name="Syphax Ait oubelli" userId="ecf726b1934da71b" providerId="LiveId" clId="{DBF02EF2-5AE0-440D-B6AD-B5ACDEE03AC8}" dt="2021-08-27T20:49:51.416" v="5056"/>
          <ac:spMkLst>
            <pc:docMk/>
            <pc:sldMk cId="3505652904" sldId="438"/>
            <ac:spMk id="100" creationId="{976C1AA0-9BCC-4BEA-8E20-A03A566E33F7}"/>
          </ac:spMkLst>
        </pc:spChg>
        <pc:spChg chg="add mod">
          <ac:chgData name="Syphax Ait oubelli" userId="ecf726b1934da71b" providerId="LiveId" clId="{DBF02EF2-5AE0-440D-B6AD-B5ACDEE03AC8}" dt="2021-08-27T20:49:51.416" v="5056"/>
          <ac:spMkLst>
            <pc:docMk/>
            <pc:sldMk cId="3505652904" sldId="438"/>
            <ac:spMk id="101" creationId="{0D95B7E8-F81E-412A-901A-D23CD17C23A9}"/>
          </ac:spMkLst>
        </pc:spChg>
        <pc:spChg chg="mod">
          <ac:chgData name="Syphax Ait oubelli" userId="ecf726b1934da71b" providerId="LiveId" clId="{DBF02EF2-5AE0-440D-B6AD-B5ACDEE03AC8}" dt="2021-08-27T20:59:46.472" v="5272" actId="207"/>
          <ac:spMkLst>
            <pc:docMk/>
            <pc:sldMk cId="3505652904" sldId="438"/>
            <ac:spMk id="119" creationId="{6DA90CEE-DE75-49D1-904E-305DFB80E3DE}"/>
          </ac:spMkLst>
        </pc:spChg>
        <pc:cxnChg chg="del mod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69" creationId="{AF628DBC-C03A-4EBB-9DE7-93E36683CC15}"/>
          </ac:cxnSpMkLst>
        </pc:cxnChg>
        <pc:cxnChg chg="del mod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71" creationId="{C8C21735-D23B-4CD8-A201-1CB9D7C384DA}"/>
          </ac:cxnSpMkLst>
        </pc:cxnChg>
        <pc:cxnChg chg="del mod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72" creationId="{E9B5235E-9793-4EBE-A0ED-11D55CB798BA}"/>
          </ac:cxnSpMkLst>
        </pc:cxnChg>
        <pc:cxnChg chg="del mod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74" creationId="{17343D4A-FD86-4AB9-AB77-1F9BEFAAD4E2}"/>
          </ac:cxnSpMkLst>
        </pc:cxnChg>
        <pc:cxnChg chg="del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75" creationId="{A53AD7CB-C5F1-4ABC-8B5A-E4225FC3DB42}"/>
          </ac:cxnSpMkLst>
        </pc:cxnChg>
        <pc:cxnChg chg="del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76" creationId="{B5261359-D171-4ED9-97DC-0C558B284CBA}"/>
          </ac:cxnSpMkLst>
        </pc:cxnChg>
        <pc:cxnChg chg="del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77" creationId="{8628B1BC-5B34-4451-878E-63011EBC15C2}"/>
          </ac:cxnSpMkLst>
        </pc:cxnChg>
        <pc:cxnChg chg="del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78" creationId="{6F67CE49-2692-4D91-AAF4-20263BC95634}"/>
          </ac:cxnSpMkLst>
        </pc:cxnChg>
        <pc:cxnChg chg="del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79" creationId="{C09C5CD6-EF7C-4717-B4C8-1E54DE459D2C}"/>
          </ac:cxnSpMkLst>
        </pc:cxnChg>
        <pc:cxnChg chg="del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80" creationId="{635681D0-593B-4008-8DD7-0F07DA91540A}"/>
          </ac:cxnSpMkLst>
        </pc:cxnChg>
        <pc:cxnChg chg="del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81" creationId="{A7EE46A4-A527-4939-B84C-F8A39A2C7F16}"/>
          </ac:cxnSpMkLst>
        </pc:cxnChg>
        <pc:cxnChg chg="del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82" creationId="{CFFCE582-5657-4A30-AD99-F5D54C0586FD}"/>
          </ac:cxnSpMkLst>
        </pc:cxnChg>
        <pc:cxnChg chg="del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83" creationId="{87DC9B58-18AC-454C-90AC-19639F12D81D}"/>
          </ac:cxnSpMkLst>
        </pc:cxnChg>
        <pc:cxnChg chg="del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84" creationId="{79F05178-73AC-4002-8A11-74DD24C76C47}"/>
          </ac:cxnSpMkLst>
        </pc:cxnChg>
        <pc:cxnChg chg="del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85" creationId="{C0BEB304-CE8F-4433-8D2E-3A6A973BAD8E}"/>
          </ac:cxnSpMkLst>
        </pc:cxnChg>
        <pc:cxnChg chg="del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87" creationId="{7286FA24-9462-4639-B906-C0838D91248A}"/>
          </ac:cxnSpMkLst>
        </pc:cxnChg>
        <pc:cxnChg chg="del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88" creationId="{2561B730-72E5-4303-B9EF-B9620ADD699D}"/>
          </ac:cxnSpMkLst>
        </pc:cxnChg>
        <pc:cxnChg chg="del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89" creationId="{6593F95F-D66B-4BCF-BDA7-6575307BBBF5}"/>
          </ac:cxnSpMkLst>
        </pc:cxnChg>
        <pc:cxnChg chg="del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90" creationId="{351DF9ED-544C-4A1B-BA3F-D60B84B7AC70}"/>
          </ac:cxnSpMkLst>
        </pc:cxnChg>
        <pc:cxnChg chg="del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91" creationId="{B42CB3A6-E6F5-4FC0-BDEA-50F0A45427BE}"/>
          </ac:cxnSpMkLst>
        </pc:cxnChg>
        <pc:cxnChg chg="del mod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92" creationId="{327702C8-A8D0-4493-8A8E-94644FE10436}"/>
          </ac:cxnSpMkLst>
        </pc:cxnChg>
        <pc:cxnChg chg="del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93" creationId="{FC6E5735-BBDB-4F1D-B3F4-82093649FEC2}"/>
          </ac:cxnSpMkLst>
        </pc:cxnChg>
        <pc:cxnChg chg="del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94" creationId="{18422052-3D34-4331-AC63-54602F0F7422}"/>
          </ac:cxnSpMkLst>
        </pc:cxnChg>
        <pc:cxnChg chg="del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95" creationId="{EEC17D16-BFAC-4610-A3D2-EFD89F5CA02F}"/>
          </ac:cxnSpMkLst>
        </pc:cxnChg>
        <pc:cxnChg chg="del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96" creationId="{E1E88F50-FDE6-4EAC-A75A-3AA53B9AB12F}"/>
          </ac:cxnSpMkLst>
        </pc:cxnChg>
        <pc:cxnChg chg="del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98" creationId="{916DAD9B-47D7-4C86-89D1-B6691D745960}"/>
          </ac:cxnSpMkLst>
        </pc:cxnChg>
        <pc:cxnChg chg="del">
          <ac:chgData name="Syphax Ait oubelli" userId="ecf726b1934da71b" providerId="LiveId" clId="{DBF02EF2-5AE0-440D-B6AD-B5ACDEE03AC8}" dt="2021-08-27T20:36:37.637" v="4664" actId="478"/>
          <ac:cxnSpMkLst>
            <pc:docMk/>
            <pc:sldMk cId="3505652904" sldId="438"/>
            <ac:cxnSpMk id="99" creationId="{6C2F74E6-9D45-457E-ADB9-F2C6BC5F5584}"/>
          </ac:cxnSpMkLst>
        </pc:cxnChg>
      </pc:sldChg>
      <pc:sldChg chg="add del">
        <pc:chgData name="Syphax Ait oubelli" userId="ecf726b1934da71b" providerId="LiveId" clId="{DBF02EF2-5AE0-440D-B6AD-B5ACDEE03AC8}" dt="2021-08-27T21:12:07.053" v="5357" actId="47"/>
        <pc:sldMkLst>
          <pc:docMk/>
          <pc:sldMk cId="3045820945" sldId="439"/>
        </pc:sldMkLst>
      </pc:sldChg>
      <pc:sldChg chg="add del">
        <pc:chgData name="Syphax Ait oubelli" userId="ecf726b1934da71b" providerId="LiveId" clId="{DBF02EF2-5AE0-440D-B6AD-B5ACDEE03AC8}" dt="2021-08-27T21:12:07.053" v="5357" actId="47"/>
        <pc:sldMkLst>
          <pc:docMk/>
          <pc:sldMk cId="1300576695" sldId="440"/>
        </pc:sldMkLst>
      </pc:sldChg>
      <pc:sldChg chg="add del">
        <pc:chgData name="Syphax Ait oubelli" userId="ecf726b1934da71b" providerId="LiveId" clId="{DBF02EF2-5AE0-440D-B6AD-B5ACDEE03AC8}" dt="2021-08-27T21:12:07.053" v="5357" actId="47"/>
        <pc:sldMkLst>
          <pc:docMk/>
          <pc:sldMk cId="1616438074" sldId="441"/>
        </pc:sldMkLst>
      </pc:sldChg>
      <pc:sldChg chg="add del">
        <pc:chgData name="Syphax Ait oubelli" userId="ecf726b1934da71b" providerId="LiveId" clId="{DBF02EF2-5AE0-440D-B6AD-B5ACDEE03AC8}" dt="2021-08-27T21:12:07.053" v="5357" actId="47"/>
        <pc:sldMkLst>
          <pc:docMk/>
          <pc:sldMk cId="1161322449" sldId="442"/>
        </pc:sldMkLst>
      </pc:sldChg>
      <pc:sldChg chg="add del">
        <pc:chgData name="Syphax Ait oubelli" userId="ecf726b1934da71b" providerId="LiveId" clId="{DBF02EF2-5AE0-440D-B6AD-B5ACDEE03AC8}" dt="2021-08-27T21:12:07.053" v="5357" actId="47"/>
        <pc:sldMkLst>
          <pc:docMk/>
          <pc:sldMk cId="3436365235" sldId="443"/>
        </pc:sldMkLst>
      </pc:sldChg>
      <pc:sldChg chg="addSp modSp add mod ord">
        <pc:chgData name="Syphax Ait oubelli" userId="ecf726b1934da71b" providerId="LiveId" clId="{DBF02EF2-5AE0-440D-B6AD-B5ACDEE03AC8}" dt="2021-08-27T20:59:43.541" v="5270" actId="207"/>
        <pc:sldMkLst>
          <pc:docMk/>
          <pc:sldMk cId="2233329118" sldId="444"/>
        </pc:sldMkLst>
        <pc:spChg chg="add mod">
          <ac:chgData name="Syphax Ait oubelli" userId="ecf726b1934da71b" providerId="LiveId" clId="{DBF02EF2-5AE0-440D-B6AD-B5ACDEE03AC8}" dt="2021-08-27T20:49:39.266" v="5050"/>
          <ac:spMkLst>
            <pc:docMk/>
            <pc:sldMk cId="2233329118" sldId="444"/>
            <ac:spMk id="51" creationId="{A1BC3EAD-D009-4101-B62B-C3EA50655FD8}"/>
          </ac:spMkLst>
        </pc:spChg>
        <pc:spChg chg="add mod">
          <ac:chgData name="Syphax Ait oubelli" userId="ecf726b1934da71b" providerId="LiveId" clId="{DBF02EF2-5AE0-440D-B6AD-B5ACDEE03AC8}" dt="2021-08-27T20:49:45.813" v="5055" actId="20577"/>
          <ac:spMkLst>
            <pc:docMk/>
            <pc:sldMk cId="2233329118" sldId="444"/>
            <ac:spMk id="52" creationId="{C3FC39E0-1CB4-4C07-9B05-30A5CD949267}"/>
          </ac:spMkLst>
        </pc:spChg>
        <pc:spChg chg="mod">
          <ac:chgData name="Syphax Ait oubelli" userId="ecf726b1934da71b" providerId="LiveId" clId="{DBF02EF2-5AE0-440D-B6AD-B5ACDEE03AC8}" dt="2021-08-27T20:59:43.541" v="5270" actId="207"/>
          <ac:spMkLst>
            <pc:docMk/>
            <pc:sldMk cId="2233329118" sldId="444"/>
            <ac:spMk id="118" creationId="{B6E38175-4676-41B1-838E-46671EDA869A}"/>
          </ac:spMkLst>
        </pc:spChg>
      </pc:sldChg>
      <pc:sldChg chg="addSp modSp add mod">
        <pc:chgData name="Syphax Ait oubelli" userId="ecf726b1934da71b" providerId="LiveId" clId="{DBF02EF2-5AE0-440D-B6AD-B5ACDEE03AC8}" dt="2021-08-27T20:59:52.217" v="5274" actId="207"/>
        <pc:sldMkLst>
          <pc:docMk/>
          <pc:sldMk cId="2849905305" sldId="445"/>
        </pc:sldMkLst>
        <pc:spChg chg="add mod">
          <ac:chgData name="Syphax Ait oubelli" userId="ecf726b1934da71b" providerId="LiveId" clId="{DBF02EF2-5AE0-440D-B6AD-B5ACDEE03AC8}" dt="2021-08-27T20:37:52.344" v="4666"/>
          <ac:spMkLst>
            <pc:docMk/>
            <pc:sldMk cId="2849905305" sldId="445"/>
            <ac:spMk id="52" creationId="{7DB5FBB7-F1FB-4CA5-B8EE-83AF0606ED82}"/>
          </ac:spMkLst>
        </pc:spChg>
        <pc:spChg chg="add mod">
          <ac:chgData name="Syphax Ait oubelli" userId="ecf726b1934da71b" providerId="LiveId" clId="{DBF02EF2-5AE0-440D-B6AD-B5ACDEE03AC8}" dt="2021-08-27T20:49:55.011" v="5057"/>
          <ac:spMkLst>
            <pc:docMk/>
            <pc:sldMk cId="2849905305" sldId="445"/>
            <ac:spMk id="54" creationId="{812709DA-4B74-4E11-B312-D47249BDF34E}"/>
          </ac:spMkLst>
        </pc:spChg>
        <pc:spChg chg="add mod">
          <ac:chgData name="Syphax Ait oubelli" userId="ecf726b1934da71b" providerId="LiveId" clId="{DBF02EF2-5AE0-440D-B6AD-B5ACDEE03AC8}" dt="2021-08-27T20:49:55.011" v="5057"/>
          <ac:spMkLst>
            <pc:docMk/>
            <pc:sldMk cId="2849905305" sldId="445"/>
            <ac:spMk id="55" creationId="{9C92A786-4D34-48AF-A321-CEA4DC301EB5}"/>
          </ac:spMkLst>
        </pc:spChg>
        <pc:spChg chg="mod">
          <ac:chgData name="Syphax Ait oubelli" userId="ecf726b1934da71b" providerId="LiveId" clId="{DBF02EF2-5AE0-440D-B6AD-B5ACDEE03AC8}" dt="2021-08-27T20:59:52.217" v="5274" actId="207"/>
          <ac:spMkLst>
            <pc:docMk/>
            <pc:sldMk cId="2849905305" sldId="445"/>
            <ac:spMk id="124" creationId="{7C552565-F814-440F-B810-69B985E86A5D}"/>
          </ac:spMkLst>
        </pc:spChg>
        <pc:spChg chg="mod">
          <ac:chgData name="Syphax Ait oubelli" userId="ecf726b1934da71b" providerId="LiveId" clId="{DBF02EF2-5AE0-440D-B6AD-B5ACDEE03AC8}" dt="2021-08-27T20:49:58.485" v="5059" actId="207"/>
          <ac:spMkLst>
            <pc:docMk/>
            <pc:sldMk cId="2849905305" sldId="445"/>
            <ac:spMk id="144" creationId="{244597DC-630E-4410-9E23-D2F26E5B1E8C}"/>
          </ac:spMkLst>
        </pc:spChg>
        <pc:cxnChg chg="add mod">
          <ac:chgData name="Syphax Ait oubelli" userId="ecf726b1934da71b" providerId="LiveId" clId="{DBF02EF2-5AE0-440D-B6AD-B5ACDEE03AC8}" dt="2021-08-27T20:37:52.344" v="4666"/>
          <ac:cxnSpMkLst>
            <pc:docMk/>
            <pc:sldMk cId="2849905305" sldId="445"/>
            <ac:cxnSpMk id="53" creationId="{B5B493A5-B8DD-4E75-899D-1B403B2BFA01}"/>
          </ac:cxnSpMkLst>
        </pc:cxnChg>
      </pc:sldChg>
      <pc:sldChg chg="addSp delSp modSp add mod">
        <pc:chgData name="Syphax Ait oubelli" userId="ecf726b1934da71b" providerId="LiveId" clId="{DBF02EF2-5AE0-440D-B6AD-B5ACDEE03AC8}" dt="2021-08-27T20:59:55.507" v="5276" actId="207"/>
        <pc:sldMkLst>
          <pc:docMk/>
          <pc:sldMk cId="2298673419" sldId="446"/>
        </pc:sldMkLst>
        <pc:spChg chg="del">
          <ac:chgData name="Syphax Ait oubelli" userId="ecf726b1934da71b" providerId="LiveId" clId="{DBF02EF2-5AE0-440D-B6AD-B5ACDEE03AC8}" dt="2021-08-27T20:37:58.203" v="4668" actId="478"/>
          <ac:spMkLst>
            <pc:docMk/>
            <pc:sldMk cId="2298673419" sldId="446"/>
            <ac:spMk id="52" creationId="{7DB5FBB7-F1FB-4CA5-B8EE-83AF0606ED82}"/>
          </ac:spMkLst>
        </pc:spChg>
        <pc:spChg chg="add mod">
          <ac:chgData name="Syphax Ait oubelli" userId="ecf726b1934da71b" providerId="LiveId" clId="{DBF02EF2-5AE0-440D-B6AD-B5ACDEE03AC8}" dt="2021-08-27T20:50:01.946" v="5060"/>
          <ac:spMkLst>
            <pc:docMk/>
            <pc:sldMk cId="2298673419" sldId="446"/>
            <ac:spMk id="54" creationId="{F37FAEC5-7B8A-4A39-9E1C-8650635633C6}"/>
          </ac:spMkLst>
        </pc:spChg>
        <pc:spChg chg="add mod">
          <ac:chgData name="Syphax Ait oubelli" userId="ecf726b1934da71b" providerId="LiveId" clId="{DBF02EF2-5AE0-440D-B6AD-B5ACDEE03AC8}" dt="2021-08-27T20:50:01.946" v="5060"/>
          <ac:spMkLst>
            <pc:docMk/>
            <pc:sldMk cId="2298673419" sldId="446"/>
            <ac:spMk id="55" creationId="{9CD57BD3-BCBA-4236-BBC4-D21EDA33CD2C}"/>
          </ac:spMkLst>
        </pc:spChg>
        <pc:spChg chg="add mod">
          <ac:chgData name="Syphax Ait oubelli" userId="ecf726b1934da71b" providerId="LiveId" clId="{DBF02EF2-5AE0-440D-B6AD-B5ACDEE03AC8}" dt="2021-08-27T20:50:09.445" v="5063" actId="20577"/>
          <ac:spMkLst>
            <pc:docMk/>
            <pc:sldMk cId="2298673419" sldId="446"/>
            <ac:spMk id="56" creationId="{47F60E8F-41DD-4236-9398-F2C5AAE2550D}"/>
          </ac:spMkLst>
        </pc:spChg>
        <pc:spChg chg="mod">
          <ac:chgData name="Syphax Ait oubelli" userId="ecf726b1934da71b" providerId="LiveId" clId="{DBF02EF2-5AE0-440D-B6AD-B5ACDEE03AC8}" dt="2021-08-27T20:59:55.507" v="5276" actId="207"/>
          <ac:spMkLst>
            <pc:docMk/>
            <pc:sldMk cId="2298673419" sldId="446"/>
            <ac:spMk id="119" creationId="{6DA90CEE-DE75-49D1-904E-305DFB80E3DE}"/>
          </ac:spMkLst>
        </pc:spChg>
        <pc:cxnChg chg="del">
          <ac:chgData name="Syphax Ait oubelli" userId="ecf726b1934da71b" providerId="LiveId" clId="{DBF02EF2-5AE0-440D-B6AD-B5ACDEE03AC8}" dt="2021-08-27T20:37:58.203" v="4668" actId="478"/>
          <ac:cxnSpMkLst>
            <pc:docMk/>
            <pc:sldMk cId="2298673419" sldId="446"/>
            <ac:cxnSpMk id="53" creationId="{B5B493A5-B8DD-4E75-899D-1B403B2BFA01}"/>
          </ac:cxnSpMkLst>
        </pc:cxnChg>
      </pc:sldChg>
      <pc:sldChg chg="addSp modSp add mod">
        <pc:chgData name="Syphax Ait oubelli" userId="ecf726b1934da71b" providerId="LiveId" clId="{DBF02EF2-5AE0-440D-B6AD-B5ACDEE03AC8}" dt="2021-08-27T20:59:59.187" v="5278" actId="207"/>
        <pc:sldMkLst>
          <pc:docMk/>
          <pc:sldMk cId="2858318130" sldId="447"/>
        </pc:sldMkLst>
        <pc:spChg chg="add mod">
          <ac:chgData name="Syphax Ait oubelli" userId="ecf726b1934da71b" providerId="LiveId" clId="{DBF02EF2-5AE0-440D-B6AD-B5ACDEE03AC8}" dt="2021-08-27T20:38:03.066" v="4670"/>
          <ac:spMkLst>
            <pc:docMk/>
            <pc:sldMk cId="2858318130" sldId="447"/>
            <ac:spMk id="52" creationId="{DF31C922-54E7-4C34-9BCB-452C1F5D46E0}"/>
          </ac:spMkLst>
        </pc:spChg>
        <pc:spChg chg="add mod">
          <ac:chgData name="Syphax Ait oubelli" userId="ecf726b1934da71b" providerId="LiveId" clId="{DBF02EF2-5AE0-440D-B6AD-B5ACDEE03AC8}" dt="2021-08-27T20:50:19.674" v="5064"/>
          <ac:spMkLst>
            <pc:docMk/>
            <pc:sldMk cId="2858318130" sldId="447"/>
            <ac:spMk id="54" creationId="{C40E132A-9965-4259-946D-C3CBEA2F1834}"/>
          </ac:spMkLst>
        </pc:spChg>
        <pc:spChg chg="add mod">
          <ac:chgData name="Syphax Ait oubelli" userId="ecf726b1934da71b" providerId="LiveId" clId="{DBF02EF2-5AE0-440D-B6AD-B5ACDEE03AC8}" dt="2021-08-27T20:50:19.674" v="5064"/>
          <ac:spMkLst>
            <pc:docMk/>
            <pc:sldMk cId="2858318130" sldId="447"/>
            <ac:spMk id="55" creationId="{854C172C-ACE1-471E-B2AD-FE9620F25449}"/>
          </ac:spMkLst>
        </pc:spChg>
        <pc:spChg chg="add mod">
          <ac:chgData name="Syphax Ait oubelli" userId="ecf726b1934da71b" providerId="LiveId" clId="{DBF02EF2-5AE0-440D-B6AD-B5ACDEE03AC8}" dt="2021-08-27T20:50:19.674" v="5064"/>
          <ac:spMkLst>
            <pc:docMk/>
            <pc:sldMk cId="2858318130" sldId="447"/>
            <ac:spMk id="56" creationId="{ACD3F654-BD4D-4D26-80FE-3A33AFABFA4A}"/>
          </ac:spMkLst>
        </pc:spChg>
        <pc:spChg chg="mod">
          <ac:chgData name="Syphax Ait oubelli" userId="ecf726b1934da71b" providerId="LiveId" clId="{DBF02EF2-5AE0-440D-B6AD-B5ACDEE03AC8}" dt="2021-08-27T20:59:59.187" v="5278" actId="207"/>
          <ac:spMkLst>
            <pc:docMk/>
            <pc:sldMk cId="2858318130" sldId="447"/>
            <ac:spMk id="120" creationId="{869D2E8C-0A25-4055-8879-B3C9BDD8E253}"/>
          </ac:spMkLst>
        </pc:spChg>
        <pc:cxnChg chg="add mod">
          <ac:chgData name="Syphax Ait oubelli" userId="ecf726b1934da71b" providerId="LiveId" clId="{DBF02EF2-5AE0-440D-B6AD-B5ACDEE03AC8}" dt="2021-08-27T20:38:03.066" v="4670"/>
          <ac:cxnSpMkLst>
            <pc:docMk/>
            <pc:sldMk cId="2858318130" sldId="447"/>
            <ac:cxnSpMk id="53" creationId="{4275AB4A-F401-44C6-853F-B2DF46CABF5F}"/>
          </ac:cxnSpMkLst>
        </pc:cxnChg>
      </pc:sldChg>
      <pc:sldChg chg="addSp modSp add mod">
        <pc:chgData name="Syphax Ait oubelli" userId="ecf726b1934da71b" providerId="LiveId" clId="{DBF02EF2-5AE0-440D-B6AD-B5ACDEE03AC8}" dt="2021-08-27T21:00:02.723" v="5280" actId="207"/>
        <pc:sldMkLst>
          <pc:docMk/>
          <pc:sldMk cId="2760935619" sldId="448"/>
        </pc:sldMkLst>
        <pc:spChg chg="add mod">
          <ac:chgData name="Syphax Ait oubelli" userId="ecf726b1934da71b" providerId="LiveId" clId="{DBF02EF2-5AE0-440D-B6AD-B5ACDEE03AC8}" dt="2021-08-27T20:38:12.986" v="4672"/>
          <ac:spMkLst>
            <pc:docMk/>
            <pc:sldMk cId="2760935619" sldId="448"/>
            <ac:spMk id="54" creationId="{355B108D-9A84-4A8B-B899-37C79BC1D0C2}"/>
          </ac:spMkLst>
        </pc:spChg>
        <pc:spChg chg="add mod">
          <ac:chgData name="Syphax Ait oubelli" userId="ecf726b1934da71b" providerId="LiveId" clId="{DBF02EF2-5AE0-440D-B6AD-B5ACDEE03AC8}" dt="2021-08-27T20:50:21.716" v="5065"/>
          <ac:spMkLst>
            <pc:docMk/>
            <pc:sldMk cId="2760935619" sldId="448"/>
            <ac:spMk id="56" creationId="{EC1F0A24-D54B-4AF0-805C-97325708DD6C}"/>
          </ac:spMkLst>
        </pc:spChg>
        <pc:spChg chg="add mod">
          <ac:chgData name="Syphax Ait oubelli" userId="ecf726b1934da71b" providerId="LiveId" clId="{DBF02EF2-5AE0-440D-B6AD-B5ACDEE03AC8}" dt="2021-08-27T20:50:21.716" v="5065"/>
          <ac:spMkLst>
            <pc:docMk/>
            <pc:sldMk cId="2760935619" sldId="448"/>
            <ac:spMk id="57" creationId="{63AFF368-5D30-4254-82AE-058BDEBF5E67}"/>
          </ac:spMkLst>
        </pc:spChg>
        <pc:spChg chg="add mod">
          <ac:chgData name="Syphax Ait oubelli" userId="ecf726b1934da71b" providerId="LiveId" clId="{DBF02EF2-5AE0-440D-B6AD-B5ACDEE03AC8}" dt="2021-08-27T20:50:21.716" v="5065"/>
          <ac:spMkLst>
            <pc:docMk/>
            <pc:sldMk cId="2760935619" sldId="448"/>
            <ac:spMk id="58" creationId="{9E66EC4A-ED0C-472D-A868-D5F377CDC9F5}"/>
          </ac:spMkLst>
        </pc:spChg>
        <pc:spChg chg="mod">
          <ac:chgData name="Syphax Ait oubelli" userId="ecf726b1934da71b" providerId="LiveId" clId="{DBF02EF2-5AE0-440D-B6AD-B5ACDEE03AC8}" dt="2021-08-27T21:00:02.723" v="5280" actId="207"/>
          <ac:spMkLst>
            <pc:docMk/>
            <pc:sldMk cId="2760935619" sldId="448"/>
            <ac:spMk id="125" creationId="{329B5B38-2E37-4E27-8B20-4316760C5618}"/>
          </ac:spMkLst>
        </pc:spChg>
        <pc:spChg chg="mod">
          <ac:chgData name="Syphax Ait oubelli" userId="ecf726b1934da71b" providerId="LiveId" clId="{DBF02EF2-5AE0-440D-B6AD-B5ACDEE03AC8}" dt="2021-08-27T20:50:25.507" v="5067" actId="207"/>
          <ac:spMkLst>
            <pc:docMk/>
            <pc:sldMk cId="2760935619" sldId="448"/>
            <ac:spMk id="145" creationId="{64E966FF-70D0-41A3-B675-1F06DF02355F}"/>
          </ac:spMkLst>
        </pc:spChg>
        <pc:cxnChg chg="add mod">
          <ac:chgData name="Syphax Ait oubelli" userId="ecf726b1934da71b" providerId="LiveId" clId="{DBF02EF2-5AE0-440D-B6AD-B5ACDEE03AC8}" dt="2021-08-27T20:38:12.986" v="4672"/>
          <ac:cxnSpMkLst>
            <pc:docMk/>
            <pc:sldMk cId="2760935619" sldId="448"/>
            <ac:cxnSpMk id="55" creationId="{131B1924-EC34-412B-9972-61BD8EAFD7EA}"/>
          </ac:cxnSpMkLst>
        </pc:cxnChg>
      </pc:sldChg>
      <pc:sldChg chg="addSp delSp modSp add mod">
        <pc:chgData name="Syphax Ait oubelli" userId="ecf726b1934da71b" providerId="LiveId" clId="{DBF02EF2-5AE0-440D-B6AD-B5ACDEE03AC8}" dt="2021-08-27T21:00:06.224" v="5282" actId="207"/>
        <pc:sldMkLst>
          <pc:docMk/>
          <pc:sldMk cId="3864569548" sldId="449"/>
        </pc:sldMkLst>
        <pc:spChg chg="del">
          <ac:chgData name="Syphax Ait oubelli" userId="ecf726b1934da71b" providerId="LiveId" clId="{DBF02EF2-5AE0-440D-B6AD-B5ACDEE03AC8}" dt="2021-08-27T20:38:16.371" v="4674" actId="478"/>
          <ac:spMkLst>
            <pc:docMk/>
            <pc:sldMk cId="3864569548" sldId="449"/>
            <ac:spMk id="54" creationId="{355B108D-9A84-4A8B-B899-37C79BC1D0C2}"/>
          </ac:spMkLst>
        </pc:spChg>
        <pc:spChg chg="add mod">
          <ac:chgData name="Syphax Ait oubelli" userId="ecf726b1934da71b" providerId="LiveId" clId="{DBF02EF2-5AE0-440D-B6AD-B5ACDEE03AC8}" dt="2021-08-27T20:50:28.842" v="5068"/>
          <ac:spMkLst>
            <pc:docMk/>
            <pc:sldMk cId="3864569548" sldId="449"/>
            <ac:spMk id="56" creationId="{4F5534BE-8EFA-4505-8124-F380C1A53899}"/>
          </ac:spMkLst>
        </pc:spChg>
        <pc:spChg chg="add mod">
          <ac:chgData name="Syphax Ait oubelli" userId="ecf726b1934da71b" providerId="LiveId" clId="{DBF02EF2-5AE0-440D-B6AD-B5ACDEE03AC8}" dt="2021-08-27T20:50:28.842" v="5068"/>
          <ac:spMkLst>
            <pc:docMk/>
            <pc:sldMk cId="3864569548" sldId="449"/>
            <ac:spMk id="57" creationId="{9284F6DE-C3CD-42F9-8FDC-F979650B275C}"/>
          </ac:spMkLst>
        </pc:spChg>
        <pc:spChg chg="add mod">
          <ac:chgData name="Syphax Ait oubelli" userId="ecf726b1934da71b" providerId="LiveId" clId="{DBF02EF2-5AE0-440D-B6AD-B5ACDEE03AC8}" dt="2021-08-27T20:50:28.842" v="5068"/>
          <ac:spMkLst>
            <pc:docMk/>
            <pc:sldMk cId="3864569548" sldId="449"/>
            <ac:spMk id="58" creationId="{A7C15CC2-D278-4F78-9755-100F49F81D0D}"/>
          </ac:spMkLst>
        </pc:spChg>
        <pc:spChg chg="add mod">
          <ac:chgData name="Syphax Ait oubelli" userId="ecf726b1934da71b" providerId="LiveId" clId="{DBF02EF2-5AE0-440D-B6AD-B5ACDEE03AC8}" dt="2021-08-27T20:50:33.196" v="5072" actId="20577"/>
          <ac:spMkLst>
            <pc:docMk/>
            <pc:sldMk cId="3864569548" sldId="449"/>
            <ac:spMk id="61" creationId="{5F89F950-F2C3-4192-917C-ACD47164B2B9}"/>
          </ac:spMkLst>
        </pc:spChg>
        <pc:spChg chg="mod">
          <ac:chgData name="Syphax Ait oubelli" userId="ecf726b1934da71b" providerId="LiveId" clId="{DBF02EF2-5AE0-440D-B6AD-B5ACDEE03AC8}" dt="2021-08-27T21:00:06.224" v="5282" actId="207"/>
          <ac:spMkLst>
            <pc:docMk/>
            <pc:sldMk cId="3864569548" sldId="449"/>
            <ac:spMk id="120" creationId="{869D2E8C-0A25-4055-8879-B3C9BDD8E253}"/>
          </ac:spMkLst>
        </pc:spChg>
        <pc:cxnChg chg="del">
          <ac:chgData name="Syphax Ait oubelli" userId="ecf726b1934da71b" providerId="LiveId" clId="{DBF02EF2-5AE0-440D-B6AD-B5ACDEE03AC8}" dt="2021-08-27T20:38:16.371" v="4674" actId="478"/>
          <ac:cxnSpMkLst>
            <pc:docMk/>
            <pc:sldMk cId="3864569548" sldId="449"/>
            <ac:cxnSpMk id="55" creationId="{131B1924-EC34-412B-9972-61BD8EAFD7EA}"/>
          </ac:cxnSpMkLst>
        </pc:cxnChg>
      </pc:sldChg>
      <pc:sldChg chg="addSp modSp add mod">
        <pc:chgData name="Syphax Ait oubelli" userId="ecf726b1934da71b" providerId="LiveId" clId="{DBF02EF2-5AE0-440D-B6AD-B5ACDEE03AC8}" dt="2021-08-27T21:00:10.223" v="5284" actId="207"/>
        <pc:sldMkLst>
          <pc:docMk/>
          <pc:sldMk cId="4247431825" sldId="450"/>
        </pc:sldMkLst>
        <pc:spChg chg="add mod">
          <ac:chgData name="Syphax Ait oubelli" userId="ecf726b1934da71b" providerId="LiveId" clId="{DBF02EF2-5AE0-440D-B6AD-B5ACDEE03AC8}" dt="2021-08-27T20:38:22.895" v="4676"/>
          <ac:spMkLst>
            <pc:docMk/>
            <pc:sldMk cId="4247431825" sldId="450"/>
            <ac:spMk id="54" creationId="{3BB2F27E-805D-4523-AD6B-D4DD26A4BD2D}"/>
          </ac:spMkLst>
        </pc:spChg>
        <pc:spChg chg="add mod">
          <ac:chgData name="Syphax Ait oubelli" userId="ecf726b1934da71b" providerId="LiveId" clId="{DBF02EF2-5AE0-440D-B6AD-B5ACDEE03AC8}" dt="2021-08-27T20:50:38.578" v="5073"/>
          <ac:spMkLst>
            <pc:docMk/>
            <pc:sldMk cId="4247431825" sldId="450"/>
            <ac:spMk id="56" creationId="{0E4F7639-648A-451E-AA2D-704233E3D46A}"/>
          </ac:spMkLst>
        </pc:spChg>
        <pc:spChg chg="add mod">
          <ac:chgData name="Syphax Ait oubelli" userId="ecf726b1934da71b" providerId="LiveId" clId="{DBF02EF2-5AE0-440D-B6AD-B5ACDEE03AC8}" dt="2021-08-27T20:50:38.578" v="5073"/>
          <ac:spMkLst>
            <pc:docMk/>
            <pc:sldMk cId="4247431825" sldId="450"/>
            <ac:spMk id="57" creationId="{5D8AFEBF-5433-43F0-87F5-F3F52B5387A4}"/>
          </ac:spMkLst>
        </pc:spChg>
        <pc:spChg chg="add mod">
          <ac:chgData name="Syphax Ait oubelli" userId="ecf726b1934da71b" providerId="LiveId" clId="{DBF02EF2-5AE0-440D-B6AD-B5ACDEE03AC8}" dt="2021-08-27T20:50:38.578" v="5073"/>
          <ac:spMkLst>
            <pc:docMk/>
            <pc:sldMk cId="4247431825" sldId="450"/>
            <ac:spMk id="58" creationId="{3350C7CD-18CB-467A-B31B-91037EF82C11}"/>
          </ac:spMkLst>
        </pc:spChg>
        <pc:spChg chg="add mod">
          <ac:chgData name="Syphax Ait oubelli" userId="ecf726b1934da71b" providerId="LiveId" clId="{DBF02EF2-5AE0-440D-B6AD-B5ACDEE03AC8}" dt="2021-08-27T20:50:38.578" v="5073"/>
          <ac:spMkLst>
            <pc:docMk/>
            <pc:sldMk cId="4247431825" sldId="450"/>
            <ac:spMk id="61" creationId="{0B37AE2A-A188-487D-8F20-16D2F5468319}"/>
          </ac:spMkLst>
        </pc:spChg>
        <pc:spChg chg="mod">
          <ac:chgData name="Syphax Ait oubelli" userId="ecf726b1934da71b" providerId="LiveId" clId="{DBF02EF2-5AE0-440D-B6AD-B5ACDEE03AC8}" dt="2021-08-27T21:00:10.223" v="5284" actId="207"/>
          <ac:spMkLst>
            <pc:docMk/>
            <pc:sldMk cId="4247431825" sldId="450"/>
            <ac:spMk id="121" creationId="{78F5FBB9-4649-47E2-BAB0-C3E08A71EE19}"/>
          </ac:spMkLst>
        </pc:spChg>
        <pc:cxnChg chg="add mod">
          <ac:chgData name="Syphax Ait oubelli" userId="ecf726b1934da71b" providerId="LiveId" clId="{DBF02EF2-5AE0-440D-B6AD-B5ACDEE03AC8}" dt="2021-08-27T20:38:22.895" v="4676"/>
          <ac:cxnSpMkLst>
            <pc:docMk/>
            <pc:sldMk cId="4247431825" sldId="450"/>
            <ac:cxnSpMk id="55" creationId="{F15C5F09-B584-4399-B3D0-C5735FA005C3}"/>
          </ac:cxnSpMkLst>
        </pc:cxnChg>
      </pc:sldChg>
      <pc:sldChg chg="addSp modSp add mod">
        <pc:chgData name="Syphax Ait oubelli" userId="ecf726b1934da71b" providerId="LiveId" clId="{DBF02EF2-5AE0-440D-B6AD-B5ACDEE03AC8}" dt="2021-08-27T21:00:14.297" v="5286" actId="207"/>
        <pc:sldMkLst>
          <pc:docMk/>
          <pc:sldMk cId="780795528" sldId="451"/>
        </pc:sldMkLst>
        <pc:spChg chg="add mod">
          <ac:chgData name="Syphax Ait oubelli" userId="ecf726b1934da71b" providerId="LiveId" clId="{DBF02EF2-5AE0-440D-B6AD-B5ACDEE03AC8}" dt="2021-08-27T20:38:35.570" v="4678"/>
          <ac:spMkLst>
            <pc:docMk/>
            <pc:sldMk cId="780795528" sldId="451"/>
            <ac:spMk id="56" creationId="{AAB876BB-FDA6-4C8F-A3A7-454A85949FA6}"/>
          </ac:spMkLst>
        </pc:spChg>
        <pc:spChg chg="add mod">
          <ac:chgData name="Syphax Ait oubelli" userId="ecf726b1934da71b" providerId="LiveId" clId="{DBF02EF2-5AE0-440D-B6AD-B5ACDEE03AC8}" dt="2021-08-27T20:50:40.667" v="5074"/>
          <ac:spMkLst>
            <pc:docMk/>
            <pc:sldMk cId="780795528" sldId="451"/>
            <ac:spMk id="58" creationId="{377EE422-3831-49C6-B571-DC8E546932C2}"/>
          </ac:spMkLst>
        </pc:spChg>
        <pc:spChg chg="add mod">
          <ac:chgData name="Syphax Ait oubelli" userId="ecf726b1934da71b" providerId="LiveId" clId="{DBF02EF2-5AE0-440D-B6AD-B5ACDEE03AC8}" dt="2021-08-27T20:50:40.667" v="5074"/>
          <ac:spMkLst>
            <pc:docMk/>
            <pc:sldMk cId="780795528" sldId="451"/>
            <ac:spMk id="61" creationId="{03819044-DCA1-4ED4-85F3-0900A5F24CAB}"/>
          </ac:spMkLst>
        </pc:spChg>
        <pc:spChg chg="add mod">
          <ac:chgData name="Syphax Ait oubelli" userId="ecf726b1934da71b" providerId="LiveId" clId="{DBF02EF2-5AE0-440D-B6AD-B5ACDEE03AC8}" dt="2021-08-27T20:50:40.667" v="5074"/>
          <ac:spMkLst>
            <pc:docMk/>
            <pc:sldMk cId="780795528" sldId="451"/>
            <ac:spMk id="62" creationId="{FD1FE9C0-1E0E-46F0-9F7F-5B40225DE2ED}"/>
          </ac:spMkLst>
        </pc:spChg>
        <pc:spChg chg="add mod">
          <ac:chgData name="Syphax Ait oubelli" userId="ecf726b1934da71b" providerId="LiveId" clId="{DBF02EF2-5AE0-440D-B6AD-B5ACDEE03AC8}" dt="2021-08-27T20:50:40.667" v="5074"/>
          <ac:spMkLst>
            <pc:docMk/>
            <pc:sldMk cId="780795528" sldId="451"/>
            <ac:spMk id="63" creationId="{82CBA482-6E2A-4AE5-A6E4-16C74B298837}"/>
          </ac:spMkLst>
        </pc:spChg>
        <pc:spChg chg="mod">
          <ac:chgData name="Syphax Ait oubelli" userId="ecf726b1934da71b" providerId="LiveId" clId="{DBF02EF2-5AE0-440D-B6AD-B5ACDEE03AC8}" dt="2021-08-27T21:00:14.297" v="5286" actId="207"/>
          <ac:spMkLst>
            <pc:docMk/>
            <pc:sldMk cId="780795528" sldId="451"/>
            <ac:spMk id="126" creationId="{2288AE35-5D51-4AF7-93D1-4E7E763AF388}"/>
          </ac:spMkLst>
        </pc:spChg>
        <pc:cxnChg chg="add mod">
          <ac:chgData name="Syphax Ait oubelli" userId="ecf726b1934da71b" providerId="LiveId" clId="{DBF02EF2-5AE0-440D-B6AD-B5ACDEE03AC8}" dt="2021-08-27T20:38:35.570" v="4678"/>
          <ac:cxnSpMkLst>
            <pc:docMk/>
            <pc:sldMk cId="780795528" sldId="451"/>
            <ac:cxnSpMk id="57" creationId="{9E757613-215A-42BF-BB81-82542CC4FB43}"/>
          </ac:cxnSpMkLst>
        </pc:cxnChg>
      </pc:sldChg>
      <pc:sldChg chg="addSp modSp add mod ord">
        <pc:chgData name="Syphax Ait oubelli" userId="ecf726b1934da71b" providerId="LiveId" clId="{DBF02EF2-5AE0-440D-B6AD-B5ACDEE03AC8}" dt="2021-08-27T21:00:18.473" v="5288" actId="207"/>
        <pc:sldMkLst>
          <pc:docMk/>
          <pc:sldMk cId="2937512863" sldId="452"/>
        </pc:sldMkLst>
        <pc:spChg chg="add mod">
          <ac:chgData name="Syphax Ait oubelli" userId="ecf726b1934da71b" providerId="LiveId" clId="{DBF02EF2-5AE0-440D-B6AD-B5ACDEE03AC8}" dt="2021-08-27T20:50:48.802" v="5075"/>
          <ac:spMkLst>
            <pc:docMk/>
            <pc:sldMk cId="2937512863" sldId="452"/>
            <ac:spMk id="56" creationId="{B00D7E11-BA12-4954-8442-2E527BD25DC5}"/>
          </ac:spMkLst>
        </pc:spChg>
        <pc:spChg chg="add mod">
          <ac:chgData name="Syphax Ait oubelli" userId="ecf726b1934da71b" providerId="LiveId" clId="{DBF02EF2-5AE0-440D-B6AD-B5ACDEE03AC8}" dt="2021-08-27T20:50:48.802" v="5075"/>
          <ac:spMkLst>
            <pc:docMk/>
            <pc:sldMk cId="2937512863" sldId="452"/>
            <ac:spMk id="57" creationId="{37CC6AF6-2CD9-4A97-882B-53F17E55CFA0}"/>
          </ac:spMkLst>
        </pc:spChg>
        <pc:spChg chg="add mod">
          <ac:chgData name="Syphax Ait oubelli" userId="ecf726b1934da71b" providerId="LiveId" clId="{DBF02EF2-5AE0-440D-B6AD-B5ACDEE03AC8}" dt="2021-08-27T20:50:48.802" v="5075"/>
          <ac:spMkLst>
            <pc:docMk/>
            <pc:sldMk cId="2937512863" sldId="452"/>
            <ac:spMk id="58" creationId="{D47190E3-4C3E-44A6-BC0A-D15988A4B3BE}"/>
          </ac:spMkLst>
        </pc:spChg>
        <pc:spChg chg="add mod">
          <ac:chgData name="Syphax Ait oubelli" userId="ecf726b1934da71b" providerId="LiveId" clId="{DBF02EF2-5AE0-440D-B6AD-B5ACDEE03AC8}" dt="2021-08-27T20:50:48.802" v="5075"/>
          <ac:spMkLst>
            <pc:docMk/>
            <pc:sldMk cId="2937512863" sldId="452"/>
            <ac:spMk id="61" creationId="{C0EECFEB-FB23-4AF9-9A33-2928A4296108}"/>
          </ac:spMkLst>
        </pc:spChg>
        <pc:spChg chg="add mod">
          <ac:chgData name="Syphax Ait oubelli" userId="ecf726b1934da71b" providerId="LiveId" clId="{DBF02EF2-5AE0-440D-B6AD-B5ACDEE03AC8}" dt="2021-08-27T20:50:55.127" v="5077" actId="20577"/>
          <ac:spMkLst>
            <pc:docMk/>
            <pc:sldMk cId="2937512863" sldId="452"/>
            <ac:spMk id="62" creationId="{8CAABFB8-D407-4152-B350-46FF0D33F568}"/>
          </ac:spMkLst>
        </pc:spChg>
        <pc:spChg chg="mod">
          <ac:chgData name="Syphax Ait oubelli" userId="ecf726b1934da71b" providerId="LiveId" clId="{DBF02EF2-5AE0-440D-B6AD-B5ACDEE03AC8}" dt="2021-08-27T21:00:18.473" v="5288" actId="207"/>
          <ac:spMkLst>
            <pc:docMk/>
            <pc:sldMk cId="2937512863" sldId="452"/>
            <ac:spMk id="121" creationId="{78F5FBB9-4649-47E2-BAB0-C3E08A71EE19}"/>
          </ac:spMkLst>
        </pc:spChg>
      </pc:sldChg>
      <pc:sldChg chg="addSp delSp modSp add mod">
        <pc:chgData name="Syphax Ait oubelli" userId="ecf726b1934da71b" providerId="LiveId" clId="{DBF02EF2-5AE0-440D-B6AD-B5ACDEE03AC8}" dt="2021-08-27T21:00:23.976" v="5290" actId="207"/>
        <pc:sldMkLst>
          <pc:docMk/>
          <pc:sldMk cId="3443445064" sldId="453"/>
        </pc:sldMkLst>
        <pc:spChg chg="del">
          <ac:chgData name="Syphax Ait oubelli" userId="ecf726b1934da71b" providerId="LiveId" clId="{DBF02EF2-5AE0-440D-B6AD-B5ACDEE03AC8}" dt="2021-08-27T20:39:04.475" v="4683" actId="478"/>
          <ac:spMkLst>
            <pc:docMk/>
            <pc:sldMk cId="3443445064" sldId="453"/>
            <ac:spMk id="54" creationId="{3BB2F27E-805D-4523-AD6B-D4DD26A4BD2D}"/>
          </ac:spMkLst>
        </pc:spChg>
        <pc:spChg chg="add mod">
          <ac:chgData name="Syphax Ait oubelli" userId="ecf726b1934da71b" providerId="LiveId" clId="{DBF02EF2-5AE0-440D-B6AD-B5ACDEE03AC8}" dt="2021-08-27T20:51:02.751" v="5078"/>
          <ac:spMkLst>
            <pc:docMk/>
            <pc:sldMk cId="3443445064" sldId="453"/>
            <ac:spMk id="56" creationId="{ABF0C690-059B-42DC-925B-AF0FEB1ED2F2}"/>
          </ac:spMkLst>
        </pc:spChg>
        <pc:spChg chg="add mod">
          <ac:chgData name="Syphax Ait oubelli" userId="ecf726b1934da71b" providerId="LiveId" clId="{DBF02EF2-5AE0-440D-B6AD-B5ACDEE03AC8}" dt="2021-08-27T20:51:02.751" v="5078"/>
          <ac:spMkLst>
            <pc:docMk/>
            <pc:sldMk cId="3443445064" sldId="453"/>
            <ac:spMk id="57" creationId="{0B19D9B8-036C-4161-BF33-70AEBF0CB4DF}"/>
          </ac:spMkLst>
        </pc:spChg>
        <pc:spChg chg="add mod">
          <ac:chgData name="Syphax Ait oubelli" userId="ecf726b1934da71b" providerId="LiveId" clId="{DBF02EF2-5AE0-440D-B6AD-B5ACDEE03AC8}" dt="2021-08-27T20:51:02.751" v="5078"/>
          <ac:spMkLst>
            <pc:docMk/>
            <pc:sldMk cId="3443445064" sldId="453"/>
            <ac:spMk id="58" creationId="{1D937BF4-9CF1-49A3-AC71-117AA369F2CE}"/>
          </ac:spMkLst>
        </pc:spChg>
        <pc:spChg chg="add mod">
          <ac:chgData name="Syphax Ait oubelli" userId="ecf726b1934da71b" providerId="LiveId" clId="{DBF02EF2-5AE0-440D-B6AD-B5ACDEE03AC8}" dt="2021-08-27T20:51:02.751" v="5078"/>
          <ac:spMkLst>
            <pc:docMk/>
            <pc:sldMk cId="3443445064" sldId="453"/>
            <ac:spMk id="61" creationId="{16FF575F-054C-487E-BD35-11D5E53C9D91}"/>
          </ac:spMkLst>
        </pc:spChg>
        <pc:spChg chg="add mod">
          <ac:chgData name="Syphax Ait oubelli" userId="ecf726b1934da71b" providerId="LiveId" clId="{DBF02EF2-5AE0-440D-B6AD-B5ACDEE03AC8}" dt="2021-08-27T20:51:08.355" v="5081" actId="20577"/>
          <ac:spMkLst>
            <pc:docMk/>
            <pc:sldMk cId="3443445064" sldId="453"/>
            <ac:spMk id="62" creationId="{B6550F12-D39A-4264-A0B6-6A7A05A9B48E}"/>
          </ac:spMkLst>
        </pc:spChg>
        <pc:spChg chg="mod">
          <ac:chgData name="Syphax Ait oubelli" userId="ecf726b1934da71b" providerId="LiveId" clId="{DBF02EF2-5AE0-440D-B6AD-B5ACDEE03AC8}" dt="2021-08-27T21:00:23.976" v="5290" actId="207"/>
          <ac:spMkLst>
            <pc:docMk/>
            <pc:sldMk cId="3443445064" sldId="453"/>
            <ac:spMk id="120" creationId="{869D2E8C-0A25-4055-8879-B3C9BDD8E253}"/>
          </ac:spMkLst>
        </pc:spChg>
        <pc:spChg chg="mod">
          <ac:chgData name="Syphax Ait oubelli" userId="ecf726b1934da71b" providerId="LiveId" clId="{DBF02EF2-5AE0-440D-B6AD-B5ACDEE03AC8}" dt="2021-08-27T20:39:09.243" v="4702" actId="207"/>
          <ac:spMkLst>
            <pc:docMk/>
            <pc:sldMk cId="3443445064" sldId="453"/>
            <ac:spMk id="141" creationId="{836B83C6-5E86-476F-8386-CCBBE4E89D40}"/>
          </ac:spMkLst>
        </pc:spChg>
        <pc:cxnChg chg="del">
          <ac:chgData name="Syphax Ait oubelli" userId="ecf726b1934da71b" providerId="LiveId" clId="{DBF02EF2-5AE0-440D-B6AD-B5ACDEE03AC8}" dt="2021-08-27T20:39:04.475" v="4683" actId="478"/>
          <ac:cxnSpMkLst>
            <pc:docMk/>
            <pc:sldMk cId="3443445064" sldId="453"/>
            <ac:cxnSpMk id="55" creationId="{F15C5F09-B584-4399-B3D0-C5735FA005C3}"/>
          </ac:cxnSpMkLst>
        </pc:cxnChg>
      </pc:sldChg>
      <pc:sldChg chg="addSp delSp modSp add mod">
        <pc:chgData name="Syphax Ait oubelli" userId="ecf726b1934da71b" providerId="LiveId" clId="{DBF02EF2-5AE0-440D-B6AD-B5ACDEE03AC8}" dt="2021-08-27T21:00:28.239" v="5292" actId="207"/>
        <pc:sldMkLst>
          <pc:docMk/>
          <pc:sldMk cId="2372664818" sldId="454"/>
        </pc:sldMkLst>
        <pc:spChg chg="del">
          <ac:chgData name="Syphax Ait oubelli" userId="ecf726b1934da71b" providerId="LiveId" clId="{DBF02EF2-5AE0-440D-B6AD-B5ACDEE03AC8}" dt="2021-08-27T20:39:20.483" v="4704" actId="478"/>
          <ac:spMkLst>
            <pc:docMk/>
            <pc:sldMk cId="2372664818" sldId="454"/>
            <ac:spMk id="52" creationId="{DF31C922-54E7-4C34-9BCB-452C1F5D46E0}"/>
          </ac:spMkLst>
        </pc:spChg>
        <pc:spChg chg="add mod">
          <ac:chgData name="Syphax Ait oubelli" userId="ecf726b1934da71b" providerId="LiveId" clId="{DBF02EF2-5AE0-440D-B6AD-B5ACDEE03AC8}" dt="2021-08-27T20:51:20.098" v="5082"/>
          <ac:spMkLst>
            <pc:docMk/>
            <pc:sldMk cId="2372664818" sldId="454"/>
            <ac:spMk id="54" creationId="{6D3EC803-95F6-45AC-9B80-14A750AEDCB1}"/>
          </ac:spMkLst>
        </pc:spChg>
        <pc:spChg chg="add mod">
          <ac:chgData name="Syphax Ait oubelli" userId="ecf726b1934da71b" providerId="LiveId" clId="{DBF02EF2-5AE0-440D-B6AD-B5ACDEE03AC8}" dt="2021-08-27T20:51:20.098" v="5082"/>
          <ac:spMkLst>
            <pc:docMk/>
            <pc:sldMk cId="2372664818" sldId="454"/>
            <ac:spMk id="55" creationId="{EEF1DEEF-7A74-46BC-8E7B-D0396E1D66C1}"/>
          </ac:spMkLst>
        </pc:spChg>
        <pc:spChg chg="add mod">
          <ac:chgData name="Syphax Ait oubelli" userId="ecf726b1934da71b" providerId="LiveId" clId="{DBF02EF2-5AE0-440D-B6AD-B5ACDEE03AC8}" dt="2021-08-27T20:51:20.098" v="5082"/>
          <ac:spMkLst>
            <pc:docMk/>
            <pc:sldMk cId="2372664818" sldId="454"/>
            <ac:spMk id="56" creationId="{DFEAF539-5E71-4525-B945-ABAE75C3736C}"/>
          </ac:spMkLst>
        </pc:spChg>
        <pc:spChg chg="add mod">
          <ac:chgData name="Syphax Ait oubelli" userId="ecf726b1934da71b" providerId="LiveId" clId="{DBF02EF2-5AE0-440D-B6AD-B5ACDEE03AC8}" dt="2021-08-27T20:51:32.156" v="5086" actId="14100"/>
          <ac:spMkLst>
            <pc:docMk/>
            <pc:sldMk cId="2372664818" sldId="454"/>
            <ac:spMk id="57" creationId="{6854DA14-AC40-40B4-A96B-1185BFCBFC6B}"/>
          </ac:spMkLst>
        </pc:spChg>
        <pc:spChg chg="mod">
          <ac:chgData name="Syphax Ait oubelli" userId="ecf726b1934da71b" providerId="LiveId" clId="{DBF02EF2-5AE0-440D-B6AD-B5ACDEE03AC8}" dt="2021-08-27T21:00:28.239" v="5292" actId="207"/>
          <ac:spMkLst>
            <pc:docMk/>
            <pc:sldMk cId="2372664818" sldId="454"/>
            <ac:spMk id="119" creationId="{6DA90CEE-DE75-49D1-904E-305DFB80E3DE}"/>
          </ac:spMkLst>
        </pc:spChg>
        <pc:spChg chg="mod">
          <ac:chgData name="Syphax Ait oubelli" userId="ecf726b1934da71b" providerId="LiveId" clId="{DBF02EF2-5AE0-440D-B6AD-B5ACDEE03AC8}" dt="2021-08-27T20:39:25.222" v="4736" actId="207"/>
          <ac:spMkLst>
            <pc:docMk/>
            <pc:sldMk cId="2372664818" sldId="454"/>
            <ac:spMk id="140" creationId="{9EC33FCF-4C00-4EF1-BA0E-766BB9B5197B}"/>
          </ac:spMkLst>
        </pc:spChg>
        <pc:cxnChg chg="del">
          <ac:chgData name="Syphax Ait oubelli" userId="ecf726b1934da71b" providerId="LiveId" clId="{DBF02EF2-5AE0-440D-B6AD-B5ACDEE03AC8}" dt="2021-08-27T20:39:20.483" v="4704" actId="478"/>
          <ac:cxnSpMkLst>
            <pc:docMk/>
            <pc:sldMk cId="2372664818" sldId="454"/>
            <ac:cxnSpMk id="53" creationId="{4275AB4A-F401-44C6-853F-B2DF46CABF5F}"/>
          </ac:cxnSpMkLst>
        </pc:cxnChg>
      </pc:sldChg>
      <pc:sldChg chg="addSp delSp modSp add mod">
        <pc:chgData name="Syphax Ait oubelli" userId="ecf726b1934da71b" providerId="LiveId" clId="{DBF02EF2-5AE0-440D-B6AD-B5ACDEE03AC8}" dt="2021-08-27T21:00:31.859" v="5294" actId="207"/>
        <pc:sldMkLst>
          <pc:docMk/>
          <pc:sldMk cId="1985676319" sldId="455"/>
        </pc:sldMkLst>
        <pc:spChg chg="add mod">
          <ac:chgData name="Syphax Ait oubelli" userId="ecf726b1934da71b" providerId="LiveId" clId="{DBF02EF2-5AE0-440D-B6AD-B5ACDEE03AC8}" dt="2021-08-27T20:51:49.367" v="5087"/>
          <ac:spMkLst>
            <pc:docMk/>
            <pc:sldMk cId="1985676319" sldId="455"/>
            <ac:spMk id="52" creationId="{00032F6C-4A7F-40DB-B5A2-15CB96022AC5}"/>
          </ac:spMkLst>
        </pc:spChg>
        <pc:spChg chg="add mod">
          <ac:chgData name="Syphax Ait oubelli" userId="ecf726b1934da71b" providerId="LiveId" clId="{DBF02EF2-5AE0-440D-B6AD-B5ACDEE03AC8}" dt="2021-08-27T20:51:49.367" v="5087"/>
          <ac:spMkLst>
            <pc:docMk/>
            <pc:sldMk cId="1985676319" sldId="455"/>
            <ac:spMk id="53" creationId="{C4DF02E6-BF10-41E2-B47D-368782538870}"/>
          </ac:spMkLst>
        </pc:spChg>
        <pc:spChg chg="add mod">
          <ac:chgData name="Syphax Ait oubelli" userId="ecf726b1934da71b" providerId="LiveId" clId="{DBF02EF2-5AE0-440D-B6AD-B5ACDEE03AC8}" dt="2021-08-27T20:51:59.198" v="5096" actId="1038"/>
          <ac:spMkLst>
            <pc:docMk/>
            <pc:sldMk cId="1985676319" sldId="455"/>
            <ac:spMk id="54" creationId="{6EA91DBD-0DF4-4ADF-8D07-A404BEDB0BD5}"/>
          </ac:spMkLst>
        </pc:spChg>
        <pc:spChg chg="del">
          <ac:chgData name="Syphax Ait oubelli" userId="ecf726b1934da71b" providerId="LiveId" clId="{DBF02EF2-5AE0-440D-B6AD-B5ACDEE03AC8}" dt="2021-08-27T20:39:29.035" v="4738" actId="478"/>
          <ac:spMkLst>
            <pc:docMk/>
            <pc:sldMk cId="1985676319" sldId="455"/>
            <ac:spMk id="60" creationId="{F860B6A2-256E-4958-984B-4CA7CFA9B2BE}"/>
          </ac:spMkLst>
        </pc:spChg>
        <pc:spChg chg="mod">
          <ac:chgData name="Syphax Ait oubelli" userId="ecf726b1934da71b" providerId="LiveId" clId="{DBF02EF2-5AE0-440D-B6AD-B5ACDEE03AC8}" dt="2021-08-27T21:00:31.859" v="5294" actId="207"/>
          <ac:spMkLst>
            <pc:docMk/>
            <pc:sldMk cId="1985676319" sldId="455"/>
            <ac:spMk id="118" creationId="{B6E38175-4676-41B1-838E-46671EDA869A}"/>
          </ac:spMkLst>
        </pc:spChg>
        <pc:spChg chg="mod">
          <ac:chgData name="Syphax Ait oubelli" userId="ecf726b1934da71b" providerId="LiveId" clId="{DBF02EF2-5AE0-440D-B6AD-B5ACDEE03AC8}" dt="2021-08-27T20:39:33.149" v="4742" actId="207"/>
          <ac:spMkLst>
            <pc:docMk/>
            <pc:sldMk cId="1985676319" sldId="455"/>
            <ac:spMk id="139" creationId="{B36AEF54-40C4-48B2-AC83-8FFE5F8C9B2A}"/>
          </ac:spMkLst>
        </pc:spChg>
        <pc:cxnChg chg="del">
          <ac:chgData name="Syphax Ait oubelli" userId="ecf726b1934da71b" providerId="LiveId" clId="{DBF02EF2-5AE0-440D-B6AD-B5ACDEE03AC8}" dt="2021-08-27T20:39:29.035" v="4738" actId="478"/>
          <ac:cxnSpMkLst>
            <pc:docMk/>
            <pc:sldMk cId="1985676319" sldId="455"/>
            <ac:cxnSpMk id="86" creationId="{4FF1C5F2-2598-404D-A370-4EB575A8298F}"/>
          </ac:cxnSpMkLst>
        </pc:cxnChg>
      </pc:sldChg>
      <pc:sldChg chg="addSp delSp modSp add mod">
        <pc:chgData name="Syphax Ait oubelli" userId="ecf726b1934da71b" providerId="LiveId" clId="{DBF02EF2-5AE0-440D-B6AD-B5ACDEE03AC8}" dt="2021-08-27T21:00:35.721" v="5296" actId="207"/>
        <pc:sldMkLst>
          <pc:docMk/>
          <pc:sldMk cId="2777726496" sldId="456"/>
        </pc:sldMkLst>
        <pc:spChg chg="add mod">
          <ac:chgData name="Syphax Ait oubelli" userId="ecf726b1934da71b" providerId="LiveId" clId="{DBF02EF2-5AE0-440D-B6AD-B5ACDEE03AC8}" dt="2021-08-27T20:52:03.053" v="5097"/>
          <ac:spMkLst>
            <pc:docMk/>
            <pc:sldMk cId="2777726496" sldId="456"/>
            <ac:spMk id="51" creationId="{4CFCC3BB-24D7-436A-807B-068ABC82D016}"/>
          </ac:spMkLst>
        </pc:spChg>
        <pc:spChg chg="add mod">
          <ac:chgData name="Syphax Ait oubelli" userId="ecf726b1934da71b" providerId="LiveId" clId="{DBF02EF2-5AE0-440D-B6AD-B5ACDEE03AC8}" dt="2021-08-27T20:52:09.853" v="5100" actId="20577"/>
          <ac:spMkLst>
            <pc:docMk/>
            <pc:sldMk cId="2777726496" sldId="456"/>
            <ac:spMk id="52" creationId="{F2C98F0C-8C2E-4E0F-8A0D-1111286E5805}"/>
          </ac:spMkLst>
        </pc:spChg>
        <pc:spChg chg="del">
          <ac:chgData name="Syphax Ait oubelli" userId="ecf726b1934da71b" providerId="LiveId" clId="{DBF02EF2-5AE0-440D-B6AD-B5ACDEE03AC8}" dt="2021-08-27T20:39:42.515" v="4744" actId="478"/>
          <ac:spMkLst>
            <pc:docMk/>
            <pc:sldMk cId="2777726496" sldId="456"/>
            <ac:spMk id="59" creationId="{04CB84BB-978B-4D95-A5F1-350DDD506149}"/>
          </ac:spMkLst>
        </pc:spChg>
        <pc:spChg chg="mod">
          <ac:chgData name="Syphax Ait oubelli" userId="ecf726b1934da71b" providerId="LiveId" clId="{DBF02EF2-5AE0-440D-B6AD-B5ACDEE03AC8}" dt="2021-08-27T21:00:35.721" v="5296" actId="207"/>
          <ac:spMkLst>
            <pc:docMk/>
            <pc:sldMk cId="2777726496" sldId="456"/>
            <ac:spMk id="117" creationId="{8CD5F533-F767-4951-84AF-09E141C4F907}"/>
          </ac:spMkLst>
        </pc:spChg>
        <pc:spChg chg="mod">
          <ac:chgData name="Syphax Ait oubelli" userId="ecf726b1934da71b" providerId="LiveId" clId="{DBF02EF2-5AE0-440D-B6AD-B5ACDEE03AC8}" dt="2021-08-27T20:39:46.489" v="4754" actId="207"/>
          <ac:spMkLst>
            <pc:docMk/>
            <pc:sldMk cId="2777726496" sldId="456"/>
            <ac:spMk id="138" creationId="{4965AA35-40B0-4DF8-84B0-D48E019E472C}"/>
          </ac:spMkLst>
        </pc:spChg>
        <pc:cxnChg chg="del">
          <ac:chgData name="Syphax Ait oubelli" userId="ecf726b1934da71b" providerId="LiveId" clId="{DBF02EF2-5AE0-440D-B6AD-B5ACDEE03AC8}" dt="2021-08-27T20:39:42.515" v="4744" actId="478"/>
          <ac:cxnSpMkLst>
            <pc:docMk/>
            <pc:sldMk cId="2777726496" sldId="456"/>
            <ac:cxnSpMk id="97" creationId="{F24DB324-2A88-4F01-8E70-7500DD7EFCFD}"/>
          </ac:cxnSpMkLst>
        </pc:cxnChg>
      </pc:sldChg>
      <pc:sldChg chg="addSp delSp modSp add mod">
        <pc:chgData name="Syphax Ait oubelli" userId="ecf726b1934da71b" providerId="LiveId" clId="{DBF02EF2-5AE0-440D-B6AD-B5ACDEE03AC8}" dt="2021-08-27T21:00:39.580" v="5298" actId="207"/>
        <pc:sldMkLst>
          <pc:docMk/>
          <pc:sldMk cId="290290597" sldId="457"/>
        </pc:sldMkLst>
        <pc:spChg chg="add mod">
          <ac:chgData name="Syphax Ait oubelli" userId="ecf726b1934da71b" providerId="LiveId" clId="{DBF02EF2-5AE0-440D-B6AD-B5ACDEE03AC8}" dt="2021-08-27T20:52:33.226" v="5113" actId="1035"/>
          <ac:spMkLst>
            <pc:docMk/>
            <pc:sldMk cId="290290597" sldId="457"/>
            <ac:spMk id="49" creationId="{D6176993-4547-4FAA-A473-F04D31ECBD7C}"/>
          </ac:spMkLst>
        </pc:spChg>
        <pc:spChg chg="del">
          <ac:chgData name="Syphax Ait oubelli" userId="ecf726b1934da71b" providerId="LiveId" clId="{DBF02EF2-5AE0-440D-B6AD-B5ACDEE03AC8}" dt="2021-08-27T20:41:15.051" v="4756" actId="478"/>
          <ac:spMkLst>
            <pc:docMk/>
            <pc:sldMk cId="290290597" sldId="457"/>
            <ac:spMk id="50" creationId="{74461088-93AE-44CF-8527-A452B0E61588}"/>
          </ac:spMkLst>
        </pc:spChg>
        <pc:spChg chg="mod">
          <ac:chgData name="Syphax Ait oubelli" userId="ecf726b1934da71b" providerId="LiveId" clId="{DBF02EF2-5AE0-440D-B6AD-B5ACDEE03AC8}" dt="2021-08-27T21:00:39.580" v="5298" actId="207"/>
          <ac:spMkLst>
            <pc:docMk/>
            <pc:sldMk cId="290290597" sldId="457"/>
            <ac:spMk id="112" creationId="{B1D15971-5185-4C69-85A9-34473DCCA16A}"/>
          </ac:spMkLst>
        </pc:spChg>
        <pc:spChg chg="mod">
          <ac:chgData name="Syphax Ait oubelli" userId="ecf726b1934da71b" providerId="LiveId" clId="{DBF02EF2-5AE0-440D-B6AD-B5ACDEE03AC8}" dt="2021-08-27T20:41:19.146" v="4778" actId="207"/>
          <ac:spMkLst>
            <pc:docMk/>
            <pc:sldMk cId="290290597" sldId="457"/>
            <ac:spMk id="137" creationId="{16F762A7-147C-4ED7-BCA0-A022BF28FEF8}"/>
          </ac:spMkLst>
        </pc:spChg>
        <pc:cxnChg chg="del mod">
          <ac:chgData name="Syphax Ait oubelli" userId="ecf726b1934da71b" providerId="LiveId" clId="{DBF02EF2-5AE0-440D-B6AD-B5ACDEE03AC8}" dt="2021-08-27T20:41:15.051" v="4756" actId="478"/>
          <ac:cxnSpMkLst>
            <pc:docMk/>
            <pc:sldMk cId="290290597" sldId="457"/>
            <ac:cxnSpMk id="73" creationId="{4A0C956C-8FE4-4CF7-A579-C44E5DAF11C3}"/>
          </ac:cxnSpMkLst>
        </pc:cxnChg>
      </pc:sldChg>
      <pc:sldChg chg="addSp modSp add mod">
        <pc:chgData name="Syphax Ait oubelli" userId="ecf726b1934da71b" providerId="LiveId" clId="{DBF02EF2-5AE0-440D-B6AD-B5ACDEE03AC8}" dt="2021-08-27T21:00:42.961" v="5300" actId="207"/>
        <pc:sldMkLst>
          <pc:docMk/>
          <pc:sldMk cId="189263254" sldId="458"/>
        </pc:sldMkLst>
        <pc:spChg chg="add mod">
          <ac:chgData name="Syphax Ait oubelli" userId="ecf726b1934da71b" providerId="LiveId" clId="{DBF02EF2-5AE0-440D-B6AD-B5ACDEE03AC8}" dt="2021-08-27T20:41:42.450" v="4780"/>
          <ac:spMkLst>
            <pc:docMk/>
            <pc:sldMk cId="189263254" sldId="458"/>
            <ac:spMk id="46" creationId="{7BFE523E-83A1-44E7-A0BC-33E48B5C5E3F}"/>
          </ac:spMkLst>
        </pc:spChg>
        <pc:spChg chg="add mod">
          <ac:chgData name="Syphax Ait oubelli" userId="ecf726b1934da71b" providerId="LiveId" clId="{DBF02EF2-5AE0-440D-B6AD-B5ACDEE03AC8}" dt="2021-08-27T20:52:36.228" v="5114"/>
          <ac:spMkLst>
            <pc:docMk/>
            <pc:sldMk cId="189263254" sldId="458"/>
            <ac:spMk id="49" creationId="{E7087A86-1382-4E20-999E-C748DFC8ACBA}"/>
          </ac:spMkLst>
        </pc:spChg>
        <pc:spChg chg="mod">
          <ac:chgData name="Syphax Ait oubelli" userId="ecf726b1934da71b" providerId="LiveId" clId="{DBF02EF2-5AE0-440D-B6AD-B5ACDEE03AC8}" dt="2021-08-27T21:00:42.961" v="5300" actId="207"/>
          <ac:spMkLst>
            <pc:docMk/>
            <pc:sldMk cId="189263254" sldId="458"/>
            <ac:spMk id="113" creationId="{2FECEED1-216D-48BE-AB69-6D5671E8CFF0}"/>
          </ac:spMkLst>
        </pc:spChg>
        <pc:cxnChg chg="add mod">
          <ac:chgData name="Syphax Ait oubelli" userId="ecf726b1934da71b" providerId="LiveId" clId="{DBF02EF2-5AE0-440D-B6AD-B5ACDEE03AC8}" dt="2021-08-27T20:41:42.450" v="4780"/>
          <ac:cxnSpMkLst>
            <pc:docMk/>
            <pc:sldMk cId="189263254" sldId="458"/>
            <ac:cxnSpMk id="47" creationId="{06A9DC30-0030-4566-AACF-BA3311091CB6}"/>
          </ac:cxnSpMkLst>
        </pc:cxnChg>
      </pc:sldChg>
      <pc:sldChg chg="addSp modSp add mod">
        <pc:chgData name="Syphax Ait oubelli" userId="ecf726b1934da71b" providerId="LiveId" clId="{DBF02EF2-5AE0-440D-B6AD-B5ACDEE03AC8}" dt="2021-08-27T21:00:50.617" v="5304" actId="207"/>
        <pc:sldMkLst>
          <pc:docMk/>
          <pc:sldMk cId="3237065478" sldId="459"/>
        </pc:sldMkLst>
        <pc:spChg chg="add mod">
          <ac:chgData name="Syphax Ait oubelli" userId="ecf726b1934da71b" providerId="LiveId" clId="{DBF02EF2-5AE0-440D-B6AD-B5ACDEE03AC8}" dt="2021-08-27T20:52:45.136" v="5118"/>
          <ac:spMkLst>
            <pc:docMk/>
            <pc:sldMk cId="3237065478" sldId="459"/>
            <ac:spMk id="49" creationId="{47F4C65A-3CA5-4AEE-B955-CA3BCA79C80F}"/>
          </ac:spMkLst>
        </pc:spChg>
        <pc:spChg chg="add mod">
          <ac:chgData name="Syphax Ait oubelli" userId="ecf726b1934da71b" providerId="LiveId" clId="{DBF02EF2-5AE0-440D-B6AD-B5ACDEE03AC8}" dt="2021-08-27T20:52:50.755" v="5121" actId="20577"/>
          <ac:spMkLst>
            <pc:docMk/>
            <pc:sldMk cId="3237065478" sldId="459"/>
            <ac:spMk id="50" creationId="{5EE8A478-12BC-4445-9F3A-5687524E7AA0}"/>
          </ac:spMkLst>
        </pc:spChg>
        <pc:spChg chg="mod">
          <ac:chgData name="Syphax Ait oubelli" userId="ecf726b1934da71b" providerId="LiveId" clId="{DBF02EF2-5AE0-440D-B6AD-B5ACDEE03AC8}" dt="2021-08-27T21:00:50.617" v="5304" actId="207"/>
          <ac:spMkLst>
            <pc:docMk/>
            <pc:sldMk cId="3237065478" sldId="459"/>
            <ac:spMk id="113" creationId="{2FECEED1-216D-48BE-AB69-6D5671E8CFF0}"/>
          </ac:spMkLst>
        </pc:spChg>
      </pc:sldChg>
      <pc:sldChg chg="addSp modSp add mod">
        <pc:chgData name="Syphax Ait oubelli" userId="ecf726b1934da71b" providerId="LiveId" clId="{DBF02EF2-5AE0-440D-B6AD-B5ACDEE03AC8}" dt="2021-08-27T21:00:46.950" v="5302" actId="207"/>
        <pc:sldMkLst>
          <pc:docMk/>
          <pc:sldMk cId="1642836035" sldId="460"/>
        </pc:sldMkLst>
        <pc:spChg chg="add mod">
          <ac:chgData name="Syphax Ait oubelli" userId="ecf726b1934da71b" providerId="LiveId" clId="{DBF02EF2-5AE0-440D-B6AD-B5ACDEE03AC8}" dt="2021-08-27T20:41:54.728" v="4783"/>
          <ac:spMkLst>
            <pc:docMk/>
            <pc:sldMk cId="1642836035" sldId="460"/>
            <ac:spMk id="49" creationId="{6546BBD5-2D26-479F-B6CF-F84ACF8972D4}"/>
          </ac:spMkLst>
        </pc:spChg>
        <pc:spChg chg="add mod">
          <ac:chgData name="Syphax Ait oubelli" userId="ecf726b1934da71b" providerId="LiveId" clId="{DBF02EF2-5AE0-440D-B6AD-B5ACDEE03AC8}" dt="2021-08-27T20:52:39.448" v="5115"/>
          <ac:spMkLst>
            <pc:docMk/>
            <pc:sldMk cId="1642836035" sldId="460"/>
            <ac:spMk id="51" creationId="{D5418766-EE0F-4789-B8EA-C1F2AD2DA02B}"/>
          </ac:spMkLst>
        </pc:spChg>
        <pc:spChg chg="mod">
          <ac:chgData name="Syphax Ait oubelli" userId="ecf726b1934da71b" providerId="LiveId" clId="{DBF02EF2-5AE0-440D-B6AD-B5ACDEE03AC8}" dt="2021-08-27T21:00:46.950" v="5302" actId="207"/>
          <ac:spMkLst>
            <pc:docMk/>
            <pc:sldMk cId="1642836035" sldId="460"/>
            <ac:spMk id="118" creationId="{B6E38175-4676-41B1-838E-46671EDA869A}"/>
          </ac:spMkLst>
        </pc:spChg>
        <pc:spChg chg="mod">
          <ac:chgData name="Syphax Ait oubelli" userId="ecf726b1934da71b" providerId="LiveId" clId="{DBF02EF2-5AE0-440D-B6AD-B5ACDEE03AC8}" dt="2021-08-27T20:52:42.959" v="5117" actId="207"/>
          <ac:spMkLst>
            <pc:docMk/>
            <pc:sldMk cId="1642836035" sldId="460"/>
            <ac:spMk id="138" creationId="{4965AA35-40B0-4DF8-84B0-D48E019E472C}"/>
          </ac:spMkLst>
        </pc:spChg>
        <pc:cxnChg chg="add mod">
          <ac:chgData name="Syphax Ait oubelli" userId="ecf726b1934da71b" providerId="LiveId" clId="{DBF02EF2-5AE0-440D-B6AD-B5ACDEE03AC8}" dt="2021-08-27T20:41:54.728" v="4783"/>
          <ac:cxnSpMkLst>
            <pc:docMk/>
            <pc:sldMk cId="1642836035" sldId="460"/>
            <ac:cxnSpMk id="50" creationId="{A7E19E5A-8939-4816-A5D0-41D9646B71AE}"/>
          </ac:cxnSpMkLst>
        </pc:cxnChg>
      </pc:sldChg>
      <pc:sldChg chg="addSp modSp add mod">
        <pc:chgData name="Syphax Ait oubelli" userId="ecf726b1934da71b" providerId="LiveId" clId="{DBF02EF2-5AE0-440D-B6AD-B5ACDEE03AC8}" dt="2021-08-27T21:00:54.645" v="5306" actId="207"/>
        <pc:sldMkLst>
          <pc:docMk/>
          <pc:sldMk cId="215007575" sldId="461"/>
        </pc:sldMkLst>
        <pc:spChg chg="add mod">
          <ac:chgData name="Syphax Ait oubelli" userId="ecf726b1934da71b" providerId="LiveId" clId="{DBF02EF2-5AE0-440D-B6AD-B5ACDEE03AC8}" dt="2021-08-27T20:42:03.712" v="4785"/>
          <ac:spMkLst>
            <pc:docMk/>
            <pc:sldMk cId="215007575" sldId="461"/>
            <ac:spMk id="49" creationId="{F23F2B4A-6682-48C9-9585-286F58531FD0}"/>
          </ac:spMkLst>
        </pc:spChg>
        <pc:spChg chg="add mod">
          <ac:chgData name="Syphax Ait oubelli" userId="ecf726b1934da71b" providerId="LiveId" clId="{DBF02EF2-5AE0-440D-B6AD-B5ACDEE03AC8}" dt="2021-08-27T20:52:53.857" v="5122"/>
          <ac:spMkLst>
            <pc:docMk/>
            <pc:sldMk cId="215007575" sldId="461"/>
            <ac:spMk id="51" creationId="{E3DAF1CB-2C0B-421E-A599-31E0E38BD1EA}"/>
          </ac:spMkLst>
        </pc:spChg>
        <pc:spChg chg="add mod">
          <ac:chgData name="Syphax Ait oubelli" userId="ecf726b1934da71b" providerId="LiveId" clId="{DBF02EF2-5AE0-440D-B6AD-B5ACDEE03AC8}" dt="2021-08-27T20:52:53.857" v="5122"/>
          <ac:spMkLst>
            <pc:docMk/>
            <pc:sldMk cId="215007575" sldId="461"/>
            <ac:spMk id="52" creationId="{A225835E-FA5C-403B-9A70-C442831B509D}"/>
          </ac:spMkLst>
        </pc:spChg>
        <pc:spChg chg="mod">
          <ac:chgData name="Syphax Ait oubelli" userId="ecf726b1934da71b" providerId="LiveId" clId="{DBF02EF2-5AE0-440D-B6AD-B5ACDEE03AC8}" dt="2021-08-27T21:00:54.645" v="5306" actId="207"/>
          <ac:spMkLst>
            <pc:docMk/>
            <pc:sldMk cId="215007575" sldId="461"/>
            <ac:spMk id="114" creationId="{59CD2F60-4E6C-4AB7-A858-4243748BF28A}"/>
          </ac:spMkLst>
        </pc:spChg>
        <pc:cxnChg chg="add mod">
          <ac:chgData name="Syphax Ait oubelli" userId="ecf726b1934da71b" providerId="LiveId" clId="{DBF02EF2-5AE0-440D-B6AD-B5ACDEE03AC8}" dt="2021-08-27T20:42:03.712" v="4785"/>
          <ac:cxnSpMkLst>
            <pc:docMk/>
            <pc:sldMk cId="215007575" sldId="461"/>
            <ac:cxnSpMk id="50" creationId="{C61CE7A3-AC0E-4391-B105-7F34E614F2F0}"/>
          </ac:cxnSpMkLst>
        </pc:cxnChg>
      </pc:sldChg>
      <pc:sldChg chg="addSp modSp add mod">
        <pc:chgData name="Syphax Ait oubelli" userId="ecf726b1934da71b" providerId="LiveId" clId="{DBF02EF2-5AE0-440D-B6AD-B5ACDEE03AC8}" dt="2021-08-27T21:00:58.978" v="5308" actId="207"/>
        <pc:sldMkLst>
          <pc:docMk/>
          <pc:sldMk cId="918485457" sldId="462"/>
        </pc:sldMkLst>
        <pc:spChg chg="add mod">
          <ac:chgData name="Syphax Ait oubelli" userId="ecf726b1934da71b" providerId="LiveId" clId="{DBF02EF2-5AE0-440D-B6AD-B5ACDEE03AC8}" dt="2021-08-27T20:42:23.424" v="4788"/>
          <ac:spMkLst>
            <pc:docMk/>
            <pc:sldMk cId="918485457" sldId="462"/>
            <ac:spMk id="51" creationId="{4FC80E23-2DDA-4AE7-A758-82CFDA07CB86}"/>
          </ac:spMkLst>
        </pc:spChg>
        <pc:spChg chg="add mod">
          <ac:chgData name="Syphax Ait oubelli" userId="ecf726b1934da71b" providerId="LiveId" clId="{DBF02EF2-5AE0-440D-B6AD-B5ACDEE03AC8}" dt="2021-08-27T20:52:55.477" v="5123"/>
          <ac:spMkLst>
            <pc:docMk/>
            <pc:sldMk cId="918485457" sldId="462"/>
            <ac:spMk id="53" creationId="{7A4D52E9-4CE1-49B9-AF23-07F8EC9A7BC3}"/>
          </ac:spMkLst>
        </pc:spChg>
        <pc:spChg chg="add mod">
          <ac:chgData name="Syphax Ait oubelli" userId="ecf726b1934da71b" providerId="LiveId" clId="{DBF02EF2-5AE0-440D-B6AD-B5ACDEE03AC8}" dt="2021-08-27T20:52:55.477" v="5123"/>
          <ac:spMkLst>
            <pc:docMk/>
            <pc:sldMk cId="918485457" sldId="462"/>
            <ac:spMk id="54" creationId="{82C62FED-490F-4478-98D8-46C4E7F8AD3F}"/>
          </ac:spMkLst>
        </pc:spChg>
        <pc:spChg chg="mod">
          <ac:chgData name="Syphax Ait oubelli" userId="ecf726b1934da71b" providerId="LiveId" clId="{DBF02EF2-5AE0-440D-B6AD-B5ACDEE03AC8}" dt="2021-08-27T21:00:58.978" v="5308" actId="207"/>
          <ac:spMkLst>
            <pc:docMk/>
            <pc:sldMk cId="918485457" sldId="462"/>
            <ac:spMk id="119" creationId="{6DA90CEE-DE75-49D1-904E-305DFB80E3DE}"/>
          </ac:spMkLst>
        </pc:spChg>
        <pc:spChg chg="mod">
          <ac:chgData name="Syphax Ait oubelli" userId="ecf726b1934da71b" providerId="LiveId" clId="{DBF02EF2-5AE0-440D-B6AD-B5ACDEE03AC8}" dt="2021-08-27T20:52:59.432" v="5125" actId="207"/>
          <ac:spMkLst>
            <pc:docMk/>
            <pc:sldMk cId="918485457" sldId="462"/>
            <ac:spMk id="139" creationId="{B36AEF54-40C4-48B2-AC83-8FFE5F8C9B2A}"/>
          </ac:spMkLst>
        </pc:spChg>
        <pc:cxnChg chg="add mod">
          <ac:chgData name="Syphax Ait oubelli" userId="ecf726b1934da71b" providerId="LiveId" clId="{DBF02EF2-5AE0-440D-B6AD-B5ACDEE03AC8}" dt="2021-08-27T20:42:23.424" v="4788"/>
          <ac:cxnSpMkLst>
            <pc:docMk/>
            <pc:sldMk cId="918485457" sldId="462"/>
            <ac:cxnSpMk id="52" creationId="{12CFE787-2BC0-4B78-A530-4703F644AADA}"/>
          </ac:cxnSpMkLst>
        </pc:cxnChg>
      </pc:sldChg>
      <pc:sldChg chg="addSp modSp add mod">
        <pc:chgData name="Syphax Ait oubelli" userId="ecf726b1934da71b" providerId="LiveId" clId="{DBF02EF2-5AE0-440D-B6AD-B5ACDEE03AC8}" dt="2021-08-27T21:01:02.668" v="5310" actId="207"/>
        <pc:sldMkLst>
          <pc:docMk/>
          <pc:sldMk cId="2407467057" sldId="463"/>
        </pc:sldMkLst>
        <pc:spChg chg="add mod">
          <ac:chgData name="Syphax Ait oubelli" userId="ecf726b1934da71b" providerId="LiveId" clId="{DBF02EF2-5AE0-440D-B6AD-B5ACDEE03AC8}" dt="2021-08-27T20:53:03.576" v="5126"/>
          <ac:spMkLst>
            <pc:docMk/>
            <pc:sldMk cId="2407467057" sldId="463"/>
            <ac:spMk id="51" creationId="{DA9CD0E5-99E3-4D7E-88EF-ED9EE47428A4}"/>
          </ac:spMkLst>
        </pc:spChg>
        <pc:spChg chg="add mod">
          <ac:chgData name="Syphax Ait oubelli" userId="ecf726b1934da71b" providerId="LiveId" clId="{DBF02EF2-5AE0-440D-B6AD-B5ACDEE03AC8}" dt="2021-08-27T20:53:03.576" v="5126"/>
          <ac:spMkLst>
            <pc:docMk/>
            <pc:sldMk cId="2407467057" sldId="463"/>
            <ac:spMk id="52" creationId="{B4728E88-37BD-42DF-B8E0-508B67CFC780}"/>
          </ac:spMkLst>
        </pc:spChg>
        <pc:spChg chg="add mod">
          <ac:chgData name="Syphax Ait oubelli" userId="ecf726b1934da71b" providerId="LiveId" clId="{DBF02EF2-5AE0-440D-B6AD-B5ACDEE03AC8}" dt="2021-08-27T20:53:08.382" v="5129" actId="20577"/>
          <ac:spMkLst>
            <pc:docMk/>
            <pc:sldMk cId="2407467057" sldId="463"/>
            <ac:spMk id="53" creationId="{4CF08115-F0B5-4653-AD7A-FB73B8462925}"/>
          </ac:spMkLst>
        </pc:spChg>
        <pc:spChg chg="mod">
          <ac:chgData name="Syphax Ait oubelli" userId="ecf726b1934da71b" providerId="LiveId" clId="{DBF02EF2-5AE0-440D-B6AD-B5ACDEE03AC8}" dt="2021-08-27T21:01:02.668" v="5310" actId="207"/>
          <ac:spMkLst>
            <pc:docMk/>
            <pc:sldMk cId="2407467057" sldId="463"/>
            <ac:spMk id="114" creationId="{59CD2F60-4E6C-4AB7-A858-4243748BF28A}"/>
          </ac:spMkLst>
        </pc:spChg>
      </pc:sldChg>
      <pc:sldChg chg="addSp modSp add mod">
        <pc:chgData name="Syphax Ait oubelli" userId="ecf726b1934da71b" providerId="LiveId" clId="{DBF02EF2-5AE0-440D-B6AD-B5ACDEE03AC8}" dt="2021-08-27T21:01:06.220" v="5312" actId="207"/>
        <pc:sldMkLst>
          <pc:docMk/>
          <pc:sldMk cId="3964695668" sldId="464"/>
        </pc:sldMkLst>
        <pc:spChg chg="add mod">
          <ac:chgData name="Syphax Ait oubelli" userId="ecf726b1934da71b" providerId="LiveId" clId="{DBF02EF2-5AE0-440D-B6AD-B5ACDEE03AC8}" dt="2021-08-27T20:42:29.385" v="4790"/>
          <ac:spMkLst>
            <pc:docMk/>
            <pc:sldMk cId="3964695668" sldId="464"/>
            <ac:spMk id="51" creationId="{AECAD39F-41CE-4307-8779-393D7929E2FF}"/>
          </ac:spMkLst>
        </pc:spChg>
        <pc:spChg chg="add mod">
          <ac:chgData name="Syphax Ait oubelli" userId="ecf726b1934da71b" providerId="LiveId" clId="{DBF02EF2-5AE0-440D-B6AD-B5ACDEE03AC8}" dt="2021-08-27T20:53:11.545" v="5130"/>
          <ac:spMkLst>
            <pc:docMk/>
            <pc:sldMk cId="3964695668" sldId="464"/>
            <ac:spMk id="53" creationId="{85C61E5C-0EF2-418A-89DE-DA95C35EC0BA}"/>
          </ac:spMkLst>
        </pc:spChg>
        <pc:spChg chg="add mod">
          <ac:chgData name="Syphax Ait oubelli" userId="ecf726b1934da71b" providerId="LiveId" clId="{DBF02EF2-5AE0-440D-B6AD-B5ACDEE03AC8}" dt="2021-08-27T20:53:11.545" v="5130"/>
          <ac:spMkLst>
            <pc:docMk/>
            <pc:sldMk cId="3964695668" sldId="464"/>
            <ac:spMk id="54" creationId="{BBBCB984-F09F-4A98-B518-6E7238FDF3FE}"/>
          </ac:spMkLst>
        </pc:spChg>
        <pc:spChg chg="add mod">
          <ac:chgData name="Syphax Ait oubelli" userId="ecf726b1934da71b" providerId="LiveId" clId="{DBF02EF2-5AE0-440D-B6AD-B5ACDEE03AC8}" dt="2021-08-27T20:53:11.545" v="5130"/>
          <ac:spMkLst>
            <pc:docMk/>
            <pc:sldMk cId="3964695668" sldId="464"/>
            <ac:spMk id="55" creationId="{CDA95D90-EF66-4304-B562-9D40794776A0}"/>
          </ac:spMkLst>
        </pc:spChg>
        <pc:spChg chg="mod">
          <ac:chgData name="Syphax Ait oubelli" userId="ecf726b1934da71b" providerId="LiveId" clId="{DBF02EF2-5AE0-440D-B6AD-B5ACDEE03AC8}" dt="2021-08-27T21:01:06.220" v="5312" actId="207"/>
          <ac:spMkLst>
            <pc:docMk/>
            <pc:sldMk cId="3964695668" sldId="464"/>
            <ac:spMk id="115" creationId="{9B5739D4-BF66-4BCD-85BD-95EDCF00809E}"/>
          </ac:spMkLst>
        </pc:spChg>
        <pc:cxnChg chg="add mod">
          <ac:chgData name="Syphax Ait oubelli" userId="ecf726b1934da71b" providerId="LiveId" clId="{DBF02EF2-5AE0-440D-B6AD-B5ACDEE03AC8}" dt="2021-08-27T20:42:29.385" v="4790"/>
          <ac:cxnSpMkLst>
            <pc:docMk/>
            <pc:sldMk cId="3964695668" sldId="464"/>
            <ac:cxnSpMk id="52" creationId="{664BD9BB-2DFC-4B16-AE5B-9BE344255DE8}"/>
          </ac:cxnSpMkLst>
        </pc:cxnChg>
      </pc:sldChg>
      <pc:sldChg chg="addSp modSp add mod">
        <pc:chgData name="Syphax Ait oubelli" userId="ecf726b1934da71b" providerId="LiveId" clId="{DBF02EF2-5AE0-440D-B6AD-B5ACDEE03AC8}" dt="2021-08-27T21:01:10.430" v="5314" actId="207"/>
        <pc:sldMkLst>
          <pc:docMk/>
          <pc:sldMk cId="2323986225" sldId="465"/>
        </pc:sldMkLst>
        <pc:spChg chg="add mod">
          <ac:chgData name="Syphax Ait oubelli" userId="ecf726b1934da71b" providerId="LiveId" clId="{DBF02EF2-5AE0-440D-B6AD-B5ACDEE03AC8}" dt="2021-08-27T20:42:35.570" v="4793"/>
          <ac:spMkLst>
            <pc:docMk/>
            <pc:sldMk cId="2323986225" sldId="465"/>
            <ac:spMk id="53" creationId="{AFC8C59A-AD96-4615-BC5B-D125E48821AA}"/>
          </ac:spMkLst>
        </pc:spChg>
        <pc:spChg chg="add mod">
          <ac:chgData name="Syphax Ait oubelli" userId="ecf726b1934da71b" providerId="LiveId" clId="{DBF02EF2-5AE0-440D-B6AD-B5ACDEE03AC8}" dt="2021-08-27T20:53:12.826" v="5131"/>
          <ac:spMkLst>
            <pc:docMk/>
            <pc:sldMk cId="2323986225" sldId="465"/>
            <ac:spMk id="55" creationId="{86B2BA86-93BC-4A2E-A21B-A3DA32A80F63}"/>
          </ac:spMkLst>
        </pc:spChg>
        <pc:spChg chg="add mod">
          <ac:chgData name="Syphax Ait oubelli" userId="ecf726b1934da71b" providerId="LiveId" clId="{DBF02EF2-5AE0-440D-B6AD-B5ACDEE03AC8}" dt="2021-08-27T20:53:12.826" v="5131"/>
          <ac:spMkLst>
            <pc:docMk/>
            <pc:sldMk cId="2323986225" sldId="465"/>
            <ac:spMk id="56" creationId="{9C8E1E6A-5B34-435F-8B12-869D2B039318}"/>
          </ac:spMkLst>
        </pc:spChg>
        <pc:spChg chg="add mod">
          <ac:chgData name="Syphax Ait oubelli" userId="ecf726b1934da71b" providerId="LiveId" clId="{DBF02EF2-5AE0-440D-B6AD-B5ACDEE03AC8}" dt="2021-08-27T20:53:12.826" v="5131"/>
          <ac:spMkLst>
            <pc:docMk/>
            <pc:sldMk cId="2323986225" sldId="465"/>
            <ac:spMk id="57" creationId="{FEE87865-1ABF-4E16-8937-575E0683D64E}"/>
          </ac:spMkLst>
        </pc:spChg>
        <pc:spChg chg="mod">
          <ac:chgData name="Syphax Ait oubelli" userId="ecf726b1934da71b" providerId="LiveId" clId="{DBF02EF2-5AE0-440D-B6AD-B5ACDEE03AC8}" dt="2021-08-27T21:01:10.430" v="5314" actId="207"/>
          <ac:spMkLst>
            <pc:docMk/>
            <pc:sldMk cId="2323986225" sldId="465"/>
            <ac:spMk id="120" creationId="{869D2E8C-0A25-4055-8879-B3C9BDD8E253}"/>
          </ac:spMkLst>
        </pc:spChg>
        <pc:spChg chg="mod">
          <ac:chgData name="Syphax Ait oubelli" userId="ecf726b1934da71b" providerId="LiveId" clId="{DBF02EF2-5AE0-440D-B6AD-B5ACDEE03AC8}" dt="2021-08-27T20:53:16.845" v="5133" actId="207"/>
          <ac:spMkLst>
            <pc:docMk/>
            <pc:sldMk cId="2323986225" sldId="465"/>
            <ac:spMk id="140" creationId="{9EC33FCF-4C00-4EF1-BA0E-766BB9B5197B}"/>
          </ac:spMkLst>
        </pc:spChg>
        <pc:cxnChg chg="add mod">
          <ac:chgData name="Syphax Ait oubelli" userId="ecf726b1934da71b" providerId="LiveId" clId="{DBF02EF2-5AE0-440D-B6AD-B5ACDEE03AC8}" dt="2021-08-27T20:42:35.570" v="4793"/>
          <ac:cxnSpMkLst>
            <pc:docMk/>
            <pc:sldMk cId="2323986225" sldId="465"/>
            <ac:cxnSpMk id="54" creationId="{B49CCF7C-682C-4918-91F7-36B3E7F72AA2}"/>
          </ac:cxnSpMkLst>
        </pc:cxnChg>
      </pc:sldChg>
      <pc:sldChg chg="addSp modSp add mod">
        <pc:chgData name="Syphax Ait oubelli" userId="ecf726b1934da71b" providerId="LiveId" clId="{DBF02EF2-5AE0-440D-B6AD-B5ACDEE03AC8}" dt="2021-08-27T21:01:13.785" v="5316" actId="207"/>
        <pc:sldMkLst>
          <pc:docMk/>
          <pc:sldMk cId="2242146674" sldId="466"/>
        </pc:sldMkLst>
        <pc:spChg chg="add mod">
          <ac:chgData name="Syphax Ait oubelli" userId="ecf726b1934da71b" providerId="LiveId" clId="{DBF02EF2-5AE0-440D-B6AD-B5ACDEE03AC8}" dt="2021-08-27T20:53:19.290" v="5134"/>
          <ac:spMkLst>
            <pc:docMk/>
            <pc:sldMk cId="2242146674" sldId="466"/>
            <ac:spMk id="53" creationId="{CA4A972B-963A-43A5-87D5-8790A9FAF473}"/>
          </ac:spMkLst>
        </pc:spChg>
        <pc:spChg chg="add mod">
          <ac:chgData name="Syphax Ait oubelli" userId="ecf726b1934da71b" providerId="LiveId" clId="{DBF02EF2-5AE0-440D-B6AD-B5ACDEE03AC8}" dt="2021-08-27T20:53:19.290" v="5134"/>
          <ac:spMkLst>
            <pc:docMk/>
            <pc:sldMk cId="2242146674" sldId="466"/>
            <ac:spMk id="54" creationId="{9EA596E8-17EC-472C-AE87-F079469F5DD3}"/>
          </ac:spMkLst>
        </pc:spChg>
        <pc:spChg chg="add mod">
          <ac:chgData name="Syphax Ait oubelli" userId="ecf726b1934da71b" providerId="LiveId" clId="{DBF02EF2-5AE0-440D-B6AD-B5ACDEE03AC8}" dt="2021-08-27T20:53:19.290" v="5134"/>
          <ac:spMkLst>
            <pc:docMk/>
            <pc:sldMk cId="2242146674" sldId="466"/>
            <ac:spMk id="55" creationId="{420C6D7B-25B4-4AD6-B9FD-7ED5499D72F2}"/>
          </ac:spMkLst>
        </pc:spChg>
        <pc:spChg chg="add mod">
          <ac:chgData name="Syphax Ait oubelli" userId="ecf726b1934da71b" providerId="LiveId" clId="{DBF02EF2-5AE0-440D-B6AD-B5ACDEE03AC8}" dt="2021-08-27T20:53:23.600" v="5138" actId="20577"/>
          <ac:spMkLst>
            <pc:docMk/>
            <pc:sldMk cId="2242146674" sldId="466"/>
            <ac:spMk id="56" creationId="{F7B95063-FCBE-47C9-BC26-30CDA6FE4E7D}"/>
          </ac:spMkLst>
        </pc:spChg>
        <pc:spChg chg="mod">
          <ac:chgData name="Syphax Ait oubelli" userId="ecf726b1934da71b" providerId="LiveId" clId="{DBF02EF2-5AE0-440D-B6AD-B5ACDEE03AC8}" dt="2021-08-27T21:01:13.785" v="5316" actId="207"/>
          <ac:spMkLst>
            <pc:docMk/>
            <pc:sldMk cId="2242146674" sldId="466"/>
            <ac:spMk id="115" creationId="{9B5739D4-BF66-4BCD-85BD-95EDCF00809E}"/>
          </ac:spMkLst>
        </pc:spChg>
      </pc:sldChg>
      <pc:sldChg chg="addSp modSp add mod">
        <pc:chgData name="Syphax Ait oubelli" userId="ecf726b1934da71b" providerId="LiveId" clId="{DBF02EF2-5AE0-440D-B6AD-B5ACDEE03AC8}" dt="2021-08-27T21:01:18.447" v="5318" actId="207"/>
        <pc:sldMkLst>
          <pc:docMk/>
          <pc:sldMk cId="1654899363" sldId="467"/>
        </pc:sldMkLst>
        <pc:spChg chg="add mod">
          <ac:chgData name="Syphax Ait oubelli" userId="ecf726b1934da71b" providerId="LiveId" clId="{DBF02EF2-5AE0-440D-B6AD-B5ACDEE03AC8}" dt="2021-08-27T20:42:42.320" v="4795"/>
          <ac:spMkLst>
            <pc:docMk/>
            <pc:sldMk cId="1654899363" sldId="467"/>
            <ac:spMk id="53" creationId="{C4EE1EA2-E894-403E-A59F-2747B0FEC396}"/>
          </ac:spMkLst>
        </pc:spChg>
        <pc:spChg chg="add mod">
          <ac:chgData name="Syphax Ait oubelli" userId="ecf726b1934da71b" providerId="LiveId" clId="{DBF02EF2-5AE0-440D-B6AD-B5ACDEE03AC8}" dt="2021-08-27T20:53:28.705" v="5139"/>
          <ac:spMkLst>
            <pc:docMk/>
            <pc:sldMk cId="1654899363" sldId="467"/>
            <ac:spMk id="55" creationId="{A872EC9C-7446-48F2-9ACF-13DEC557B9E7}"/>
          </ac:spMkLst>
        </pc:spChg>
        <pc:spChg chg="add mod">
          <ac:chgData name="Syphax Ait oubelli" userId="ecf726b1934da71b" providerId="LiveId" clId="{DBF02EF2-5AE0-440D-B6AD-B5ACDEE03AC8}" dt="2021-08-27T20:53:28.705" v="5139"/>
          <ac:spMkLst>
            <pc:docMk/>
            <pc:sldMk cId="1654899363" sldId="467"/>
            <ac:spMk id="56" creationId="{B4249ED4-F6C3-4223-8634-D13D501812FC}"/>
          </ac:spMkLst>
        </pc:spChg>
        <pc:spChg chg="add mod">
          <ac:chgData name="Syphax Ait oubelli" userId="ecf726b1934da71b" providerId="LiveId" clId="{DBF02EF2-5AE0-440D-B6AD-B5ACDEE03AC8}" dt="2021-08-27T20:53:28.705" v="5139"/>
          <ac:spMkLst>
            <pc:docMk/>
            <pc:sldMk cId="1654899363" sldId="467"/>
            <ac:spMk id="57" creationId="{0BFAB24D-AA00-4D69-81C4-337B4871C47C}"/>
          </ac:spMkLst>
        </pc:spChg>
        <pc:spChg chg="add mod">
          <ac:chgData name="Syphax Ait oubelli" userId="ecf726b1934da71b" providerId="LiveId" clId="{DBF02EF2-5AE0-440D-B6AD-B5ACDEE03AC8}" dt="2021-08-27T20:53:28.705" v="5139"/>
          <ac:spMkLst>
            <pc:docMk/>
            <pc:sldMk cId="1654899363" sldId="467"/>
            <ac:spMk id="58" creationId="{D8F469A5-54FF-47EE-A78E-2DD72E081360}"/>
          </ac:spMkLst>
        </pc:spChg>
        <pc:spChg chg="mod">
          <ac:chgData name="Syphax Ait oubelli" userId="ecf726b1934da71b" providerId="LiveId" clId="{DBF02EF2-5AE0-440D-B6AD-B5ACDEE03AC8}" dt="2021-08-27T21:01:18.447" v="5318" actId="207"/>
          <ac:spMkLst>
            <pc:docMk/>
            <pc:sldMk cId="1654899363" sldId="467"/>
            <ac:spMk id="116" creationId="{C0339646-745E-4272-8114-C8178E2CBE8A}"/>
          </ac:spMkLst>
        </pc:spChg>
        <pc:cxnChg chg="add mod">
          <ac:chgData name="Syphax Ait oubelli" userId="ecf726b1934da71b" providerId="LiveId" clId="{DBF02EF2-5AE0-440D-B6AD-B5ACDEE03AC8}" dt="2021-08-27T20:42:42.320" v="4795"/>
          <ac:cxnSpMkLst>
            <pc:docMk/>
            <pc:sldMk cId="1654899363" sldId="467"/>
            <ac:cxnSpMk id="54" creationId="{8C36035C-E6E2-4FF1-93DA-0ADC91B37A32}"/>
          </ac:cxnSpMkLst>
        </pc:cxnChg>
      </pc:sldChg>
      <pc:sldChg chg="addSp modSp add mod">
        <pc:chgData name="Syphax Ait oubelli" userId="ecf726b1934da71b" providerId="LiveId" clId="{DBF02EF2-5AE0-440D-B6AD-B5ACDEE03AC8}" dt="2021-08-27T21:01:22.050" v="5320" actId="207"/>
        <pc:sldMkLst>
          <pc:docMk/>
          <pc:sldMk cId="3755551650" sldId="468"/>
        </pc:sldMkLst>
        <pc:spChg chg="add mod">
          <ac:chgData name="Syphax Ait oubelli" userId="ecf726b1934da71b" providerId="LiveId" clId="{DBF02EF2-5AE0-440D-B6AD-B5ACDEE03AC8}" dt="2021-08-27T20:42:47.120" v="4797"/>
          <ac:spMkLst>
            <pc:docMk/>
            <pc:sldMk cId="3755551650" sldId="468"/>
            <ac:spMk id="55" creationId="{ACDF28FD-EF88-4BB4-A2E8-99AE1F9C7714}"/>
          </ac:spMkLst>
        </pc:spChg>
        <pc:spChg chg="add mod">
          <ac:chgData name="Syphax Ait oubelli" userId="ecf726b1934da71b" providerId="LiveId" clId="{DBF02EF2-5AE0-440D-B6AD-B5ACDEE03AC8}" dt="2021-08-27T20:53:31.434" v="5140"/>
          <ac:spMkLst>
            <pc:docMk/>
            <pc:sldMk cId="3755551650" sldId="468"/>
            <ac:spMk id="57" creationId="{92A01D48-EAFD-4534-B691-DE6C37AB1323}"/>
          </ac:spMkLst>
        </pc:spChg>
        <pc:spChg chg="add mod">
          <ac:chgData name="Syphax Ait oubelli" userId="ecf726b1934da71b" providerId="LiveId" clId="{DBF02EF2-5AE0-440D-B6AD-B5ACDEE03AC8}" dt="2021-08-27T20:53:31.434" v="5140"/>
          <ac:spMkLst>
            <pc:docMk/>
            <pc:sldMk cId="3755551650" sldId="468"/>
            <ac:spMk id="58" creationId="{48B43480-A63A-473E-A4C3-5A97ABA75EEE}"/>
          </ac:spMkLst>
        </pc:spChg>
        <pc:spChg chg="add mod">
          <ac:chgData name="Syphax Ait oubelli" userId="ecf726b1934da71b" providerId="LiveId" clId="{DBF02EF2-5AE0-440D-B6AD-B5ACDEE03AC8}" dt="2021-08-27T20:53:31.434" v="5140"/>
          <ac:spMkLst>
            <pc:docMk/>
            <pc:sldMk cId="3755551650" sldId="468"/>
            <ac:spMk id="59" creationId="{6DB6B265-C7FC-4EB7-961A-9BBF9C6E5FDB}"/>
          </ac:spMkLst>
        </pc:spChg>
        <pc:spChg chg="add mod">
          <ac:chgData name="Syphax Ait oubelli" userId="ecf726b1934da71b" providerId="LiveId" clId="{DBF02EF2-5AE0-440D-B6AD-B5ACDEE03AC8}" dt="2021-08-27T20:53:31.434" v="5140"/>
          <ac:spMkLst>
            <pc:docMk/>
            <pc:sldMk cId="3755551650" sldId="468"/>
            <ac:spMk id="60" creationId="{6BB665CD-1D34-46A2-A351-795EB9A17053}"/>
          </ac:spMkLst>
        </pc:spChg>
        <pc:spChg chg="mod">
          <ac:chgData name="Syphax Ait oubelli" userId="ecf726b1934da71b" providerId="LiveId" clId="{DBF02EF2-5AE0-440D-B6AD-B5ACDEE03AC8}" dt="2021-08-27T21:01:22.050" v="5320" actId="207"/>
          <ac:spMkLst>
            <pc:docMk/>
            <pc:sldMk cId="3755551650" sldId="468"/>
            <ac:spMk id="121" creationId="{78F5FBB9-4649-47E2-BAB0-C3E08A71EE19}"/>
          </ac:spMkLst>
        </pc:spChg>
        <pc:spChg chg="mod">
          <ac:chgData name="Syphax Ait oubelli" userId="ecf726b1934da71b" providerId="LiveId" clId="{DBF02EF2-5AE0-440D-B6AD-B5ACDEE03AC8}" dt="2021-08-27T20:53:34.951" v="5142" actId="207"/>
          <ac:spMkLst>
            <pc:docMk/>
            <pc:sldMk cId="3755551650" sldId="468"/>
            <ac:spMk id="141" creationId="{836B83C6-5E86-476F-8386-CCBBE4E89D40}"/>
          </ac:spMkLst>
        </pc:spChg>
        <pc:cxnChg chg="add mod">
          <ac:chgData name="Syphax Ait oubelli" userId="ecf726b1934da71b" providerId="LiveId" clId="{DBF02EF2-5AE0-440D-B6AD-B5ACDEE03AC8}" dt="2021-08-27T20:42:47.120" v="4797"/>
          <ac:cxnSpMkLst>
            <pc:docMk/>
            <pc:sldMk cId="3755551650" sldId="468"/>
            <ac:cxnSpMk id="56" creationId="{067244A8-0780-4676-84A7-D91836E3D110}"/>
          </ac:cxnSpMkLst>
        </pc:cxnChg>
      </pc:sldChg>
      <pc:sldChg chg="addSp delSp modSp add mod">
        <pc:chgData name="Syphax Ait oubelli" userId="ecf726b1934da71b" providerId="LiveId" clId="{DBF02EF2-5AE0-440D-B6AD-B5ACDEE03AC8}" dt="2021-08-27T21:01:26.705" v="5322" actId="207"/>
        <pc:sldMkLst>
          <pc:docMk/>
          <pc:sldMk cId="2333666181" sldId="469"/>
        </pc:sldMkLst>
        <pc:spChg chg="del">
          <ac:chgData name="Syphax Ait oubelli" userId="ecf726b1934da71b" providerId="LiveId" clId="{DBF02EF2-5AE0-440D-B6AD-B5ACDEE03AC8}" dt="2021-08-27T20:42:51.515" v="4799" actId="478"/>
          <ac:spMkLst>
            <pc:docMk/>
            <pc:sldMk cId="2333666181" sldId="469"/>
            <ac:spMk id="55" creationId="{ACDF28FD-EF88-4BB4-A2E8-99AE1F9C7714}"/>
          </ac:spMkLst>
        </pc:spChg>
        <pc:spChg chg="add mod">
          <ac:chgData name="Syphax Ait oubelli" userId="ecf726b1934da71b" providerId="LiveId" clId="{DBF02EF2-5AE0-440D-B6AD-B5ACDEE03AC8}" dt="2021-08-27T20:53:36.881" v="5143"/>
          <ac:spMkLst>
            <pc:docMk/>
            <pc:sldMk cId="2333666181" sldId="469"/>
            <ac:spMk id="57" creationId="{3563CAA2-17D3-400D-80A1-D696B10C09B0}"/>
          </ac:spMkLst>
        </pc:spChg>
        <pc:spChg chg="add mod">
          <ac:chgData name="Syphax Ait oubelli" userId="ecf726b1934da71b" providerId="LiveId" clId="{DBF02EF2-5AE0-440D-B6AD-B5ACDEE03AC8}" dt="2021-08-27T20:53:36.881" v="5143"/>
          <ac:spMkLst>
            <pc:docMk/>
            <pc:sldMk cId="2333666181" sldId="469"/>
            <ac:spMk id="58" creationId="{0BE3E2F6-8708-4F42-A5AA-027BEFB6058B}"/>
          </ac:spMkLst>
        </pc:spChg>
        <pc:spChg chg="add mod">
          <ac:chgData name="Syphax Ait oubelli" userId="ecf726b1934da71b" providerId="LiveId" clId="{DBF02EF2-5AE0-440D-B6AD-B5ACDEE03AC8}" dt="2021-08-27T20:53:36.881" v="5143"/>
          <ac:spMkLst>
            <pc:docMk/>
            <pc:sldMk cId="2333666181" sldId="469"/>
            <ac:spMk id="59" creationId="{DEA32D2B-9AE4-427E-8681-FDB567124ED0}"/>
          </ac:spMkLst>
        </pc:spChg>
        <pc:spChg chg="add mod">
          <ac:chgData name="Syphax Ait oubelli" userId="ecf726b1934da71b" providerId="LiveId" clId="{DBF02EF2-5AE0-440D-B6AD-B5ACDEE03AC8}" dt="2021-08-27T20:53:36.881" v="5143"/>
          <ac:spMkLst>
            <pc:docMk/>
            <pc:sldMk cId="2333666181" sldId="469"/>
            <ac:spMk id="60" creationId="{0ABF4EB2-604C-42AD-8F94-E150B8A2000F}"/>
          </ac:spMkLst>
        </pc:spChg>
        <pc:spChg chg="add mod">
          <ac:chgData name="Syphax Ait oubelli" userId="ecf726b1934da71b" providerId="LiveId" clId="{DBF02EF2-5AE0-440D-B6AD-B5ACDEE03AC8}" dt="2021-08-27T20:53:40.899" v="5146" actId="20577"/>
          <ac:spMkLst>
            <pc:docMk/>
            <pc:sldMk cId="2333666181" sldId="469"/>
            <ac:spMk id="61" creationId="{1EC73B28-E507-45D7-9A9B-1B79A60DD8DB}"/>
          </ac:spMkLst>
        </pc:spChg>
        <pc:spChg chg="mod">
          <ac:chgData name="Syphax Ait oubelli" userId="ecf726b1934da71b" providerId="LiveId" clId="{DBF02EF2-5AE0-440D-B6AD-B5ACDEE03AC8}" dt="2021-08-27T21:01:26.705" v="5322" actId="207"/>
          <ac:spMkLst>
            <pc:docMk/>
            <pc:sldMk cId="2333666181" sldId="469"/>
            <ac:spMk id="116" creationId="{C0339646-745E-4272-8114-C8178E2CBE8A}"/>
          </ac:spMkLst>
        </pc:spChg>
        <pc:cxnChg chg="del">
          <ac:chgData name="Syphax Ait oubelli" userId="ecf726b1934da71b" providerId="LiveId" clId="{DBF02EF2-5AE0-440D-B6AD-B5ACDEE03AC8}" dt="2021-08-27T20:42:51.515" v="4799" actId="478"/>
          <ac:cxnSpMkLst>
            <pc:docMk/>
            <pc:sldMk cId="2333666181" sldId="469"/>
            <ac:cxnSpMk id="56" creationId="{067244A8-0780-4676-84A7-D91836E3D110}"/>
          </ac:cxnSpMkLst>
        </pc:cxnChg>
      </pc:sldChg>
      <pc:sldChg chg="addSp delSp modSp add mod">
        <pc:chgData name="Syphax Ait oubelli" userId="ecf726b1934da71b" providerId="LiveId" clId="{DBF02EF2-5AE0-440D-B6AD-B5ACDEE03AC8}" dt="2021-08-27T21:01:30.434" v="5324" actId="207"/>
        <pc:sldMkLst>
          <pc:docMk/>
          <pc:sldMk cId="1408587858" sldId="470"/>
        </pc:sldMkLst>
        <pc:spChg chg="del">
          <ac:chgData name="Syphax Ait oubelli" userId="ecf726b1934da71b" providerId="LiveId" clId="{DBF02EF2-5AE0-440D-B6AD-B5ACDEE03AC8}" dt="2021-08-27T20:42:56.419" v="4801" actId="478"/>
          <ac:spMkLst>
            <pc:docMk/>
            <pc:sldMk cId="1408587858" sldId="470"/>
            <ac:spMk id="53" creationId="{C4EE1EA2-E894-403E-A59F-2747B0FEC396}"/>
          </ac:spMkLst>
        </pc:spChg>
        <pc:spChg chg="add mod">
          <ac:chgData name="Syphax Ait oubelli" userId="ecf726b1934da71b" providerId="LiveId" clId="{DBF02EF2-5AE0-440D-B6AD-B5ACDEE03AC8}" dt="2021-08-27T20:53:49.311" v="5147"/>
          <ac:spMkLst>
            <pc:docMk/>
            <pc:sldMk cId="1408587858" sldId="470"/>
            <ac:spMk id="55" creationId="{53B2DF2D-5892-4C4E-A203-1E1B64CD8587}"/>
          </ac:spMkLst>
        </pc:spChg>
        <pc:spChg chg="add mod">
          <ac:chgData name="Syphax Ait oubelli" userId="ecf726b1934da71b" providerId="LiveId" clId="{DBF02EF2-5AE0-440D-B6AD-B5ACDEE03AC8}" dt="2021-08-27T20:53:49.311" v="5147"/>
          <ac:spMkLst>
            <pc:docMk/>
            <pc:sldMk cId="1408587858" sldId="470"/>
            <ac:spMk id="56" creationId="{246A0424-D973-454C-A128-98F075C27851}"/>
          </ac:spMkLst>
        </pc:spChg>
        <pc:spChg chg="add mod">
          <ac:chgData name="Syphax Ait oubelli" userId="ecf726b1934da71b" providerId="LiveId" clId="{DBF02EF2-5AE0-440D-B6AD-B5ACDEE03AC8}" dt="2021-08-27T20:53:49.311" v="5147"/>
          <ac:spMkLst>
            <pc:docMk/>
            <pc:sldMk cId="1408587858" sldId="470"/>
            <ac:spMk id="57" creationId="{20EE535D-B703-4D46-8F77-6FBECE89F051}"/>
          </ac:spMkLst>
        </pc:spChg>
        <pc:spChg chg="add mod">
          <ac:chgData name="Syphax Ait oubelli" userId="ecf726b1934da71b" providerId="LiveId" clId="{DBF02EF2-5AE0-440D-B6AD-B5ACDEE03AC8}" dt="2021-08-27T20:53:49.311" v="5147"/>
          <ac:spMkLst>
            <pc:docMk/>
            <pc:sldMk cId="1408587858" sldId="470"/>
            <ac:spMk id="58" creationId="{18598744-7FF8-4236-8B5D-47A282BA9299}"/>
          </ac:spMkLst>
        </pc:spChg>
        <pc:spChg chg="add mod">
          <ac:chgData name="Syphax Ait oubelli" userId="ecf726b1934da71b" providerId="LiveId" clId="{DBF02EF2-5AE0-440D-B6AD-B5ACDEE03AC8}" dt="2021-08-27T20:53:54.226" v="5150" actId="20577"/>
          <ac:spMkLst>
            <pc:docMk/>
            <pc:sldMk cId="1408587858" sldId="470"/>
            <ac:spMk id="59" creationId="{8C43FC04-CB48-4720-AA6F-87E083E43932}"/>
          </ac:spMkLst>
        </pc:spChg>
        <pc:spChg chg="mod">
          <ac:chgData name="Syphax Ait oubelli" userId="ecf726b1934da71b" providerId="LiveId" clId="{DBF02EF2-5AE0-440D-B6AD-B5ACDEE03AC8}" dt="2021-08-27T21:01:30.434" v="5324" actId="207"/>
          <ac:spMkLst>
            <pc:docMk/>
            <pc:sldMk cId="1408587858" sldId="470"/>
            <ac:spMk id="115" creationId="{9B5739D4-BF66-4BCD-85BD-95EDCF00809E}"/>
          </ac:spMkLst>
        </pc:spChg>
        <pc:spChg chg="mod">
          <ac:chgData name="Syphax Ait oubelli" userId="ecf726b1934da71b" providerId="LiveId" clId="{DBF02EF2-5AE0-440D-B6AD-B5ACDEE03AC8}" dt="2021-08-27T20:43:02.344" v="4820" actId="207"/>
          <ac:spMkLst>
            <pc:docMk/>
            <pc:sldMk cId="1408587858" sldId="470"/>
            <ac:spMk id="136" creationId="{480A279E-5FF3-4B47-AF02-AEC3EAAD87FA}"/>
          </ac:spMkLst>
        </pc:spChg>
        <pc:cxnChg chg="del">
          <ac:chgData name="Syphax Ait oubelli" userId="ecf726b1934da71b" providerId="LiveId" clId="{DBF02EF2-5AE0-440D-B6AD-B5ACDEE03AC8}" dt="2021-08-27T20:42:56.419" v="4801" actId="478"/>
          <ac:cxnSpMkLst>
            <pc:docMk/>
            <pc:sldMk cId="1408587858" sldId="470"/>
            <ac:cxnSpMk id="54" creationId="{8C36035C-E6E2-4FF1-93DA-0ADC91B37A32}"/>
          </ac:cxnSpMkLst>
        </pc:cxnChg>
      </pc:sldChg>
      <pc:sldChg chg="addSp delSp modSp add mod">
        <pc:chgData name="Syphax Ait oubelli" userId="ecf726b1934da71b" providerId="LiveId" clId="{DBF02EF2-5AE0-440D-B6AD-B5ACDEE03AC8}" dt="2021-08-27T21:01:33.746" v="5326" actId="207"/>
        <pc:sldMkLst>
          <pc:docMk/>
          <pc:sldMk cId="935740927" sldId="471"/>
        </pc:sldMkLst>
        <pc:spChg chg="del">
          <ac:chgData name="Syphax Ait oubelli" userId="ecf726b1934da71b" providerId="LiveId" clId="{DBF02EF2-5AE0-440D-B6AD-B5ACDEE03AC8}" dt="2021-08-27T20:43:16.451" v="4822" actId="478"/>
          <ac:spMkLst>
            <pc:docMk/>
            <pc:sldMk cId="935740927" sldId="471"/>
            <ac:spMk id="51" creationId="{AECAD39F-41CE-4307-8779-393D7929E2FF}"/>
          </ac:spMkLst>
        </pc:spChg>
        <pc:spChg chg="add mod">
          <ac:chgData name="Syphax Ait oubelli" userId="ecf726b1934da71b" providerId="LiveId" clId="{DBF02EF2-5AE0-440D-B6AD-B5ACDEE03AC8}" dt="2021-08-27T20:53:58.081" v="5151"/>
          <ac:spMkLst>
            <pc:docMk/>
            <pc:sldMk cId="935740927" sldId="471"/>
            <ac:spMk id="53" creationId="{1262FA97-D049-4956-B925-F79A7E8FCB57}"/>
          </ac:spMkLst>
        </pc:spChg>
        <pc:spChg chg="add mod">
          <ac:chgData name="Syphax Ait oubelli" userId="ecf726b1934da71b" providerId="LiveId" clId="{DBF02EF2-5AE0-440D-B6AD-B5ACDEE03AC8}" dt="2021-08-27T20:53:58.081" v="5151"/>
          <ac:spMkLst>
            <pc:docMk/>
            <pc:sldMk cId="935740927" sldId="471"/>
            <ac:spMk id="54" creationId="{405DC537-A641-4FF5-B33B-F180721DF8F5}"/>
          </ac:spMkLst>
        </pc:spChg>
        <pc:spChg chg="add mod">
          <ac:chgData name="Syphax Ait oubelli" userId="ecf726b1934da71b" providerId="LiveId" clId="{DBF02EF2-5AE0-440D-B6AD-B5ACDEE03AC8}" dt="2021-08-27T20:53:58.081" v="5151"/>
          <ac:spMkLst>
            <pc:docMk/>
            <pc:sldMk cId="935740927" sldId="471"/>
            <ac:spMk id="55" creationId="{9552C09B-86CC-4A80-8814-AFDB90B198FC}"/>
          </ac:spMkLst>
        </pc:spChg>
        <pc:spChg chg="add mod">
          <ac:chgData name="Syphax Ait oubelli" userId="ecf726b1934da71b" providerId="LiveId" clId="{DBF02EF2-5AE0-440D-B6AD-B5ACDEE03AC8}" dt="2021-08-27T20:54:06.470" v="5156" actId="1037"/>
          <ac:spMkLst>
            <pc:docMk/>
            <pc:sldMk cId="935740927" sldId="471"/>
            <ac:spMk id="56" creationId="{B53CEED7-B80B-4551-92A6-E7087CEAA36C}"/>
          </ac:spMkLst>
        </pc:spChg>
        <pc:spChg chg="mod">
          <ac:chgData name="Syphax Ait oubelli" userId="ecf726b1934da71b" providerId="LiveId" clId="{DBF02EF2-5AE0-440D-B6AD-B5ACDEE03AC8}" dt="2021-08-27T21:01:33.746" v="5326" actId="207"/>
          <ac:spMkLst>
            <pc:docMk/>
            <pc:sldMk cId="935740927" sldId="471"/>
            <ac:spMk id="114" creationId="{59CD2F60-4E6C-4AB7-A858-4243748BF28A}"/>
          </ac:spMkLst>
        </pc:spChg>
        <pc:spChg chg="mod">
          <ac:chgData name="Syphax Ait oubelli" userId="ecf726b1934da71b" providerId="LiveId" clId="{DBF02EF2-5AE0-440D-B6AD-B5ACDEE03AC8}" dt="2021-08-27T20:43:20.963" v="4838" actId="207"/>
          <ac:spMkLst>
            <pc:docMk/>
            <pc:sldMk cId="935740927" sldId="471"/>
            <ac:spMk id="135" creationId="{73EE7D09-98B4-4548-949C-31F9791D8FC1}"/>
          </ac:spMkLst>
        </pc:spChg>
        <pc:cxnChg chg="del">
          <ac:chgData name="Syphax Ait oubelli" userId="ecf726b1934da71b" providerId="LiveId" clId="{DBF02EF2-5AE0-440D-B6AD-B5ACDEE03AC8}" dt="2021-08-27T20:43:16.451" v="4822" actId="478"/>
          <ac:cxnSpMkLst>
            <pc:docMk/>
            <pc:sldMk cId="935740927" sldId="471"/>
            <ac:cxnSpMk id="52" creationId="{664BD9BB-2DFC-4B16-AE5B-9BE344255DE8}"/>
          </ac:cxnSpMkLst>
        </pc:cxnChg>
      </pc:sldChg>
      <pc:sldChg chg="addSp delSp modSp add mod">
        <pc:chgData name="Syphax Ait oubelli" userId="ecf726b1934da71b" providerId="LiveId" clId="{DBF02EF2-5AE0-440D-B6AD-B5ACDEE03AC8}" dt="2021-08-27T21:01:37.354" v="5328" actId="207"/>
        <pc:sldMkLst>
          <pc:docMk/>
          <pc:sldMk cId="1023113248" sldId="472"/>
        </pc:sldMkLst>
        <pc:spChg chg="del">
          <ac:chgData name="Syphax Ait oubelli" userId="ecf726b1934da71b" providerId="LiveId" clId="{DBF02EF2-5AE0-440D-B6AD-B5ACDEE03AC8}" dt="2021-08-27T20:43:24.731" v="4840" actId="478"/>
          <ac:spMkLst>
            <pc:docMk/>
            <pc:sldMk cId="1023113248" sldId="472"/>
            <ac:spMk id="49" creationId="{F23F2B4A-6682-48C9-9585-286F58531FD0}"/>
          </ac:spMkLst>
        </pc:spChg>
        <pc:spChg chg="add mod">
          <ac:chgData name="Syphax Ait oubelli" userId="ecf726b1934da71b" providerId="LiveId" clId="{DBF02EF2-5AE0-440D-B6AD-B5ACDEE03AC8}" dt="2021-08-27T20:54:11.650" v="5157"/>
          <ac:spMkLst>
            <pc:docMk/>
            <pc:sldMk cId="1023113248" sldId="472"/>
            <ac:spMk id="51" creationId="{3E72E950-26ED-47FF-BDD3-D3A0A8FC0292}"/>
          </ac:spMkLst>
        </pc:spChg>
        <pc:spChg chg="add mod">
          <ac:chgData name="Syphax Ait oubelli" userId="ecf726b1934da71b" providerId="LiveId" clId="{DBF02EF2-5AE0-440D-B6AD-B5ACDEE03AC8}" dt="2021-08-27T20:54:11.650" v="5157"/>
          <ac:spMkLst>
            <pc:docMk/>
            <pc:sldMk cId="1023113248" sldId="472"/>
            <ac:spMk id="52" creationId="{72028A75-7D54-4FF6-A9AD-C65C82579BC5}"/>
          </ac:spMkLst>
        </pc:spChg>
        <pc:spChg chg="add mod">
          <ac:chgData name="Syphax Ait oubelli" userId="ecf726b1934da71b" providerId="LiveId" clId="{DBF02EF2-5AE0-440D-B6AD-B5ACDEE03AC8}" dt="2021-08-27T20:54:16.699" v="5160" actId="20577"/>
          <ac:spMkLst>
            <pc:docMk/>
            <pc:sldMk cId="1023113248" sldId="472"/>
            <ac:spMk id="53" creationId="{56313A33-4DE9-403D-9020-85EF10D5DEA0}"/>
          </ac:spMkLst>
        </pc:spChg>
        <pc:spChg chg="mod">
          <ac:chgData name="Syphax Ait oubelli" userId="ecf726b1934da71b" providerId="LiveId" clId="{DBF02EF2-5AE0-440D-B6AD-B5ACDEE03AC8}" dt="2021-08-27T21:01:37.354" v="5328" actId="207"/>
          <ac:spMkLst>
            <pc:docMk/>
            <pc:sldMk cId="1023113248" sldId="472"/>
            <ac:spMk id="113" creationId="{2FECEED1-216D-48BE-AB69-6D5671E8CFF0}"/>
          </ac:spMkLst>
        </pc:spChg>
        <pc:spChg chg="mod">
          <ac:chgData name="Syphax Ait oubelli" userId="ecf726b1934da71b" providerId="LiveId" clId="{DBF02EF2-5AE0-440D-B6AD-B5ACDEE03AC8}" dt="2021-08-27T20:43:28.659" v="4847" actId="207"/>
          <ac:spMkLst>
            <pc:docMk/>
            <pc:sldMk cId="1023113248" sldId="472"/>
            <ac:spMk id="134" creationId="{632B31FE-6047-4C81-8A27-29C3E01BA1FC}"/>
          </ac:spMkLst>
        </pc:spChg>
        <pc:cxnChg chg="del">
          <ac:chgData name="Syphax Ait oubelli" userId="ecf726b1934da71b" providerId="LiveId" clId="{DBF02EF2-5AE0-440D-B6AD-B5ACDEE03AC8}" dt="2021-08-27T20:43:24.731" v="4840" actId="478"/>
          <ac:cxnSpMkLst>
            <pc:docMk/>
            <pc:sldMk cId="1023113248" sldId="472"/>
            <ac:cxnSpMk id="50" creationId="{C61CE7A3-AC0E-4391-B105-7F34E614F2F0}"/>
          </ac:cxnSpMkLst>
        </pc:cxnChg>
      </pc:sldChg>
      <pc:sldChg chg="addSp delSp modSp add mod">
        <pc:chgData name="Syphax Ait oubelli" userId="ecf726b1934da71b" providerId="LiveId" clId="{DBF02EF2-5AE0-440D-B6AD-B5ACDEE03AC8}" dt="2021-08-27T21:01:41.298" v="5330" actId="207"/>
        <pc:sldMkLst>
          <pc:docMk/>
          <pc:sldMk cId="2177949183" sldId="473"/>
        </pc:sldMkLst>
        <pc:spChg chg="del">
          <ac:chgData name="Syphax Ait oubelli" userId="ecf726b1934da71b" providerId="LiveId" clId="{DBF02EF2-5AE0-440D-B6AD-B5ACDEE03AC8}" dt="2021-08-27T20:43:35.835" v="4849" actId="478"/>
          <ac:spMkLst>
            <pc:docMk/>
            <pc:sldMk cId="2177949183" sldId="473"/>
            <ac:spMk id="46" creationId="{7BFE523E-83A1-44E7-A0BC-33E48B5C5E3F}"/>
          </ac:spMkLst>
        </pc:spChg>
        <pc:spChg chg="add mod">
          <ac:chgData name="Syphax Ait oubelli" userId="ecf726b1934da71b" providerId="LiveId" clId="{DBF02EF2-5AE0-440D-B6AD-B5ACDEE03AC8}" dt="2021-08-27T20:54:19.826" v="5161"/>
          <ac:spMkLst>
            <pc:docMk/>
            <pc:sldMk cId="2177949183" sldId="473"/>
            <ac:spMk id="49" creationId="{E3D2D817-6578-452D-A1A2-0D015817E4C5}"/>
          </ac:spMkLst>
        </pc:spChg>
        <pc:spChg chg="add del mod">
          <ac:chgData name="Syphax Ait oubelli" userId="ecf726b1934da71b" providerId="LiveId" clId="{DBF02EF2-5AE0-440D-B6AD-B5ACDEE03AC8}" dt="2021-08-27T20:54:32.972" v="5167" actId="1076"/>
          <ac:spMkLst>
            <pc:docMk/>
            <pc:sldMk cId="2177949183" sldId="473"/>
            <ac:spMk id="50" creationId="{95B0FDAF-AF2B-4BD6-96EB-00011D880385}"/>
          </ac:spMkLst>
        </pc:spChg>
        <pc:spChg chg="mod">
          <ac:chgData name="Syphax Ait oubelli" userId="ecf726b1934da71b" providerId="LiveId" clId="{DBF02EF2-5AE0-440D-B6AD-B5ACDEE03AC8}" dt="2021-08-27T21:01:41.298" v="5330" actId="207"/>
          <ac:spMkLst>
            <pc:docMk/>
            <pc:sldMk cId="2177949183" sldId="473"/>
            <ac:spMk id="112" creationId="{B1D15971-5185-4C69-85A9-34473DCCA16A}"/>
          </ac:spMkLst>
        </pc:spChg>
        <pc:spChg chg="mod">
          <ac:chgData name="Syphax Ait oubelli" userId="ecf726b1934da71b" providerId="LiveId" clId="{DBF02EF2-5AE0-440D-B6AD-B5ACDEE03AC8}" dt="2021-08-27T20:43:40.063" v="4866" actId="207"/>
          <ac:spMkLst>
            <pc:docMk/>
            <pc:sldMk cId="2177949183" sldId="473"/>
            <ac:spMk id="133" creationId="{65A346DD-6C9F-4E41-B7BD-788AB3C0A727}"/>
          </ac:spMkLst>
        </pc:spChg>
        <pc:cxnChg chg="del mod">
          <ac:chgData name="Syphax Ait oubelli" userId="ecf726b1934da71b" providerId="LiveId" clId="{DBF02EF2-5AE0-440D-B6AD-B5ACDEE03AC8}" dt="2021-08-27T20:43:35.835" v="4849" actId="478"/>
          <ac:cxnSpMkLst>
            <pc:docMk/>
            <pc:sldMk cId="2177949183" sldId="473"/>
            <ac:cxnSpMk id="47" creationId="{06A9DC30-0030-4566-AACF-BA3311091CB6}"/>
          </ac:cxnSpMkLst>
        </pc:cxnChg>
      </pc:sldChg>
      <pc:sldChg chg="addSp delSp modSp add mod">
        <pc:chgData name="Syphax Ait oubelli" userId="ecf726b1934da71b" providerId="LiveId" clId="{DBF02EF2-5AE0-440D-B6AD-B5ACDEE03AC8}" dt="2021-08-27T21:01:45.434" v="5332" actId="207"/>
        <pc:sldMkLst>
          <pc:docMk/>
          <pc:sldMk cId="1528530544" sldId="474"/>
        </pc:sldMkLst>
        <pc:spChg chg="add mod">
          <ac:chgData name="Syphax Ait oubelli" userId="ecf726b1934da71b" providerId="LiveId" clId="{DBF02EF2-5AE0-440D-B6AD-B5ACDEE03AC8}" dt="2021-08-27T20:54:45.813" v="5180" actId="1035"/>
          <ac:spMkLst>
            <pc:docMk/>
            <pc:sldMk cId="1528530544" sldId="474"/>
            <ac:spMk id="46" creationId="{4522898D-D7B5-47FE-9048-95D54BFAAABD}"/>
          </ac:spMkLst>
        </pc:spChg>
        <pc:spChg chg="add del mod">
          <ac:chgData name="Syphax Ait oubelli" userId="ecf726b1934da71b" providerId="LiveId" clId="{DBF02EF2-5AE0-440D-B6AD-B5ACDEE03AC8}" dt="2021-08-27T20:54:42.995" v="5178" actId="478"/>
          <ac:spMkLst>
            <pc:docMk/>
            <pc:sldMk cId="1528530544" sldId="474"/>
            <ac:spMk id="47" creationId="{37F39F46-A20C-4CEE-9F81-A2B75FD15764}"/>
          </ac:spMkLst>
        </pc:spChg>
        <pc:spChg chg="del">
          <ac:chgData name="Syphax Ait oubelli" userId="ecf726b1934da71b" providerId="LiveId" clId="{DBF02EF2-5AE0-440D-B6AD-B5ACDEE03AC8}" dt="2021-08-27T20:43:45.211" v="4868" actId="478"/>
          <ac:spMkLst>
            <pc:docMk/>
            <pc:sldMk cId="1528530544" sldId="474"/>
            <ac:spMk id="48" creationId="{E6E52269-FBD2-460C-983A-F57FD9EBF9D1}"/>
          </ac:spMkLst>
        </pc:spChg>
        <pc:spChg chg="mod">
          <ac:chgData name="Syphax Ait oubelli" userId="ecf726b1934da71b" providerId="LiveId" clId="{DBF02EF2-5AE0-440D-B6AD-B5ACDEE03AC8}" dt="2021-08-27T21:01:45.434" v="5332" actId="207"/>
          <ac:spMkLst>
            <pc:docMk/>
            <pc:sldMk cId="1528530544" sldId="474"/>
            <ac:spMk id="106" creationId="{83EC1FEA-A4AA-4164-8A3F-F3B46FE0C0B0}"/>
          </ac:spMkLst>
        </pc:spChg>
        <pc:spChg chg="mod">
          <ac:chgData name="Syphax Ait oubelli" userId="ecf726b1934da71b" providerId="LiveId" clId="{DBF02EF2-5AE0-440D-B6AD-B5ACDEE03AC8}" dt="2021-08-27T20:43:48.986" v="4886" actId="207"/>
          <ac:spMkLst>
            <pc:docMk/>
            <pc:sldMk cId="1528530544" sldId="474"/>
            <ac:spMk id="132" creationId="{9459E8C4-73F9-4A3B-B0C1-0CF87CD4195C}"/>
          </ac:spMkLst>
        </pc:spChg>
        <pc:cxnChg chg="del mod">
          <ac:chgData name="Syphax Ait oubelli" userId="ecf726b1934da71b" providerId="LiveId" clId="{DBF02EF2-5AE0-440D-B6AD-B5ACDEE03AC8}" dt="2021-08-27T20:43:45.211" v="4868" actId="478"/>
          <ac:cxnSpMkLst>
            <pc:docMk/>
            <pc:sldMk cId="1528530544" sldId="474"/>
            <ac:cxnSpMk id="70" creationId="{39A8207F-CA73-4A67-89B5-9A4C9B3666F3}"/>
          </ac:cxnSpMkLst>
        </pc:cxnChg>
      </pc:sldChg>
      <pc:sldChg chg="addSp modSp add mod">
        <pc:chgData name="Syphax Ait oubelli" userId="ecf726b1934da71b" providerId="LiveId" clId="{DBF02EF2-5AE0-440D-B6AD-B5ACDEE03AC8}" dt="2021-08-27T21:01:49.912" v="5334" actId="207"/>
        <pc:sldMkLst>
          <pc:docMk/>
          <pc:sldMk cId="668055001" sldId="475"/>
        </pc:sldMkLst>
        <pc:spChg chg="add mod">
          <ac:chgData name="Syphax Ait oubelli" userId="ecf726b1934da71b" providerId="LiveId" clId="{DBF02EF2-5AE0-440D-B6AD-B5ACDEE03AC8}" dt="2021-08-27T20:44:40.809" v="4888"/>
          <ac:spMkLst>
            <pc:docMk/>
            <pc:sldMk cId="668055001" sldId="475"/>
            <ac:spMk id="44" creationId="{5360CF08-D981-411E-9079-868156A26B27}"/>
          </ac:spMkLst>
        </pc:spChg>
        <pc:spChg chg="add mod">
          <ac:chgData name="Syphax Ait oubelli" userId="ecf726b1934da71b" providerId="LiveId" clId="{DBF02EF2-5AE0-440D-B6AD-B5ACDEE03AC8}" dt="2021-08-27T20:54:48.104" v="5181"/>
          <ac:spMkLst>
            <pc:docMk/>
            <pc:sldMk cId="668055001" sldId="475"/>
            <ac:spMk id="46" creationId="{F3112259-BA08-4C07-A5FB-0A7E3F6D7741}"/>
          </ac:spMkLst>
        </pc:spChg>
        <pc:spChg chg="mod">
          <ac:chgData name="Syphax Ait oubelli" userId="ecf726b1934da71b" providerId="LiveId" clId="{DBF02EF2-5AE0-440D-B6AD-B5ACDEE03AC8}" dt="2021-08-27T21:01:49.912" v="5334" actId="207"/>
          <ac:spMkLst>
            <pc:docMk/>
            <pc:sldMk cId="668055001" sldId="475"/>
            <ac:spMk id="108" creationId="{60FBDB05-EB29-4790-BF6C-BC6A95838E9E}"/>
          </ac:spMkLst>
        </pc:spChg>
        <pc:cxnChg chg="add mod">
          <ac:chgData name="Syphax Ait oubelli" userId="ecf726b1934da71b" providerId="LiveId" clId="{DBF02EF2-5AE0-440D-B6AD-B5ACDEE03AC8}" dt="2021-08-27T20:44:40.809" v="4888"/>
          <ac:cxnSpMkLst>
            <pc:docMk/>
            <pc:sldMk cId="668055001" sldId="475"/>
            <ac:cxnSpMk id="45" creationId="{836E30F8-332A-473C-98DB-82B24C33E15A}"/>
          </ac:cxnSpMkLst>
        </pc:cxnChg>
      </pc:sldChg>
      <pc:sldChg chg="addSp modSp add mod">
        <pc:chgData name="Syphax Ait oubelli" userId="ecf726b1934da71b" providerId="LiveId" clId="{DBF02EF2-5AE0-440D-B6AD-B5ACDEE03AC8}" dt="2021-08-27T21:01:53.765" v="5336" actId="207"/>
        <pc:sldMkLst>
          <pc:docMk/>
          <pc:sldMk cId="3656705018" sldId="476"/>
        </pc:sldMkLst>
        <pc:spChg chg="add mod">
          <ac:chgData name="Syphax Ait oubelli" userId="ecf726b1934da71b" providerId="LiveId" clId="{DBF02EF2-5AE0-440D-B6AD-B5ACDEE03AC8}" dt="2021-08-27T20:44:47.377" v="4891"/>
          <ac:spMkLst>
            <pc:docMk/>
            <pc:sldMk cId="3656705018" sldId="476"/>
            <ac:spMk id="46" creationId="{6366E5A0-D994-4A74-AFEE-CE3C140C7AC0}"/>
          </ac:spMkLst>
        </pc:spChg>
        <pc:spChg chg="add mod">
          <ac:chgData name="Syphax Ait oubelli" userId="ecf726b1934da71b" providerId="LiveId" clId="{DBF02EF2-5AE0-440D-B6AD-B5ACDEE03AC8}" dt="2021-08-27T20:54:50.321" v="5182"/>
          <ac:spMkLst>
            <pc:docMk/>
            <pc:sldMk cId="3656705018" sldId="476"/>
            <ac:spMk id="48" creationId="{CAD9EEC9-3C61-44DD-A68A-B45385A16C8C}"/>
          </ac:spMkLst>
        </pc:spChg>
        <pc:spChg chg="mod">
          <ac:chgData name="Syphax Ait oubelli" userId="ecf726b1934da71b" providerId="LiveId" clId="{DBF02EF2-5AE0-440D-B6AD-B5ACDEE03AC8}" dt="2021-08-27T21:01:53.765" v="5336" actId="207"/>
          <ac:spMkLst>
            <pc:docMk/>
            <pc:sldMk cId="3656705018" sldId="476"/>
            <ac:spMk id="113" creationId="{2FECEED1-216D-48BE-AB69-6D5671E8CFF0}"/>
          </ac:spMkLst>
        </pc:spChg>
        <pc:spChg chg="mod">
          <ac:chgData name="Syphax Ait oubelli" userId="ecf726b1934da71b" providerId="LiveId" clId="{DBF02EF2-5AE0-440D-B6AD-B5ACDEE03AC8}" dt="2021-08-27T20:54:55.048" v="5184" actId="207"/>
          <ac:spMkLst>
            <pc:docMk/>
            <pc:sldMk cId="3656705018" sldId="476"/>
            <ac:spMk id="133" creationId="{65A346DD-6C9F-4E41-B7BD-788AB3C0A727}"/>
          </ac:spMkLst>
        </pc:spChg>
        <pc:cxnChg chg="add mod">
          <ac:chgData name="Syphax Ait oubelli" userId="ecf726b1934da71b" providerId="LiveId" clId="{DBF02EF2-5AE0-440D-B6AD-B5ACDEE03AC8}" dt="2021-08-27T20:44:47.377" v="4891"/>
          <ac:cxnSpMkLst>
            <pc:docMk/>
            <pc:sldMk cId="3656705018" sldId="476"/>
            <ac:cxnSpMk id="47" creationId="{93BF0B1F-3E1F-4359-B0A9-6099DA65848C}"/>
          </ac:cxnSpMkLst>
        </pc:cxnChg>
      </pc:sldChg>
      <pc:sldChg chg="addSp modSp add mod">
        <pc:chgData name="Syphax Ait oubelli" userId="ecf726b1934da71b" providerId="LiveId" clId="{DBF02EF2-5AE0-440D-B6AD-B5ACDEE03AC8}" dt="2021-08-27T21:01:59.096" v="5338" actId="207"/>
        <pc:sldMkLst>
          <pc:docMk/>
          <pc:sldMk cId="2214372179" sldId="477"/>
        </pc:sldMkLst>
        <pc:spChg chg="add mod">
          <ac:chgData name="Syphax Ait oubelli" userId="ecf726b1934da71b" providerId="LiveId" clId="{DBF02EF2-5AE0-440D-B6AD-B5ACDEE03AC8}" dt="2021-08-27T20:54:57.537" v="5185"/>
          <ac:spMkLst>
            <pc:docMk/>
            <pc:sldMk cId="2214372179" sldId="477"/>
            <ac:spMk id="46" creationId="{CF7556AB-0F80-474F-A419-99F3CD161A30}"/>
          </ac:spMkLst>
        </pc:spChg>
        <pc:spChg chg="add mod">
          <ac:chgData name="Syphax Ait oubelli" userId="ecf726b1934da71b" providerId="LiveId" clId="{DBF02EF2-5AE0-440D-B6AD-B5ACDEE03AC8}" dt="2021-08-27T20:55:01.975" v="5189" actId="20577"/>
          <ac:spMkLst>
            <pc:docMk/>
            <pc:sldMk cId="2214372179" sldId="477"/>
            <ac:spMk id="47" creationId="{5132D129-C946-42D8-AC59-D7E071A481A9}"/>
          </ac:spMkLst>
        </pc:spChg>
        <pc:spChg chg="mod">
          <ac:chgData name="Syphax Ait oubelli" userId="ecf726b1934da71b" providerId="LiveId" clId="{DBF02EF2-5AE0-440D-B6AD-B5ACDEE03AC8}" dt="2021-08-27T21:01:59.096" v="5338" actId="207"/>
          <ac:spMkLst>
            <pc:docMk/>
            <pc:sldMk cId="2214372179" sldId="477"/>
            <ac:spMk id="108" creationId="{60FBDB05-EB29-4790-BF6C-BC6A95838E9E}"/>
          </ac:spMkLst>
        </pc:spChg>
      </pc:sldChg>
      <pc:sldChg chg="addSp modSp add mod">
        <pc:chgData name="Syphax Ait oubelli" userId="ecf726b1934da71b" providerId="LiveId" clId="{DBF02EF2-5AE0-440D-B6AD-B5ACDEE03AC8}" dt="2021-08-27T21:02:03.290" v="5340" actId="207"/>
        <pc:sldMkLst>
          <pc:docMk/>
          <pc:sldMk cId="2877960037" sldId="478"/>
        </pc:sldMkLst>
        <pc:spChg chg="add mod">
          <ac:chgData name="Syphax Ait oubelli" userId="ecf726b1934da71b" providerId="LiveId" clId="{DBF02EF2-5AE0-440D-B6AD-B5ACDEE03AC8}" dt="2021-08-27T20:44:53.510" v="4893"/>
          <ac:spMkLst>
            <pc:docMk/>
            <pc:sldMk cId="2877960037" sldId="478"/>
            <ac:spMk id="46" creationId="{6E535418-E919-4BC3-878B-8776835396C7}"/>
          </ac:spMkLst>
        </pc:spChg>
        <pc:spChg chg="add mod">
          <ac:chgData name="Syphax Ait oubelli" userId="ecf726b1934da71b" providerId="LiveId" clId="{DBF02EF2-5AE0-440D-B6AD-B5ACDEE03AC8}" dt="2021-08-27T20:55:05.811" v="5190"/>
          <ac:spMkLst>
            <pc:docMk/>
            <pc:sldMk cId="2877960037" sldId="478"/>
            <ac:spMk id="48" creationId="{478F655A-3F51-4A3D-9C34-6F811E23AE87}"/>
          </ac:spMkLst>
        </pc:spChg>
        <pc:spChg chg="add mod">
          <ac:chgData name="Syphax Ait oubelli" userId="ecf726b1934da71b" providerId="LiveId" clId="{DBF02EF2-5AE0-440D-B6AD-B5ACDEE03AC8}" dt="2021-08-27T20:55:05.811" v="5190"/>
          <ac:spMkLst>
            <pc:docMk/>
            <pc:sldMk cId="2877960037" sldId="478"/>
            <ac:spMk id="49" creationId="{C8B908E0-FF5F-4FC4-9C2D-CC2D7F23980A}"/>
          </ac:spMkLst>
        </pc:spChg>
        <pc:spChg chg="mod">
          <ac:chgData name="Syphax Ait oubelli" userId="ecf726b1934da71b" providerId="LiveId" clId="{DBF02EF2-5AE0-440D-B6AD-B5ACDEE03AC8}" dt="2021-08-27T21:02:03.290" v="5340" actId="207"/>
          <ac:spMkLst>
            <pc:docMk/>
            <pc:sldMk cId="2877960037" sldId="478"/>
            <ac:spMk id="109" creationId="{330AD4BE-0607-4137-B92B-EF5036A50040}"/>
          </ac:spMkLst>
        </pc:spChg>
        <pc:cxnChg chg="add mod">
          <ac:chgData name="Syphax Ait oubelli" userId="ecf726b1934da71b" providerId="LiveId" clId="{DBF02EF2-5AE0-440D-B6AD-B5ACDEE03AC8}" dt="2021-08-27T20:44:53.510" v="4893"/>
          <ac:cxnSpMkLst>
            <pc:docMk/>
            <pc:sldMk cId="2877960037" sldId="478"/>
            <ac:cxnSpMk id="47" creationId="{66630316-1A37-4B0E-A5F1-AA4E9E35CCAE}"/>
          </ac:cxnSpMkLst>
        </pc:cxnChg>
      </pc:sldChg>
      <pc:sldChg chg="addSp modSp add mod">
        <pc:chgData name="Syphax Ait oubelli" userId="ecf726b1934da71b" providerId="LiveId" clId="{DBF02EF2-5AE0-440D-B6AD-B5ACDEE03AC8}" dt="2021-08-27T21:02:09.299" v="5342" actId="207"/>
        <pc:sldMkLst>
          <pc:docMk/>
          <pc:sldMk cId="4238883457" sldId="479"/>
        </pc:sldMkLst>
        <pc:spChg chg="add mod">
          <ac:chgData name="Syphax Ait oubelli" userId="ecf726b1934da71b" providerId="LiveId" clId="{DBF02EF2-5AE0-440D-B6AD-B5ACDEE03AC8}" dt="2021-08-27T20:45:00.160" v="4896"/>
          <ac:spMkLst>
            <pc:docMk/>
            <pc:sldMk cId="4238883457" sldId="479"/>
            <ac:spMk id="48" creationId="{1D181B57-DFBE-4698-B9FB-EF2300958E96}"/>
          </ac:spMkLst>
        </pc:spChg>
        <pc:spChg chg="add mod">
          <ac:chgData name="Syphax Ait oubelli" userId="ecf726b1934da71b" providerId="LiveId" clId="{DBF02EF2-5AE0-440D-B6AD-B5ACDEE03AC8}" dt="2021-08-27T20:55:08.033" v="5191"/>
          <ac:spMkLst>
            <pc:docMk/>
            <pc:sldMk cId="4238883457" sldId="479"/>
            <ac:spMk id="50" creationId="{37BD7300-7A84-432D-9278-B8AED5F7F850}"/>
          </ac:spMkLst>
        </pc:spChg>
        <pc:spChg chg="add mod">
          <ac:chgData name="Syphax Ait oubelli" userId="ecf726b1934da71b" providerId="LiveId" clId="{DBF02EF2-5AE0-440D-B6AD-B5ACDEE03AC8}" dt="2021-08-27T20:55:08.033" v="5191"/>
          <ac:spMkLst>
            <pc:docMk/>
            <pc:sldMk cId="4238883457" sldId="479"/>
            <ac:spMk id="51" creationId="{34042726-9C0D-4841-818B-AD3CB3ABDF1F}"/>
          </ac:spMkLst>
        </pc:spChg>
        <pc:spChg chg="mod">
          <ac:chgData name="Syphax Ait oubelli" userId="ecf726b1934da71b" providerId="LiveId" clId="{DBF02EF2-5AE0-440D-B6AD-B5ACDEE03AC8}" dt="2021-08-27T20:55:12.198" v="5193" actId="207"/>
          <ac:spMkLst>
            <pc:docMk/>
            <pc:sldMk cId="4238883457" sldId="479"/>
            <ac:spMk id="110" creationId="{9E11F84A-E1AD-4675-A576-37CF2DB2BE88}"/>
          </ac:spMkLst>
        </pc:spChg>
        <pc:spChg chg="mod">
          <ac:chgData name="Syphax Ait oubelli" userId="ecf726b1934da71b" providerId="LiveId" clId="{DBF02EF2-5AE0-440D-B6AD-B5ACDEE03AC8}" dt="2021-08-27T21:02:09.299" v="5342" actId="207"/>
          <ac:spMkLst>
            <pc:docMk/>
            <pc:sldMk cId="4238883457" sldId="479"/>
            <ac:spMk id="114" creationId="{59CD2F60-4E6C-4AB7-A858-4243748BF28A}"/>
          </ac:spMkLst>
        </pc:spChg>
        <pc:spChg chg="mod">
          <ac:chgData name="Syphax Ait oubelli" userId="ecf726b1934da71b" providerId="LiveId" clId="{DBF02EF2-5AE0-440D-B6AD-B5ACDEE03AC8}" dt="2021-08-27T20:55:15.087" v="5195" actId="207"/>
          <ac:spMkLst>
            <pc:docMk/>
            <pc:sldMk cId="4238883457" sldId="479"/>
            <ac:spMk id="134" creationId="{632B31FE-6047-4C81-8A27-29C3E01BA1FC}"/>
          </ac:spMkLst>
        </pc:spChg>
        <pc:cxnChg chg="add mod">
          <ac:chgData name="Syphax Ait oubelli" userId="ecf726b1934da71b" providerId="LiveId" clId="{DBF02EF2-5AE0-440D-B6AD-B5ACDEE03AC8}" dt="2021-08-27T20:45:00.160" v="4896"/>
          <ac:cxnSpMkLst>
            <pc:docMk/>
            <pc:sldMk cId="4238883457" sldId="479"/>
            <ac:cxnSpMk id="49" creationId="{FE277A58-E76D-4C75-B19B-E2F1406CF544}"/>
          </ac:cxnSpMkLst>
        </pc:cxnChg>
      </pc:sldChg>
      <pc:sldChg chg="addSp modSp add mod">
        <pc:chgData name="Syphax Ait oubelli" userId="ecf726b1934da71b" providerId="LiveId" clId="{DBF02EF2-5AE0-440D-B6AD-B5ACDEE03AC8}" dt="2021-08-27T21:02:14.471" v="5344" actId="207"/>
        <pc:sldMkLst>
          <pc:docMk/>
          <pc:sldMk cId="529644035" sldId="480"/>
        </pc:sldMkLst>
        <pc:spChg chg="add mod">
          <ac:chgData name="Syphax Ait oubelli" userId="ecf726b1934da71b" providerId="LiveId" clId="{DBF02EF2-5AE0-440D-B6AD-B5ACDEE03AC8}" dt="2021-08-27T20:55:21.362" v="5196"/>
          <ac:spMkLst>
            <pc:docMk/>
            <pc:sldMk cId="529644035" sldId="480"/>
            <ac:spMk id="48" creationId="{0290D8BB-9C96-4011-BD46-E50B891446E0}"/>
          </ac:spMkLst>
        </pc:spChg>
        <pc:spChg chg="add mod">
          <ac:chgData name="Syphax Ait oubelli" userId="ecf726b1934da71b" providerId="LiveId" clId="{DBF02EF2-5AE0-440D-B6AD-B5ACDEE03AC8}" dt="2021-08-27T20:55:21.362" v="5196"/>
          <ac:spMkLst>
            <pc:docMk/>
            <pc:sldMk cId="529644035" sldId="480"/>
            <ac:spMk id="49" creationId="{5E3A2324-131B-4015-BA15-4B78C3980316}"/>
          </ac:spMkLst>
        </pc:spChg>
        <pc:spChg chg="add mod">
          <ac:chgData name="Syphax Ait oubelli" userId="ecf726b1934da71b" providerId="LiveId" clId="{DBF02EF2-5AE0-440D-B6AD-B5ACDEE03AC8}" dt="2021-08-27T20:55:27.677" v="5199" actId="20577"/>
          <ac:spMkLst>
            <pc:docMk/>
            <pc:sldMk cId="529644035" sldId="480"/>
            <ac:spMk id="50" creationId="{9F9DCCCE-D2F2-4F40-A59C-C9D3709C50BA}"/>
          </ac:spMkLst>
        </pc:spChg>
        <pc:spChg chg="mod">
          <ac:chgData name="Syphax Ait oubelli" userId="ecf726b1934da71b" providerId="LiveId" clId="{DBF02EF2-5AE0-440D-B6AD-B5ACDEE03AC8}" dt="2021-08-27T21:02:14.471" v="5344" actId="207"/>
          <ac:spMkLst>
            <pc:docMk/>
            <pc:sldMk cId="529644035" sldId="480"/>
            <ac:spMk id="109" creationId="{330AD4BE-0607-4137-B92B-EF5036A50040}"/>
          </ac:spMkLst>
        </pc:spChg>
      </pc:sldChg>
      <pc:sldChg chg="addSp modSp add mod">
        <pc:chgData name="Syphax Ait oubelli" userId="ecf726b1934da71b" providerId="LiveId" clId="{DBF02EF2-5AE0-440D-B6AD-B5ACDEE03AC8}" dt="2021-08-27T21:02:18.437" v="5346" actId="207"/>
        <pc:sldMkLst>
          <pc:docMk/>
          <pc:sldMk cId="3847275699" sldId="481"/>
        </pc:sldMkLst>
        <pc:spChg chg="add mod">
          <ac:chgData name="Syphax Ait oubelli" userId="ecf726b1934da71b" providerId="LiveId" clId="{DBF02EF2-5AE0-440D-B6AD-B5ACDEE03AC8}" dt="2021-08-27T20:45:06.037" v="4898"/>
          <ac:spMkLst>
            <pc:docMk/>
            <pc:sldMk cId="3847275699" sldId="481"/>
            <ac:spMk id="48" creationId="{215E1E3C-F5BE-4925-A058-304774608CB3}"/>
          </ac:spMkLst>
        </pc:spChg>
        <pc:spChg chg="add mod">
          <ac:chgData name="Syphax Ait oubelli" userId="ecf726b1934da71b" providerId="LiveId" clId="{DBF02EF2-5AE0-440D-B6AD-B5ACDEE03AC8}" dt="2021-08-27T20:55:39.320" v="5200"/>
          <ac:spMkLst>
            <pc:docMk/>
            <pc:sldMk cId="3847275699" sldId="481"/>
            <ac:spMk id="50" creationId="{92D6DC73-9105-4B92-A746-1F4B2C60E41A}"/>
          </ac:spMkLst>
        </pc:spChg>
        <pc:spChg chg="add mod">
          <ac:chgData name="Syphax Ait oubelli" userId="ecf726b1934da71b" providerId="LiveId" clId="{DBF02EF2-5AE0-440D-B6AD-B5ACDEE03AC8}" dt="2021-08-27T20:55:39.320" v="5200"/>
          <ac:spMkLst>
            <pc:docMk/>
            <pc:sldMk cId="3847275699" sldId="481"/>
            <ac:spMk id="51" creationId="{D8BBAB87-7F57-4E8A-8BCD-D3A07E5F30C2}"/>
          </ac:spMkLst>
        </pc:spChg>
        <pc:spChg chg="add mod">
          <ac:chgData name="Syphax Ait oubelli" userId="ecf726b1934da71b" providerId="LiveId" clId="{DBF02EF2-5AE0-440D-B6AD-B5ACDEE03AC8}" dt="2021-08-27T20:55:39.320" v="5200"/>
          <ac:spMkLst>
            <pc:docMk/>
            <pc:sldMk cId="3847275699" sldId="481"/>
            <ac:spMk id="52" creationId="{F26BAC93-CEA2-4354-8170-BFDA6E2F3A71}"/>
          </ac:spMkLst>
        </pc:spChg>
        <pc:spChg chg="mod">
          <ac:chgData name="Syphax Ait oubelli" userId="ecf726b1934da71b" providerId="LiveId" clId="{DBF02EF2-5AE0-440D-B6AD-B5ACDEE03AC8}" dt="2021-08-27T21:02:18.437" v="5346" actId="207"/>
          <ac:spMkLst>
            <pc:docMk/>
            <pc:sldMk cId="3847275699" sldId="481"/>
            <ac:spMk id="110" creationId="{9E11F84A-E1AD-4675-A576-37CF2DB2BE88}"/>
          </ac:spMkLst>
        </pc:spChg>
        <pc:cxnChg chg="add mod">
          <ac:chgData name="Syphax Ait oubelli" userId="ecf726b1934da71b" providerId="LiveId" clId="{DBF02EF2-5AE0-440D-B6AD-B5ACDEE03AC8}" dt="2021-08-27T20:45:06.037" v="4898"/>
          <ac:cxnSpMkLst>
            <pc:docMk/>
            <pc:sldMk cId="3847275699" sldId="481"/>
            <ac:cxnSpMk id="49" creationId="{CC202E93-CE89-47A2-B455-88FAB57D8EB9}"/>
          </ac:cxnSpMkLst>
        </pc:cxnChg>
      </pc:sldChg>
      <pc:sldChg chg="addSp modSp add mod">
        <pc:chgData name="Syphax Ait oubelli" userId="ecf726b1934da71b" providerId="LiveId" clId="{DBF02EF2-5AE0-440D-B6AD-B5ACDEE03AC8}" dt="2021-08-27T21:02:22.262" v="5348" actId="207"/>
        <pc:sldMkLst>
          <pc:docMk/>
          <pc:sldMk cId="70013162" sldId="482"/>
        </pc:sldMkLst>
        <pc:spChg chg="add mod">
          <ac:chgData name="Syphax Ait oubelli" userId="ecf726b1934da71b" providerId="LiveId" clId="{DBF02EF2-5AE0-440D-B6AD-B5ACDEE03AC8}" dt="2021-08-27T20:45:11.536" v="4901"/>
          <ac:spMkLst>
            <pc:docMk/>
            <pc:sldMk cId="70013162" sldId="482"/>
            <ac:spMk id="50" creationId="{9D64F50F-F670-43CE-97B9-A3A47D870B7C}"/>
          </ac:spMkLst>
        </pc:spChg>
        <pc:spChg chg="add mod">
          <ac:chgData name="Syphax Ait oubelli" userId="ecf726b1934da71b" providerId="LiveId" clId="{DBF02EF2-5AE0-440D-B6AD-B5ACDEE03AC8}" dt="2021-08-27T20:55:40.329" v="5201"/>
          <ac:spMkLst>
            <pc:docMk/>
            <pc:sldMk cId="70013162" sldId="482"/>
            <ac:spMk id="52" creationId="{B49B4090-0483-4AF4-A055-10D388FFE3C5}"/>
          </ac:spMkLst>
        </pc:spChg>
        <pc:spChg chg="add mod">
          <ac:chgData name="Syphax Ait oubelli" userId="ecf726b1934da71b" providerId="LiveId" clId="{DBF02EF2-5AE0-440D-B6AD-B5ACDEE03AC8}" dt="2021-08-27T20:55:40.329" v="5201"/>
          <ac:spMkLst>
            <pc:docMk/>
            <pc:sldMk cId="70013162" sldId="482"/>
            <ac:spMk id="53" creationId="{6E0EBDF5-E008-49C9-ACE2-83A12AA167E4}"/>
          </ac:spMkLst>
        </pc:spChg>
        <pc:spChg chg="add mod">
          <ac:chgData name="Syphax Ait oubelli" userId="ecf726b1934da71b" providerId="LiveId" clId="{DBF02EF2-5AE0-440D-B6AD-B5ACDEE03AC8}" dt="2021-08-27T20:55:40.329" v="5201"/>
          <ac:spMkLst>
            <pc:docMk/>
            <pc:sldMk cId="70013162" sldId="482"/>
            <ac:spMk id="54" creationId="{FBF2CE2D-89B8-4C83-8664-3528489BC90B}"/>
          </ac:spMkLst>
        </pc:spChg>
        <pc:spChg chg="mod">
          <ac:chgData name="Syphax Ait oubelli" userId="ecf726b1934da71b" providerId="LiveId" clId="{DBF02EF2-5AE0-440D-B6AD-B5ACDEE03AC8}" dt="2021-08-27T21:02:22.262" v="5348" actId="207"/>
          <ac:spMkLst>
            <pc:docMk/>
            <pc:sldMk cId="70013162" sldId="482"/>
            <ac:spMk id="115" creationId="{9B5739D4-BF66-4BCD-85BD-95EDCF00809E}"/>
          </ac:spMkLst>
        </pc:spChg>
        <pc:spChg chg="mod">
          <ac:chgData name="Syphax Ait oubelli" userId="ecf726b1934da71b" providerId="LiveId" clId="{DBF02EF2-5AE0-440D-B6AD-B5ACDEE03AC8}" dt="2021-08-27T20:55:43.792" v="5203" actId="207"/>
          <ac:spMkLst>
            <pc:docMk/>
            <pc:sldMk cId="70013162" sldId="482"/>
            <ac:spMk id="135" creationId="{73EE7D09-98B4-4548-949C-31F9791D8FC1}"/>
          </ac:spMkLst>
        </pc:spChg>
        <pc:cxnChg chg="add mod">
          <ac:chgData name="Syphax Ait oubelli" userId="ecf726b1934da71b" providerId="LiveId" clId="{DBF02EF2-5AE0-440D-B6AD-B5ACDEE03AC8}" dt="2021-08-27T20:45:11.536" v="4901"/>
          <ac:cxnSpMkLst>
            <pc:docMk/>
            <pc:sldMk cId="70013162" sldId="482"/>
            <ac:cxnSpMk id="51" creationId="{272720C8-F85C-45F9-9B12-84F6BA141DDB}"/>
          </ac:cxnSpMkLst>
        </pc:cxnChg>
      </pc:sldChg>
      <pc:sldChg chg="addSp modSp add mod">
        <pc:chgData name="Syphax Ait oubelli" userId="ecf726b1934da71b" providerId="LiveId" clId="{DBF02EF2-5AE0-440D-B6AD-B5ACDEE03AC8}" dt="2021-08-27T21:02:25.628" v="5350" actId="207"/>
        <pc:sldMkLst>
          <pc:docMk/>
          <pc:sldMk cId="1828558410" sldId="483"/>
        </pc:sldMkLst>
        <pc:spChg chg="add mod">
          <ac:chgData name="Syphax Ait oubelli" userId="ecf726b1934da71b" providerId="LiveId" clId="{DBF02EF2-5AE0-440D-B6AD-B5ACDEE03AC8}" dt="2021-08-27T20:55:47.011" v="5204"/>
          <ac:spMkLst>
            <pc:docMk/>
            <pc:sldMk cId="1828558410" sldId="483"/>
            <ac:spMk id="50" creationId="{78A19FC5-02FF-4E71-B514-BFE49B77B443}"/>
          </ac:spMkLst>
        </pc:spChg>
        <pc:spChg chg="add mod">
          <ac:chgData name="Syphax Ait oubelli" userId="ecf726b1934da71b" providerId="LiveId" clId="{DBF02EF2-5AE0-440D-B6AD-B5ACDEE03AC8}" dt="2021-08-27T20:55:47.011" v="5204"/>
          <ac:spMkLst>
            <pc:docMk/>
            <pc:sldMk cId="1828558410" sldId="483"/>
            <ac:spMk id="51" creationId="{811859E5-12EB-4787-8D10-93514818A582}"/>
          </ac:spMkLst>
        </pc:spChg>
        <pc:spChg chg="add mod">
          <ac:chgData name="Syphax Ait oubelli" userId="ecf726b1934da71b" providerId="LiveId" clId="{DBF02EF2-5AE0-440D-B6AD-B5ACDEE03AC8}" dt="2021-08-27T20:55:47.011" v="5204"/>
          <ac:spMkLst>
            <pc:docMk/>
            <pc:sldMk cId="1828558410" sldId="483"/>
            <ac:spMk id="52" creationId="{976752A7-8D7A-4836-B589-B5FB2701C05B}"/>
          </ac:spMkLst>
        </pc:spChg>
        <pc:spChg chg="add mod">
          <ac:chgData name="Syphax Ait oubelli" userId="ecf726b1934da71b" providerId="LiveId" clId="{DBF02EF2-5AE0-440D-B6AD-B5ACDEE03AC8}" dt="2021-08-27T20:55:52.553" v="5208" actId="20577"/>
          <ac:spMkLst>
            <pc:docMk/>
            <pc:sldMk cId="1828558410" sldId="483"/>
            <ac:spMk id="53" creationId="{96E1B918-65D5-490A-ADBD-ECD63EB2C033}"/>
          </ac:spMkLst>
        </pc:spChg>
        <pc:spChg chg="mod">
          <ac:chgData name="Syphax Ait oubelli" userId="ecf726b1934da71b" providerId="LiveId" clId="{DBF02EF2-5AE0-440D-B6AD-B5ACDEE03AC8}" dt="2021-08-27T21:02:25.628" v="5350" actId="207"/>
          <ac:spMkLst>
            <pc:docMk/>
            <pc:sldMk cId="1828558410" sldId="483"/>
            <ac:spMk id="110" creationId="{9E11F84A-E1AD-4675-A576-37CF2DB2BE88}"/>
          </ac:spMkLst>
        </pc:spChg>
        <pc:spChg chg="mod">
          <ac:chgData name="Syphax Ait oubelli" userId="ecf726b1934da71b" providerId="LiveId" clId="{DBF02EF2-5AE0-440D-B6AD-B5ACDEE03AC8}" dt="2021-08-27T20:58:51.406" v="5256" actId="207"/>
          <ac:spMkLst>
            <pc:docMk/>
            <pc:sldMk cId="1828558410" sldId="483"/>
            <ac:spMk id="111" creationId="{4416A485-9C82-48A9-BD9D-1D0ADB847775}"/>
          </ac:spMkLst>
        </pc:spChg>
      </pc:sldChg>
      <pc:sldChg chg="addSp modSp add mod">
        <pc:chgData name="Syphax Ait oubelli" userId="ecf726b1934da71b" providerId="LiveId" clId="{DBF02EF2-5AE0-440D-B6AD-B5ACDEE03AC8}" dt="2021-08-27T20:58:38.098" v="5252" actId="207"/>
        <pc:sldMkLst>
          <pc:docMk/>
          <pc:sldMk cId="3769998119" sldId="484"/>
        </pc:sldMkLst>
        <pc:spChg chg="add mod">
          <ac:chgData name="Syphax Ait oubelli" userId="ecf726b1934da71b" providerId="LiveId" clId="{DBF02EF2-5AE0-440D-B6AD-B5ACDEE03AC8}" dt="2021-08-27T20:45:18.466" v="4903"/>
          <ac:spMkLst>
            <pc:docMk/>
            <pc:sldMk cId="3769998119" sldId="484"/>
            <ac:spMk id="50" creationId="{3126E2C7-7627-4003-AB51-C616F9088BE0}"/>
          </ac:spMkLst>
        </pc:spChg>
        <pc:spChg chg="add mod">
          <ac:chgData name="Syphax Ait oubelli" userId="ecf726b1934da71b" providerId="LiveId" clId="{DBF02EF2-5AE0-440D-B6AD-B5ACDEE03AC8}" dt="2021-08-27T20:55:56.256" v="5209"/>
          <ac:spMkLst>
            <pc:docMk/>
            <pc:sldMk cId="3769998119" sldId="484"/>
            <ac:spMk id="52" creationId="{F81D95EE-A99A-4226-9074-0C30F2370E75}"/>
          </ac:spMkLst>
        </pc:spChg>
        <pc:spChg chg="add mod">
          <ac:chgData name="Syphax Ait oubelli" userId="ecf726b1934da71b" providerId="LiveId" clId="{DBF02EF2-5AE0-440D-B6AD-B5ACDEE03AC8}" dt="2021-08-27T20:55:56.256" v="5209"/>
          <ac:spMkLst>
            <pc:docMk/>
            <pc:sldMk cId="3769998119" sldId="484"/>
            <ac:spMk id="53" creationId="{30EB89E6-A14E-4FA2-A0EF-4ABA24B4E3CC}"/>
          </ac:spMkLst>
        </pc:spChg>
        <pc:spChg chg="add mod">
          <ac:chgData name="Syphax Ait oubelli" userId="ecf726b1934da71b" providerId="LiveId" clId="{DBF02EF2-5AE0-440D-B6AD-B5ACDEE03AC8}" dt="2021-08-27T20:55:56.256" v="5209"/>
          <ac:spMkLst>
            <pc:docMk/>
            <pc:sldMk cId="3769998119" sldId="484"/>
            <ac:spMk id="54" creationId="{9CEC1F3B-AFB1-48DA-81D1-C207C80A19BB}"/>
          </ac:spMkLst>
        </pc:spChg>
        <pc:spChg chg="add mod">
          <ac:chgData name="Syphax Ait oubelli" userId="ecf726b1934da71b" providerId="LiveId" clId="{DBF02EF2-5AE0-440D-B6AD-B5ACDEE03AC8}" dt="2021-08-27T20:55:56.256" v="5209"/>
          <ac:spMkLst>
            <pc:docMk/>
            <pc:sldMk cId="3769998119" sldId="484"/>
            <ac:spMk id="55" creationId="{E8E4911B-5C5F-4FD0-901B-879132C2F272}"/>
          </ac:spMkLst>
        </pc:spChg>
        <pc:spChg chg="mod">
          <ac:chgData name="Syphax Ait oubelli" userId="ecf726b1934da71b" providerId="LiveId" clId="{DBF02EF2-5AE0-440D-B6AD-B5ACDEE03AC8}" dt="2021-08-27T20:58:38.098" v="5252" actId="207"/>
          <ac:spMkLst>
            <pc:docMk/>
            <pc:sldMk cId="3769998119" sldId="484"/>
            <ac:spMk id="111" creationId="{4416A485-9C82-48A9-BD9D-1D0ADB847775}"/>
          </ac:spMkLst>
        </pc:spChg>
        <pc:cxnChg chg="add mod">
          <ac:chgData name="Syphax Ait oubelli" userId="ecf726b1934da71b" providerId="LiveId" clId="{DBF02EF2-5AE0-440D-B6AD-B5ACDEE03AC8}" dt="2021-08-27T20:45:18.466" v="4903"/>
          <ac:cxnSpMkLst>
            <pc:docMk/>
            <pc:sldMk cId="3769998119" sldId="484"/>
            <ac:cxnSpMk id="51" creationId="{039713F2-CABF-47A5-A630-A53C8D447FBD}"/>
          </ac:cxnSpMkLst>
        </pc:cxnChg>
      </pc:sldChg>
      <pc:sldChg chg="addSp modSp add mod">
        <pc:chgData name="Syphax Ait oubelli" userId="ecf726b1934da71b" providerId="LiveId" clId="{DBF02EF2-5AE0-440D-B6AD-B5ACDEE03AC8}" dt="2021-08-27T20:58:23.524" v="5250" actId="207"/>
        <pc:sldMkLst>
          <pc:docMk/>
          <pc:sldMk cId="442463224" sldId="485"/>
        </pc:sldMkLst>
        <pc:spChg chg="add mod">
          <ac:chgData name="Syphax Ait oubelli" userId="ecf726b1934da71b" providerId="LiveId" clId="{DBF02EF2-5AE0-440D-B6AD-B5ACDEE03AC8}" dt="2021-08-27T20:45:26.494" v="4905"/>
          <ac:spMkLst>
            <pc:docMk/>
            <pc:sldMk cId="442463224" sldId="485"/>
            <ac:spMk id="52" creationId="{44C3E1A2-8491-40D2-A36C-112B97DD9004}"/>
          </ac:spMkLst>
        </pc:spChg>
        <pc:spChg chg="add mod">
          <ac:chgData name="Syphax Ait oubelli" userId="ecf726b1934da71b" providerId="LiveId" clId="{DBF02EF2-5AE0-440D-B6AD-B5ACDEE03AC8}" dt="2021-08-27T20:55:57.094" v="5210"/>
          <ac:spMkLst>
            <pc:docMk/>
            <pc:sldMk cId="442463224" sldId="485"/>
            <ac:spMk id="54" creationId="{9E7D34E0-8595-47E0-8932-01D855D3FC4F}"/>
          </ac:spMkLst>
        </pc:spChg>
        <pc:spChg chg="add mod">
          <ac:chgData name="Syphax Ait oubelli" userId="ecf726b1934da71b" providerId="LiveId" clId="{DBF02EF2-5AE0-440D-B6AD-B5ACDEE03AC8}" dt="2021-08-27T20:55:57.094" v="5210"/>
          <ac:spMkLst>
            <pc:docMk/>
            <pc:sldMk cId="442463224" sldId="485"/>
            <ac:spMk id="55" creationId="{E55AAB14-E443-456B-8A82-B2482EAE1155}"/>
          </ac:spMkLst>
        </pc:spChg>
        <pc:spChg chg="add mod">
          <ac:chgData name="Syphax Ait oubelli" userId="ecf726b1934da71b" providerId="LiveId" clId="{DBF02EF2-5AE0-440D-B6AD-B5ACDEE03AC8}" dt="2021-08-27T20:55:57.094" v="5210"/>
          <ac:spMkLst>
            <pc:docMk/>
            <pc:sldMk cId="442463224" sldId="485"/>
            <ac:spMk id="56" creationId="{C6000477-19FA-4CA9-BC47-BA2128D7CAF7}"/>
          </ac:spMkLst>
        </pc:spChg>
        <pc:spChg chg="add mod">
          <ac:chgData name="Syphax Ait oubelli" userId="ecf726b1934da71b" providerId="LiveId" clId="{DBF02EF2-5AE0-440D-B6AD-B5ACDEE03AC8}" dt="2021-08-27T20:55:57.094" v="5210"/>
          <ac:spMkLst>
            <pc:docMk/>
            <pc:sldMk cId="442463224" sldId="485"/>
            <ac:spMk id="57" creationId="{5EEDE253-45AB-4433-9723-57CCB674CE10}"/>
          </ac:spMkLst>
        </pc:spChg>
        <pc:spChg chg="mod">
          <ac:chgData name="Syphax Ait oubelli" userId="ecf726b1934da71b" providerId="LiveId" clId="{DBF02EF2-5AE0-440D-B6AD-B5ACDEE03AC8}" dt="2021-08-27T20:58:23.524" v="5250" actId="207"/>
          <ac:spMkLst>
            <pc:docMk/>
            <pc:sldMk cId="442463224" sldId="485"/>
            <ac:spMk id="116" creationId="{C0339646-745E-4272-8114-C8178E2CBE8A}"/>
          </ac:spMkLst>
        </pc:spChg>
        <pc:spChg chg="mod">
          <ac:chgData name="Syphax Ait oubelli" userId="ecf726b1934da71b" providerId="LiveId" clId="{DBF02EF2-5AE0-440D-B6AD-B5ACDEE03AC8}" dt="2021-08-27T20:56:00.502" v="5212" actId="207"/>
          <ac:spMkLst>
            <pc:docMk/>
            <pc:sldMk cId="442463224" sldId="485"/>
            <ac:spMk id="136" creationId="{480A279E-5FF3-4B47-AF02-AEC3EAAD87FA}"/>
          </ac:spMkLst>
        </pc:spChg>
        <pc:cxnChg chg="add mod">
          <ac:chgData name="Syphax Ait oubelli" userId="ecf726b1934da71b" providerId="LiveId" clId="{DBF02EF2-5AE0-440D-B6AD-B5ACDEE03AC8}" dt="2021-08-27T20:45:26.494" v="4905"/>
          <ac:cxnSpMkLst>
            <pc:docMk/>
            <pc:sldMk cId="442463224" sldId="485"/>
            <ac:cxnSpMk id="53" creationId="{D2095DF9-785E-4F3D-86AB-F1EE43152985}"/>
          </ac:cxnSpMkLst>
        </pc:cxnChg>
      </pc:sldChg>
      <pc:sldChg chg="addSp delSp modSp add mod">
        <pc:chgData name="Syphax Ait oubelli" userId="ecf726b1934da71b" providerId="LiveId" clId="{DBF02EF2-5AE0-440D-B6AD-B5ACDEE03AC8}" dt="2021-08-27T20:58:20.543" v="5248" actId="207"/>
        <pc:sldMkLst>
          <pc:docMk/>
          <pc:sldMk cId="683145517" sldId="486"/>
        </pc:sldMkLst>
        <pc:spChg chg="del">
          <ac:chgData name="Syphax Ait oubelli" userId="ecf726b1934da71b" providerId="LiveId" clId="{DBF02EF2-5AE0-440D-B6AD-B5ACDEE03AC8}" dt="2021-08-27T20:45:30.227" v="4907" actId="478"/>
          <ac:spMkLst>
            <pc:docMk/>
            <pc:sldMk cId="683145517" sldId="486"/>
            <ac:spMk id="52" creationId="{44C3E1A2-8491-40D2-A36C-112B97DD9004}"/>
          </ac:spMkLst>
        </pc:spChg>
        <pc:spChg chg="add mod">
          <ac:chgData name="Syphax Ait oubelli" userId="ecf726b1934da71b" providerId="LiveId" clId="{DBF02EF2-5AE0-440D-B6AD-B5ACDEE03AC8}" dt="2021-08-27T20:56:03.542" v="5213"/>
          <ac:spMkLst>
            <pc:docMk/>
            <pc:sldMk cId="683145517" sldId="486"/>
            <ac:spMk id="54" creationId="{907182D7-7FB7-4F5F-9C4F-083F43675299}"/>
          </ac:spMkLst>
        </pc:spChg>
        <pc:spChg chg="add mod">
          <ac:chgData name="Syphax Ait oubelli" userId="ecf726b1934da71b" providerId="LiveId" clId="{DBF02EF2-5AE0-440D-B6AD-B5ACDEE03AC8}" dt="2021-08-27T20:56:03.542" v="5213"/>
          <ac:spMkLst>
            <pc:docMk/>
            <pc:sldMk cId="683145517" sldId="486"/>
            <ac:spMk id="55" creationId="{FD0F0690-55A2-47E0-A8BB-B5075DA42159}"/>
          </ac:spMkLst>
        </pc:spChg>
        <pc:spChg chg="add mod">
          <ac:chgData name="Syphax Ait oubelli" userId="ecf726b1934da71b" providerId="LiveId" clId="{DBF02EF2-5AE0-440D-B6AD-B5ACDEE03AC8}" dt="2021-08-27T20:56:03.542" v="5213"/>
          <ac:spMkLst>
            <pc:docMk/>
            <pc:sldMk cId="683145517" sldId="486"/>
            <ac:spMk id="56" creationId="{0F9BB210-CEDA-4BF2-87E1-846EA50FA552}"/>
          </ac:spMkLst>
        </pc:spChg>
        <pc:spChg chg="add mod">
          <ac:chgData name="Syphax Ait oubelli" userId="ecf726b1934da71b" providerId="LiveId" clId="{DBF02EF2-5AE0-440D-B6AD-B5ACDEE03AC8}" dt="2021-08-27T20:56:03.542" v="5213"/>
          <ac:spMkLst>
            <pc:docMk/>
            <pc:sldMk cId="683145517" sldId="486"/>
            <ac:spMk id="57" creationId="{1B05E651-FF8A-4E80-BA0A-63C4054CBAA1}"/>
          </ac:spMkLst>
        </pc:spChg>
        <pc:spChg chg="add mod">
          <ac:chgData name="Syphax Ait oubelli" userId="ecf726b1934da71b" providerId="LiveId" clId="{DBF02EF2-5AE0-440D-B6AD-B5ACDEE03AC8}" dt="2021-08-27T20:56:06.991" v="5217" actId="20577"/>
          <ac:spMkLst>
            <pc:docMk/>
            <pc:sldMk cId="683145517" sldId="486"/>
            <ac:spMk id="58" creationId="{C9F2C7CF-1C02-4D70-82DD-D6F5C054DA70}"/>
          </ac:spMkLst>
        </pc:spChg>
        <pc:spChg chg="mod">
          <ac:chgData name="Syphax Ait oubelli" userId="ecf726b1934da71b" providerId="LiveId" clId="{DBF02EF2-5AE0-440D-B6AD-B5ACDEE03AC8}" dt="2021-08-27T20:58:20.543" v="5248" actId="207"/>
          <ac:spMkLst>
            <pc:docMk/>
            <pc:sldMk cId="683145517" sldId="486"/>
            <ac:spMk id="111" creationId="{4416A485-9C82-48A9-BD9D-1D0ADB847775}"/>
          </ac:spMkLst>
        </pc:spChg>
        <pc:cxnChg chg="del">
          <ac:chgData name="Syphax Ait oubelli" userId="ecf726b1934da71b" providerId="LiveId" clId="{DBF02EF2-5AE0-440D-B6AD-B5ACDEE03AC8}" dt="2021-08-27T20:45:30.227" v="4907" actId="478"/>
          <ac:cxnSpMkLst>
            <pc:docMk/>
            <pc:sldMk cId="683145517" sldId="486"/>
            <ac:cxnSpMk id="53" creationId="{D2095DF9-785E-4F3D-86AB-F1EE43152985}"/>
          </ac:cxnSpMkLst>
        </pc:cxnChg>
      </pc:sldChg>
      <pc:sldChg chg="addSp delSp modSp add mod">
        <pc:chgData name="Syphax Ait oubelli" userId="ecf726b1934da71b" providerId="LiveId" clId="{DBF02EF2-5AE0-440D-B6AD-B5ACDEE03AC8}" dt="2021-08-27T20:58:17.835" v="5246" actId="207"/>
        <pc:sldMkLst>
          <pc:docMk/>
          <pc:sldMk cId="2700147095" sldId="487"/>
        </pc:sldMkLst>
        <pc:spChg chg="del">
          <ac:chgData name="Syphax Ait oubelli" userId="ecf726b1934da71b" providerId="LiveId" clId="{DBF02EF2-5AE0-440D-B6AD-B5ACDEE03AC8}" dt="2021-08-27T20:45:36.253" v="4909" actId="478"/>
          <ac:spMkLst>
            <pc:docMk/>
            <pc:sldMk cId="2700147095" sldId="487"/>
            <ac:spMk id="50" creationId="{3126E2C7-7627-4003-AB51-C616F9088BE0}"/>
          </ac:spMkLst>
        </pc:spChg>
        <pc:spChg chg="add mod">
          <ac:chgData name="Syphax Ait oubelli" userId="ecf726b1934da71b" providerId="LiveId" clId="{DBF02EF2-5AE0-440D-B6AD-B5ACDEE03AC8}" dt="2021-08-27T20:56:58.613" v="5218"/>
          <ac:spMkLst>
            <pc:docMk/>
            <pc:sldMk cId="2700147095" sldId="487"/>
            <ac:spMk id="52" creationId="{E1AC175B-6329-4443-8C75-53A39A7CD802}"/>
          </ac:spMkLst>
        </pc:spChg>
        <pc:spChg chg="add mod">
          <ac:chgData name="Syphax Ait oubelli" userId="ecf726b1934da71b" providerId="LiveId" clId="{DBF02EF2-5AE0-440D-B6AD-B5ACDEE03AC8}" dt="2021-08-27T20:56:58.613" v="5218"/>
          <ac:spMkLst>
            <pc:docMk/>
            <pc:sldMk cId="2700147095" sldId="487"/>
            <ac:spMk id="53" creationId="{9BFE6847-EC3D-4350-990A-9C0BE5C93270}"/>
          </ac:spMkLst>
        </pc:spChg>
        <pc:spChg chg="add mod">
          <ac:chgData name="Syphax Ait oubelli" userId="ecf726b1934da71b" providerId="LiveId" clId="{DBF02EF2-5AE0-440D-B6AD-B5ACDEE03AC8}" dt="2021-08-27T20:56:58.613" v="5218"/>
          <ac:spMkLst>
            <pc:docMk/>
            <pc:sldMk cId="2700147095" sldId="487"/>
            <ac:spMk id="54" creationId="{C7BA8233-6315-4836-89AF-2D80FCF766E8}"/>
          </ac:spMkLst>
        </pc:spChg>
        <pc:spChg chg="add mod">
          <ac:chgData name="Syphax Ait oubelli" userId="ecf726b1934da71b" providerId="LiveId" clId="{DBF02EF2-5AE0-440D-B6AD-B5ACDEE03AC8}" dt="2021-08-27T20:56:58.613" v="5218"/>
          <ac:spMkLst>
            <pc:docMk/>
            <pc:sldMk cId="2700147095" sldId="487"/>
            <ac:spMk id="55" creationId="{4AC1AA5F-2B6B-49B7-921C-6C8D584552F3}"/>
          </ac:spMkLst>
        </pc:spChg>
        <pc:spChg chg="add mod">
          <ac:chgData name="Syphax Ait oubelli" userId="ecf726b1934da71b" providerId="LiveId" clId="{DBF02EF2-5AE0-440D-B6AD-B5ACDEE03AC8}" dt="2021-08-27T20:57:04" v="5221" actId="20577"/>
          <ac:spMkLst>
            <pc:docMk/>
            <pc:sldMk cId="2700147095" sldId="487"/>
            <ac:spMk id="56" creationId="{420196F5-D9E2-40DA-AEE9-AD4206FDB984}"/>
          </ac:spMkLst>
        </pc:spChg>
        <pc:spChg chg="mod">
          <ac:chgData name="Syphax Ait oubelli" userId="ecf726b1934da71b" providerId="LiveId" clId="{DBF02EF2-5AE0-440D-B6AD-B5ACDEE03AC8}" dt="2021-08-27T20:58:17.835" v="5246" actId="207"/>
          <ac:spMkLst>
            <pc:docMk/>
            <pc:sldMk cId="2700147095" sldId="487"/>
            <ac:spMk id="110" creationId="{9E11F84A-E1AD-4675-A576-37CF2DB2BE88}"/>
          </ac:spMkLst>
        </pc:spChg>
        <pc:spChg chg="mod">
          <ac:chgData name="Syphax Ait oubelli" userId="ecf726b1934da71b" providerId="LiveId" clId="{DBF02EF2-5AE0-440D-B6AD-B5ACDEE03AC8}" dt="2021-08-27T20:45:40.893" v="4915" actId="207"/>
          <ac:spMkLst>
            <pc:docMk/>
            <pc:sldMk cId="2700147095" sldId="487"/>
            <ac:spMk id="131" creationId="{D276E163-290F-49DC-B5C3-95F67705DFDC}"/>
          </ac:spMkLst>
        </pc:spChg>
        <pc:cxnChg chg="del">
          <ac:chgData name="Syphax Ait oubelli" userId="ecf726b1934da71b" providerId="LiveId" clId="{DBF02EF2-5AE0-440D-B6AD-B5ACDEE03AC8}" dt="2021-08-27T20:45:36.253" v="4909" actId="478"/>
          <ac:cxnSpMkLst>
            <pc:docMk/>
            <pc:sldMk cId="2700147095" sldId="487"/>
            <ac:cxnSpMk id="51" creationId="{039713F2-CABF-47A5-A630-A53C8D447FBD}"/>
          </ac:cxnSpMkLst>
        </pc:cxnChg>
      </pc:sldChg>
      <pc:sldChg chg="addSp delSp modSp add mod">
        <pc:chgData name="Syphax Ait oubelli" userId="ecf726b1934da71b" providerId="LiveId" clId="{DBF02EF2-5AE0-440D-B6AD-B5ACDEE03AC8}" dt="2021-08-27T20:57:52.551" v="5244" actId="207"/>
        <pc:sldMkLst>
          <pc:docMk/>
          <pc:sldMk cId="2510744584" sldId="488"/>
        </pc:sldMkLst>
        <pc:spChg chg="del">
          <ac:chgData name="Syphax Ait oubelli" userId="ecf726b1934da71b" providerId="LiveId" clId="{DBF02EF2-5AE0-440D-B6AD-B5ACDEE03AC8}" dt="2021-08-27T20:45:45.581" v="4917" actId="478"/>
          <ac:spMkLst>
            <pc:docMk/>
            <pc:sldMk cId="2510744584" sldId="488"/>
            <ac:spMk id="48" creationId="{215E1E3C-F5BE-4925-A058-304774608CB3}"/>
          </ac:spMkLst>
        </pc:spChg>
        <pc:spChg chg="add mod">
          <ac:chgData name="Syphax Ait oubelli" userId="ecf726b1934da71b" providerId="LiveId" clId="{DBF02EF2-5AE0-440D-B6AD-B5ACDEE03AC8}" dt="2021-08-27T20:57:08.522" v="5222"/>
          <ac:spMkLst>
            <pc:docMk/>
            <pc:sldMk cId="2510744584" sldId="488"/>
            <ac:spMk id="50" creationId="{71F3522D-A756-430E-9C9D-F85F89E07FD5}"/>
          </ac:spMkLst>
        </pc:spChg>
        <pc:spChg chg="add mod">
          <ac:chgData name="Syphax Ait oubelli" userId="ecf726b1934da71b" providerId="LiveId" clId="{DBF02EF2-5AE0-440D-B6AD-B5ACDEE03AC8}" dt="2021-08-27T20:57:08.522" v="5222"/>
          <ac:spMkLst>
            <pc:docMk/>
            <pc:sldMk cId="2510744584" sldId="488"/>
            <ac:spMk id="51" creationId="{BCF82F80-BEF6-4701-8513-CBE9FDE06DF2}"/>
          </ac:spMkLst>
        </pc:spChg>
        <pc:spChg chg="add mod">
          <ac:chgData name="Syphax Ait oubelli" userId="ecf726b1934da71b" providerId="LiveId" clId="{DBF02EF2-5AE0-440D-B6AD-B5ACDEE03AC8}" dt="2021-08-27T20:57:08.522" v="5222"/>
          <ac:spMkLst>
            <pc:docMk/>
            <pc:sldMk cId="2510744584" sldId="488"/>
            <ac:spMk id="52" creationId="{D7048B6E-D727-4900-8A20-C0262F2CB557}"/>
          </ac:spMkLst>
        </pc:spChg>
        <pc:spChg chg="add mod">
          <ac:chgData name="Syphax Ait oubelli" userId="ecf726b1934da71b" providerId="LiveId" clId="{DBF02EF2-5AE0-440D-B6AD-B5ACDEE03AC8}" dt="2021-08-27T20:57:13.288" v="5225" actId="20577"/>
          <ac:spMkLst>
            <pc:docMk/>
            <pc:sldMk cId="2510744584" sldId="488"/>
            <ac:spMk id="53" creationId="{6E408B15-6856-477E-8D36-C793287312C6}"/>
          </ac:spMkLst>
        </pc:spChg>
        <pc:spChg chg="mod">
          <ac:chgData name="Syphax Ait oubelli" userId="ecf726b1934da71b" providerId="LiveId" clId="{DBF02EF2-5AE0-440D-B6AD-B5ACDEE03AC8}" dt="2021-08-27T20:57:52.551" v="5244" actId="207"/>
          <ac:spMkLst>
            <pc:docMk/>
            <pc:sldMk cId="2510744584" sldId="488"/>
            <ac:spMk id="109" creationId="{330AD4BE-0607-4137-B92B-EF5036A50040}"/>
          </ac:spMkLst>
        </pc:spChg>
        <pc:spChg chg="mod">
          <ac:chgData name="Syphax Ait oubelli" userId="ecf726b1934da71b" providerId="LiveId" clId="{DBF02EF2-5AE0-440D-B6AD-B5ACDEE03AC8}" dt="2021-08-27T20:45:50.114" v="4947" actId="207"/>
          <ac:spMkLst>
            <pc:docMk/>
            <pc:sldMk cId="2510744584" sldId="488"/>
            <ac:spMk id="130" creationId="{3673B0BD-24F2-474F-8136-0EF4E38C2AA4}"/>
          </ac:spMkLst>
        </pc:spChg>
        <pc:cxnChg chg="del">
          <ac:chgData name="Syphax Ait oubelli" userId="ecf726b1934da71b" providerId="LiveId" clId="{DBF02EF2-5AE0-440D-B6AD-B5ACDEE03AC8}" dt="2021-08-27T20:45:45.581" v="4917" actId="478"/>
          <ac:cxnSpMkLst>
            <pc:docMk/>
            <pc:sldMk cId="2510744584" sldId="488"/>
            <ac:cxnSpMk id="49" creationId="{CC202E93-CE89-47A2-B455-88FAB57D8EB9}"/>
          </ac:cxnSpMkLst>
        </pc:cxnChg>
      </pc:sldChg>
      <pc:sldChg chg="addSp delSp modSp add mod">
        <pc:chgData name="Syphax Ait oubelli" userId="ecf726b1934da71b" providerId="LiveId" clId="{DBF02EF2-5AE0-440D-B6AD-B5ACDEE03AC8}" dt="2021-08-27T20:57:49.208" v="5242" actId="207"/>
        <pc:sldMkLst>
          <pc:docMk/>
          <pc:sldMk cId="3415916872" sldId="489"/>
        </pc:sldMkLst>
        <pc:spChg chg="del">
          <ac:chgData name="Syphax Ait oubelli" userId="ecf726b1934da71b" providerId="LiveId" clId="{DBF02EF2-5AE0-440D-B6AD-B5ACDEE03AC8}" dt="2021-08-27T20:45:53.947" v="4949" actId="478"/>
          <ac:spMkLst>
            <pc:docMk/>
            <pc:sldMk cId="3415916872" sldId="489"/>
            <ac:spMk id="46" creationId="{6E535418-E919-4BC3-878B-8776835396C7}"/>
          </ac:spMkLst>
        </pc:spChg>
        <pc:spChg chg="add mod">
          <ac:chgData name="Syphax Ait oubelli" userId="ecf726b1934da71b" providerId="LiveId" clId="{DBF02EF2-5AE0-440D-B6AD-B5ACDEE03AC8}" dt="2021-08-27T20:57:16.010" v="5226"/>
          <ac:spMkLst>
            <pc:docMk/>
            <pc:sldMk cId="3415916872" sldId="489"/>
            <ac:spMk id="48" creationId="{271B8B19-F6C6-4D43-8625-1B8763C47B99}"/>
          </ac:spMkLst>
        </pc:spChg>
        <pc:spChg chg="add mod">
          <ac:chgData name="Syphax Ait oubelli" userId="ecf726b1934da71b" providerId="LiveId" clId="{DBF02EF2-5AE0-440D-B6AD-B5ACDEE03AC8}" dt="2021-08-27T20:57:16.010" v="5226"/>
          <ac:spMkLst>
            <pc:docMk/>
            <pc:sldMk cId="3415916872" sldId="489"/>
            <ac:spMk id="49" creationId="{0A7ECC27-F007-400F-BEBA-55587B934D31}"/>
          </ac:spMkLst>
        </pc:spChg>
        <pc:spChg chg="add mod">
          <ac:chgData name="Syphax Ait oubelli" userId="ecf726b1934da71b" providerId="LiveId" clId="{DBF02EF2-5AE0-440D-B6AD-B5ACDEE03AC8}" dt="2021-08-27T20:57:23.178" v="5229" actId="20577"/>
          <ac:spMkLst>
            <pc:docMk/>
            <pc:sldMk cId="3415916872" sldId="489"/>
            <ac:spMk id="50" creationId="{356B3718-4583-4040-8035-232F378E5FC3}"/>
          </ac:spMkLst>
        </pc:spChg>
        <pc:spChg chg="mod">
          <ac:chgData name="Syphax Ait oubelli" userId="ecf726b1934da71b" providerId="LiveId" clId="{DBF02EF2-5AE0-440D-B6AD-B5ACDEE03AC8}" dt="2021-08-27T20:57:49.208" v="5242" actId="207"/>
          <ac:spMkLst>
            <pc:docMk/>
            <pc:sldMk cId="3415916872" sldId="489"/>
            <ac:spMk id="108" creationId="{60FBDB05-EB29-4790-BF6C-BC6A95838E9E}"/>
          </ac:spMkLst>
        </pc:spChg>
        <pc:spChg chg="mod">
          <ac:chgData name="Syphax Ait oubelli" userId="ecf726b1934da71b" providerId="LiveId" clId="{DBF02EF2-5AE0-440D-B6AD-B5ACDEE03AC8}" dt="2021-08-27T20:45:58.702" v="4968" actId="207"/>
          <ac:spMkLst>
            <pc:docMk/>
            <pc:sldMk cId="3415916872" sldId="489"/>
            <ac:spMk id="129" creationId="{C1E5AC9B-8022-49EC-9DBE-CC528E1D9565}"/>
          </ac:spMkLst>
        </pc:spChg>
        <pc:cxnChg chg="del mod">
          <ac:chgData name="Syphax Ait oubelli" userId="ecf726b1934da71b" providerId="LiveId" clId="{DBF02EF2-5AE0-440D-B6AD-B5ACDEE03AC8}" dt="2021-08-27T20:45:53.947" v="4949" actId="478"/>
          <ac:cxnSpMkLst>
            <pc:docMk/>
            <pc:sldMk cId="3415916872" sldId="489"/>
            <ac:cxnSpMk id="47" creationId="{66630316-1A37-4B0E-A5F1-AA4E9E35CCAE}"/>
          </ac:cxnSpMkLst>
        </pc:cxnChg>
      </pc:sldChg>
      <pc:sldChg chg="addSp delSp modSp add mod">
        <pc:chgData name="Syphax Ait oubelli" userId="ecf726b1934da71b" providerId="LiveId" clId="{DBF02EF2-5AE0-440D-B6AD-B5ACDEE03AC8}" dt="2021-08-27T20:57:45.176" v="5240" actId="207"/>
        <pc:sldMkLst>
          <pc:docMk/>
          <pc:sldMk cId="2333758670" sldId="490"/>
        </pc:sldMkLst>
        <pc:spChg chg="del">
          <ac:chgData name="Syphax Ait oubelli" userId="ecf726b1934da71b" providerId="LiveId" clId="{DBF02EF2-5AE0-440D-B6AD-B5ACDEE03AC8}" dt="2021-08-27T20:46:04.539" v="4970" actId="478"/>
          <ac:spMkLst>
            <pc:docMk/>
            <pc:sldMk cId="2333758670" sldId="490"/>
            <ac:spMk id="44" creationId="{5360CF08-D981-411E-9079-868156A26B27}"/>
          </ac:spMkLst>
        </pc:spChg>
        <pc:spChg chg="add mod">
          <ac:chgData name="Syphax Ait oubelli" userId="ecf726b1934da71b" providerId="LiveId" clId="{DBF02EF2-5AE0-440D-B6AD-B5ACDEE03AC8}" dt="2021-08-27T20:57:25.136" v="5230"/>
          <ac:spMkLst>
            <pc:docMk/>
            <pc:sldMk cId="2333758670" sldId="490"/>
            <ac:spMk id="46" creationId="{D6519910-CE3F-4965-9DF1-9C6B3A0BF7AD}"/>
          </ac:spMkLst>
        </pc:spChg>
        <pc:spChg chg="add mod">
          <ac:chgData name="Syphax Ait oubelli" userId="ecf726b1934da71b" providerId="LiveId" clId="{DBF02EF2-5AE0-440D-B6AD-B5ACDEE03AC8}" dt="2021-08-27T20:57:32.726" v="5234" actId="20577"/>
          <ac:spMkLst>
            <pc:docMk/>
            <pc:sldMk cId="2333758670" sldId="490"/>
            <ac:spMk id="47" creationId="{9F897389-A0ED-4D8E-BA23-A5B2F72BAFCF}"/>
          </ac:spMkLst>
        </pc:spChg>
        <pc:spChg chg="add del mod">
          <ac:chgData name="Syphax Ait oubelli" userId="ecf726b1934da71b" providerId="LiveId" clId="{DBF02EF2-5AE0-440D-B6AD-B5ACDEE03AC8}" dt="2021-08-27T20:57:26.901" v="5231" actId="478"/>
          <ac:spMkLst>
            <pc:docMk/>
            <pc:sldMk cId="2333758670" sldId="490"/>
            <ac:spMk id="48" creationId="{81432E36-563A-440F-97C1-3A9BC3EA9C74}"/>
          </ac:spMkLst>
        </pc:spChg>
        <pc:spChg chg="mod">
          <ac:chgData name="Syphax Ait oubelli" userId="ecf726b1934da71b" providerId="LiveId" clId="{DBF02EF2-5AE0-440D-B6AD-B5ACDEE03AC8}" dt="2021-08-27T20:57:45.176" v="5240" actId="207"/>
          <ac:spMkLst>
            <pc:docMk/>
            <pc:sldMk cId="2333758670" sldId="490"/>
            <ac:spMk id="106" creationId="{83EC1FEA-A4AA-4164-8A3F-F3B46FE0C0B0}"/>
          </ac:spMkLst>
        </pc:spChg>
        <pc:spChg chg="mod">
          <ac:chgData name="Syphax Ait oubelli" userId="ecf726b1934da71b" providerId="LiveId" clId="{DBF02EF2-5AE0-440D-B6AD-B5ACDEE03AC8}" dt="2021-08-27T20:46:10.593" v="4986" actId="207"/>
          <ac:spMkLst>
            <pc:docMk/>
            <pc:sldMk cId="2333758670" sldId="490"/>
            <ac:spMk id="128" creationId="{C0E404C0-56D9-47F9-B610-F06512B6DB77}"/>
          </ac:spMkLst>
        </pc:spChg>
        <pc:cxnChg chg="del mod">
          <ac:chgData name="Syphax Ait oubelli" userId="ecf726b1934da71b" providerId="LiveId" clId="{DBF02EF2-5AE0-440D-B6AD-B5ACDEE03AC8}" dt="2021-08-27T20:46:04.539" v="4970" actId="478"/>
          <ac:cxnSpMkLst>
            <pc:docMk/>
            <pc:sldMk cId="2333758670" sldId="490"/>
            <ac:cxnSpMk id="45" creationId="{836E30F8-332A-473C-98DB-82B24C33E15A}"/>
          </ac:cxnSpMkLst>
        </pc:cxnChg>
      </pc:sldChg>
      <pc:sldChg chg="addSp delSp modSp add mod">
        <pc:chgData name="Syphax Ait oubelli" userId="ecf726b1934da71b" providerId="LiveId" clId="{DBF02EF2-5AE0-440D-B6AD-B5ACDEE03AC8}" dt="2021-08-27T22:10:14.163" v="5927" actId="20577"/>
        <pc:sldMkLst>
          <pc:docMk/>
          <pc:sldMk cId="2824383674" sldId="491"/>
        </pc:sldMkLst>
        <pc:spChg chg="del">
          <ac:chgData name="Syphax Ait oubelli" userId="ecf726b1934da71b" providerId="LiveId" clId="{DBF02EF2-5AE0-440D-B6AD-B5ACDEE03AC8}" dt="2021-08-27T20:46:15.035" v="4988" actId="478"/>
          <ac:spMkLst>
            <pc:docMk/>
            <pc:sldMk cId="2824383674" sldId="491"/>
            <ac:spMk id="41" creationId="{6B2E0BA1-32CD-4D2C-BE79-ED6BA7C458D6}"/>
          </ac:spMkLst>
        </pc:spChg>
        <pc:spChg chg="add mod">
          <ac:chgData name="Syphax Ait oubelli" userId="ecf726b1934da71b" providerId="LiveId" clId="{DBF02EF2-5AE0-440D-B6AD-B5ACDEE03AC8}" dt="2021-08-27T22:10:14.163" v="5927" actId="20577"/>
          <ac:spMkLst>
            <pc:docMk/>
            <pc:sldMk cId="2824383674" sldId="491"/>
            <ac:spMk id="44" creationId="{80358BD7-7E0E-4A65-BB98-2F13513D1CA2}"/>
          </ac:spMkLst>
        </pc:spChg>
        <pc:spChg chg="mod">
          <ac:chgData name="Syphax Ait oubelli" userId="ecf726b1934da71b" providerId="LiveId" clId="{DBF02EF2-5AE0-440D-B6AD-B5ACDEE03AC8}" dt="2021-08-27T22:10:11.938" v="5925" actId="20577"/>
          <ac:spMkLst>
            <pc:docMk/>
            <pc:sldMk cId="2824383674" sldId="491"/>
            <ac:spMk id="127" creationId="{F29E7C11-DAAD-43E0-B324-439CA708793D}"/>
          </ac:spMkLst>
        </pc:spChg>
      </pc:sldChg>
      <pc:sldChg chg="addSp delSp modSp add mod">
        <pc:chgData name="Syphax Ait oubelli" userId="ecf726b1934da71b" providerId="LiveId" clId="{DBF02EF2-5AE0-440D-B6AD-B5ACDEE03AC8}" dt="2021-08-27T22:03:09.305" v="5855" actId="20577"/>
        <pc:sldMkLst>
          <pc:docMk/>
          <pc:sldMk cId="2267857572" sldId="492"/>
        </pc:sldMkLst>
        <pc:spChg chg="add mod">
          <ac:chgData name="Syphax Ait oubelli" userId="ecf726b1934da71b" providerId="LiveId" clId="{DBF02EF2-5AE0-440D-B6AD-B5ACDEE03AC8}" dt="2021-08-27T21:18:54.339" v="5440" actId="1076"/>
          <ac:spMkLst>
            <pc:docMk/>
            <pc:sldMk cId="2267857572" sldId="492"/>
            <ac:spMk id="3" creationId="{B2F4DB23-482D-4947-890D-53A2C8725F2A}"/>
          </ac:spMkLst>
        </pc:spChg>
        <pc:spChg chg="del">
          <ac:chgData name="Syphax Ait oubelli" userId="ecf726b1934da71b" providerId="LiveId" clId="{DBF02EF2-5AE0-440D-B6AD-B5ACDEE03AC8}" dt="2021-08-27T21:10:58.984" v="5352" actId="478"/>
          <ac:spMkLst>
            <pc:docMk/>
            <pc:sldMk cId="2267857572" sldId="492"/>
            <ac:spMk id="8" creationId="{B1B6BA17-35C4-49E6-802D-89EACB255584}"/>
          </ac:spMkLst>
        </pc:spChg>
        <pc:spChg chg="del">
          <ac:chgData name="Syphax Ait oubelli" userId="ecf726b1934da71b" providerId="LiveId" clId="{DBF02EF2-5AE0-440D-B6AD-B5ACDEE03AC8}" dt="2021-08-27T21:10:58.984" v="5352" actId="478"/>
          <ac:spMkLst>
            <pc:docMk/>
            <pc:sldMk cId="2267857572" sldId="492"/>
            <ac:spMk id="44" creationId="{80358BD7-7E0E-4A65-BB98-2F13513D1CA2}"/>
          </ac:spMkLst>
        </pc:spChg>
        <pc:spChg chg="add mod">
          <ac:chgData name="Syphax Ait oubelli" userId="ecf726b1934da71b" providerId="LiveId" clId="{DBF02EF2-5AE0-440D-B6AD-B5ACDEE03AC8}" dt="2021-08-27T21:18:01.219" v="5428" actId="207"/>
          <ac:spMkLst>
            <pc:docMk/>
            <pc:sldMk cId="2267857572" sldId="492"/>
            <ac:spMk id="45" creationId="{1861D464-012F-4583-95DE-762D471F3ACA}"/>
          </ac:spMkLst>
        </pc:spChg>
        <pc:spChg chg="add mod">
          <ac:chgData name="Syphax Ait oubelli" userId="ecf726b1934da71b" providerId="LiveId" clId="{DBF02EF2-5AE0-440D-B6AD-B5ACDEE03AC8}" dt="2021-08-27T21:18:01.219" v="5428" actId="207"/>
          <ac:spMkLst>
            <pc:docMk/>
            <pc:sldMk cId="2267857572" sldId="492"/>
            <ac:spMk id="46" creationId="{64D3DCB4-60C7-481A-ABD6-5B5BF5D94DC0}"/>
          </ac:spMkLst>
        </pc:spChg>
        <pc:spChg chg="add mod">
          <ac:chgData name="Syphax Ait oubelli" userId="ecf726b1934da71b" providerId="LiveId" clId="{DBF02EF2-5AE0-440D-B6AD-B5ACDEE03AC8}" dt="2021-08-27T22:03:09.305" v="5855" actId="20577"/>
          <ac:spMkLst>
            <pc:docMk/>
            <pc:sldMk cId="2267857572" sldId="492"/>
            <ac:spMk id="47" creationId="{BC4936AF-7854-4FC5-ACAE-610CF93AD788}"/>
          </ac:spMkLst>
        </pc:spChg>
        <pc:spChg chg="add mod">
          <ac:chgData name="Syphax Ait oubelli" userId="ecf726b1934da71b" providerId="LiveId" clId="{DBF02EF2-5AE0-440D-B6AD-B5ACDEE03AC8}" dt="2021-08-27T21:18:01.219" v="5428" actId="207"/>
          <ac:spMkLst>
            <pc:docMk/>
            <pc:sldMk cId="2267857572" sldId="492"/>
            <ac:spMk id="48" creationId="{F71E912D-2B60-450B-AAB1-CAD53EFBB835}"/>
          </ac:spMkLst>
        </pc:spChg>
        <pc:spChg chg="add mod">
          <ac:chgData name="Syphax Ait oubelli" userId="ecf726b1934da71b" providerId="LiveId" clId="{DBF02EF2-5AE0-440D-B6AD-B5ACDEE03AC8}" dt="2021-08-27T21:18:01.219" v="5428" actId="207"/>
          <ac:spMkLst>
            <pc:docMk/>
            <pc:sldMk cId="2267857572" sldId="492"/>
            <ac:spMk id="49" creationId="{9DE45A9B-DC51-4FC3-BB0D-038AD02F32AA}"/>
          </ac:spMkLst>
        </pc:spChg>
        <pc:spChg chg="add mod">
          <ac:chgData name="Syphax Ait oubelli" userId="ecf726b1934da71b" providerId="LiveId" clId="{DBF02EF2-5AE0-440D-B6AD-B5ACDEE03AC8}" dt="2021-08-27T21:18:01.219" v="5428" actId="207"/>
          <ac:spMkLst>
            <pc:docMk/>
            <pc:sldMk cId="2267857572" sldId="492"/>
            <ac:spMk id="50" creationId="{A787A5BA-87DC-4AD6-9F7A-117744B2FF0A}"/>
          </ac:spMkLst>
        </pc:spChg>
        <pc:spChg chg="add mod">
          <ac:chgData name="Syphax Ait oubelli" userId="ecf726b1934da71b" providerId="LiveId" clId="{DBF02EF2-5AE0-440D-B6AD-B5ACDEE03AC8}" dt="2021-08-27T21:18:01.219" v="5428" actId="207"/>
          <ac:spMkLst>
            <pc:docMk/>
            <pc:sldMk cId="2267857572" sldId="492"/>
            <ac:spMk id="51" creationId="{7F765C89-E4E8-479B-9272-AC4CD05CEEEC}"/>
          </ac:spMkLst>
        </pc:spChg>
        <pc:spChg chg="add mod">
          <ac:chgData name="Syphax Ait oubelli" userId="ecf726b1934da71b" providerId="LiveId" clId="{DBF02EF2-5AE0-440D-B6AD-B5ACDEE03AC8}" dt="2021-08-27T21:18:01.219" v="5428" actId="207"/>
          <ac:spMkLst>
            <pc:docMk/>
            <pc:sldMk cId="2267857572" sldId="492"/>
            <ac:spMk id="52" creationId="{F1B0D065-B4E6-48AC-80C6-783AB6D4B667}"/>
          </ac:spMkLst>
        </pc:spChg>
        <pc:spChg chg="add mod">
          <ac:chgData name="Syphax Ait oubelli" userId="ecf726b1934da71b" providerId="LiveId" clId="{DBF02EF2-5AE0-440D-B6AD-B5ACDEE03AC8}" dt="2021-08-27T21:18:01.219" v="5428" actId="207"/>
          <ac:spMkLst>
            <pc:docMk/>
            <pc:sldMk cId="2267857572" sldId="492"/>
            <ac:spMk id="53" creationId="{A1BEBC20-CB86-4DA3-AAEB-65F11F252820}"/>
          </ac:spMkLst>
        </pc:spChg>
        <pc:spChg chg="add mod">
          <ac:chgData name="Syphax Ait oubelli" userId="ecf726b1934da71b" providerId="LiveId" clId="{DBF02EF2-5AE0-440D-B6AD-B5ACDEE03AC8}" dt="2021-08-27T21:18:01.219" v="5428" actId="207"/>
          <ac:spMkLst>
            <pc:docMk/>
            <pc:sldMk cId="2267857572" sldId="492"/>
            <ac:spMk id="54" creationId="{2AB980C0-B850-4740-B0DB-6ED91378CA29}"/>
          </ac:spMkLst>
        </pc:spChg>
        <pc:spChg chg="add mod">
          <ac:chgData name="Syphax Ait oubelli" userId="ecf726b1934da71b" providerId="LiveId" clId="{DBF02EF2-5AE0-440D-B6AD-B5ACDEE03AC8}" dt="2021-08-27T21:18:01.219" v="5428" actId="207"/>
          <ac:spMkLst>
            <pc:docMk/>
            <pc:sldMk cId="2267857572" sldId="492"/>
            <ac:spMk id="55" creationId="{917A8864-378E-4F77-AC59-653EBC2E89A3}"/>
          </ac:spMkLst>
        </pc:spChg>
        <pc:spChg chg="add mod">
          <ac:chgData name="Syphax Ait oubelli" userId="ecf726b1934da71b" providerId="LiveId" clId="{DBF02EF2-5AE0-440D-B6AD-B5ACDEE03AC8}" dt="2021-08-27T21:18:01.219" v="5428" actId="207"/>
          <ac:spMkLst>
            <pc:docMk/>
            <pc:sldMk cId="2267857572" sldId="492"/>
            <ac:spMk id="56" creationId="{D4C9B622-1F16-4CA4-BB2E-AA858C2393D1}"/>
          </ac:spMkLst>
        </pc:spChg>
        <pc:spChg chg="add mod">
          <ac:chgData name="Syphax Ait oubelli" userId="ecf726b1934da71b" providerId="LiveId" clId="{DBF02EF2-5AE0-440D-B6AD-B5ACDEE03AC8}" dt="2021-08-27T21:18:01.219" v="5428" actId="207"/>
          <ac:spMkLst>
            <pc:docMk/>
            <pc:sldMk cId="2267857572" sldId="492"/>
            <ac:spMk id="57" creationId="{C46E6883-F8C4-4E90-B2E4-AA294248B1F9}"/>
          </ac:spMkLst>
        </pc:spChg>
        <pc:spChg chg="add mod">
          <ac:chgData name="Syphax Ait oubelli" userId="ecf726b1934da71b" providerId="LiveId" clId="{DBF02EF2-5AE0-440D-B6AD-B5ACDEE03AC8}" dt="2021-08-27T21:18:01.219" v="5428" actId="207"/>
          <ac:spMkLst>
            <pc:docMk/>
            <pc:sldMk cId="2267857572" sldId="492"/>
            <ac:spMk id="58" creationId="{304B6D7E-66F9-4B1E-AE72-B3D3C703B4AA}"/>
          </ac:spMkLst>
        </pc:spChg>
        <pc:spChg chg="add mod">
          <ac:chgData name="Syphax Ait oubelli" userId="ecf726b1934da71b" providerId="LiveId" clId="{DBF02EF2-5AE0-440D-B6AD-B5ACDEE03AC8}" dt="2021-08-27T21:18:01.219" v="5428" actId="207"/>
          <ac:spMkLst>
            <pc:docMk/>
            <pc:sldMk cId="2267857572" sldId="492"/>
            <ac:spMk id="59" creationId="{715F7F6B-A41A-4A27-975C-1412089A0B76}"/>
          </ac:spMkLst>
        </pc:spChg>
        <pc:spChg chg="add mod">
          <ac:chgData name="Syphax Ait oubelli" userId="ecf726b1934da71b" providerId="LiveId" clId="{DBF02EF2-5AE0-440D-B6AD-B5ACDEE03AC8}" dt="2021-08-27T21:18:01.219" v="5428" actId="207"/>
          <ac:spMkLst>
            <pc:docMk/>
            <pc:sldMk cId="2267857572" sldId="492"/>
            <ac:spMk id="60" creationId="{8932534F-A21A-4B2D-B0CC-499CC8F4F4F9}"/>
          </ac:spMkLst>
        </pc:spChg>
        <pc:spChg chg="add mod">
          <ac:chgData name="Syphax Ait oubelli" userId="ecf726b1934da71b" providerId="LiveId" clId="{DBF02EF2-5AE0-440D-B6AD-B5ACDEE03AC8}" dt="2021-08-27T21:18:01.219" v="5428" actId="207"/>
          <ac:spMkLst>
            <pc:docMk/>
            <pc:sldMk cId="2267857572" sldId="492"/>
            <ac:spMk id="61" creationId="{46458BA2-ED97-4F30-902D-799E55CFC685}"/>
          </ac:spMkLst>
        </pc:spChg>
        <pc:spChg chg="add mod">
          <ac:chgData name="Syphax Ait oubelli" userId="ecf726b1934da71b" providerId="LiveId" clId="{DBF02EF2-5AE0-440D-B6AD-B5ACDEE03AC8}" dt="2021-08-27T21:18:01.219" v="5428" actId="207"/>
          <ac:spMkLst>
            <pc:docMk/>
            <pc:sldMk cId="2267857572" sldId="492"/>
            <ac:spMk id="62" creationId="{B8F4E140-A98D-47A2-BFC4-25E41E8BE37E}"/>
          </ac:spMkLst>
        </pc:spChg>
        <pc:spChg chg="add mod">
          <ac:chgData name="Syphax Ait oubelli" userId="ecf726b1934da71b" providerId="LiveId" clId="{DBF02EF2-5AE0-440D-B6AD-B5ACDEE03AC8}" dt="2021-08-27T21:18:01.219" v="5428" actId="207"/>
          <ac:spMkLst>
            <pc:docMk/>
            <pc:sldMk cId="2267857572" sldId="492"/>
            <ac:spMk id="63" creationId="{6573F369-8A4A-4297-895A-1FA0A5E39F17}"/>
          </ac:spMkLst>
        </pc:spChg>
        <pc:spChg chg="add mod">
          <ac:chgData name="Syphax Ait oubelli" userId="ecf726b1934da71b" providerId="LiveId" clId="{DBF02EF2-5AE0-440D-B6AD-B5ACDEE03AC8}" dt="2021-08-27T21:18:01.219" v="5428" actId="207"/>
          <ac:spMkLst>
            <pc:docMk/>
            <pc:sldMk cId="2267857572" sldId="492"/>
            <ac:spMk id="64" creationId="{55BBFDDF-DED8-4EF9-8BE5-DB6491554FE4}"/>
          </ac:spMkLst>
        </pc:spChg>
        <pc:spChg chg="add mod">
          <ac:chgData name="Syphax Ait oubelli" userId="ecf726b1934da71b" providerId="LiveId" clId="{DBF02EF2-5AE0-440D-B6AD-B5ACDEE03AC8}" dt="2021-08-27T21:15:17.135" v="5394" actId="1076"/>
          <ac:spMkLst>
            <pc:docMk/>
            <pc:sldMk cId="2267857572" sldId="492"/>
            <ac:spMk id="65" creationId="{6ACDA960-D0FC-4BB3-A1DF-95DBFC1FFAEF}"/>
          </ac:spMkLst>
        </pc:spChg>
        <pc:spChg chg="add mod">
          <ac:chgData name="Syphax Ait oubelli" userId="ecf726b1934da71b" providerId="LiveId" clId="{DBF02EF2-5AE0-440D-B6AD-B5ACDEE03AC8}" dt="2021-08-27T21:18:59.127" v="5444" actId="1076"/>
          <ac:spMkLst>
            <pc:docMk/>
            <pc:sldMk cId="2267857572" sldId="492"/>
            <ac:spMk id="67" creationId="{AE7A277E-8457-49AA-96D0-C09F6EE3493E}"/>
          </ac:spMkLst>
        </pc:spChg>
        <pc:spChg chg="mod topLvl">
          <ac:chgData name="Syphax Ait oubelli" userId="ecf726b1934da71b" providerId="LiveId" clId="{DBF02EF2-5AE0-440D-B6AD-B5ACDEE03AC8}" dt="2021-08-27T21:12:46.817" v="5363" actId="165"/>
          <ac:spMkLst>
            <pc:docMk/>
            <pc:sldMk cId="2267857572" sldId="492"/>
            <ac:spMk id="106" creationId="{83EC1FEA-A4AA-4164-8A3F-F3B46FE0C0B0}"/>
          </ac:spMkLst>
        </pc:spChg>
        <pc:spChg chg="mod topLvl">
          <ac:chgData name="Syphax Ait oubelli" userId="ecf726b1934da71b" providerId="LiveId" clId="{DBF02EF2-5AE0-440D-B6AD-B5ACDEE03AC8}" dt="2021-08-27T21:12:46.817" v="5363" actId="165"/>
          <ac:spMkLst>
            <pc:docMk/>
            <pc:sldMk cId="2267857572" sldId="492"/>
            <ac:spMk id="108" creationId="{60FBDB05-EB29-4790-BF6C-BC6A95838E9E}"/>
          </ac:spMkLst>
        </pc:spChg>
        <pc:spChg chg="mod topLvl">
          <ac:chgData name="Syphax Ait oubelli" userId="ecf726b1934da71b" providerId="LiveId" clId="{DBF02EF2-5AE0-440D-B6AD-B5ACDEE03AC8}" dt="2021-08-27T21:12:46.817" v="5363" actId="165"/>
          <ac:spMkLst>
            <pc:docMk/>
            <pc:sldMk cId="2267857572" sldId="492"/>
            <ac:spMk id="109" creationId="{330AD4BE-0607-4137-B92B-EF5036A50040}"/>
          </ac:spMkLst>
        </pc:spChg>
        <pc:spChg chg="mod topLvl">
          <ac:chgData name="Syphax Ait oubelli" userId="ecf726b1934da71b" providerId="LiveId" clId="{DBF02EF2-5AE0-440D-B6AD-B5ACDEE03AC8}" dt="2021-08-27T21:12:46.817" v="5363" actId="165"/>
          <ac:spMkLst>
            <pc:docMk/>
            <pc:sldMk cId="2267857572" sldId="492"/>
            <ac:spMk id="110" creationId="{9E11F84A-E1AD-4675-A576-37CF2DB2BE88}"/>
          </ac:spMkLst>
        </pc:spChg>
        <pc:spChg chg="mod topLvl">
          <ac:chgData name="Syphax Ait oubelli" userId="ecf726b1934da71b" providerId="LiveId" clId="{DBF02EF2-5AE0-440D-B6AD-B5ACDEE03AC8}" dt="2021-08-27T21:12:46.817" v="5363" actId="165"/>
          <ac:spMkLst>
            <pc:docMk/>
            <pc:sldMk cId="2267857572" sldId="492"/>
            <ac:spMk id="111" creationId="{4416A485-9C82-48A9-BD9D-1D0ADB847775}"/>
          </ac:spMkLst>
        </pc:spChg>
        <pc:spChg chg="mod topLvl">
          <ac:chgData name="Syphax Ait oubelli" userId="ecf726b1934da71b" providerId="LiveId" clId="{DBF02EF2-5AE0-440D-B6AD-B5ACDEE03AC8}" dt="2021-08-27T21:12:46.817" v="5363" actId="165"/>
          <ac:spMkLst>
            <pc:docMk/>
            <pc:sldMk cId="2267857572" sldId="492"/>
            <ac:spMk id="112" creationId="{B1D15971-5185-4C69-85A9-34473DCCA16A}"/>
          </ac:spMkLst>
        </pc:spChg>
        <pc:spChg chg="mod topLvl">
          <ac:chgData name="Syphax Ait oubelli" userId="ecf726b1934da71b" providerId="LiveId" clId="{DBF02EF2-5AE0-440D-B6AD-B5ACDEE03AC8}" dt="2021-08-27T21:12:46.817" v="5363" actId="165"/>
          <ac:spMkLst>
            <pc:docMk/>
            <pc:sldMk cId="2267857572" sldId="492"/>
            <ac:spMk id="113" creationId="{2FECEED1-216D-48BE-AB69-6D5671E8CFF0}"/>
          </ac:spMkLst>
        </pc:spChg>
        <pc:spChg chg="mod topLvl">
          <ac:chgData name="Syphax Ait oubelli" userId="ecf726b1934da71b" providerId="LiveId" clId="{DBF02EF2-5AE0-440D-B6AD-B5ACDEE03AC8}" dt="2021-08-27T21:12:46.817" v="5363" actId="165"/>
          <ac:spMkLst>
            <pc:docMk/>
            <pc:sldMk cId="2267857572" sldId="492"/>
            <ac:spMk id="114" creationId="{59CD2F60-4E6C-4AB7-A858-4243748BF28A}"/>
          </ac:spMkLst>
        </pc:spChg>
        <pc:spChg chg="mod topLvl">
          <ac:chgData name="Syphax Ait oubelli" userId="ecf726b1934da71b" providerId="LiveId" clId="{DBF02EF2-5AE0-440D-B6AD-B5ACDEE03AC8}" dt="2021-08-27T21:12:46.817" v="5363" actId="165"/>
          <ac:spMkLst>
            <pc:docMk/>
            <pc:sldMk cId="2267857572" sldId="492"/>
            <ac:spMk id="115" creationId="{9B5739D4-BF66-4BCD-85BD-95EDCF00809E}"/>
          </ac:spMkLst>
        </pc:spChg>
        <pc:spChg chg="mod topLvl">
          <ac:chgData name="Syphax Ait oubelli" userId="ecf726b1934da71b" providerId="LiveId" clId="{DBF02EF2-5AE0-440D-B6AD-B5ACDEE03AC8}" dt="2021-08-27T21:12:46.817" v="5363" actId="165"/>
          <ac:spMkLst>
            <pc:docMk/>
            <pc:sldMk cId="2267857572" sldId="492"/>
            <ac:spMk id="116" creationId="{C0339646-745E-4272-8114-C8178E2CBE8A}"/>
          </ac:spMkLst>
        </pc:spChg>
        <pc:spChg chg="mod topLvl">
          <ac:chgData name="Syphax Ait oubelli" userId="ecf726b1934da71b" providerId="LiveId" clId="{DBF02EF2-5AE0-440D-B6AD-B5ACDEE03AC8}" dt="2021-08-27T21:12:46.817" v="5363" actId="165"/>
          <ac:spMkLst>
            <pc:docMk/>
            <pc:sldMk cId="2267857572" sldId="492"/>
            <ac:spMk id="117" creationId="{8CD5F533-F767-4951-84AF-09E141C4F907}"/>
          </ac:spMkLst>
        </pc:spChg>
        <pc:spChg chg="mod topLvl">
          <ac:chgData name="Syphax Ait oubelli" userId="ecf726b1934da71b" providerId="LiveId" clId="{DBF02EF2-5AE0-440D-B6AD-B5ACDEE03AC8}" dt="2021-08-27T21:12:46.817" v="5363" actId="165"/>
          <ac:spMkLst>
            <pc:docMk/>
            <pc:sldMk cId="2267857572" sldId="492"/>
            <ac:spMk id="118" creationId="{B6E38175-4676-41B1-838E-46671EDA869A}"/>
          </ac:spMkLst>
        </pc:spChg>
        <pc:spChg chg="mod topLvl">
          <ac:chgData name="Syphax Ait oubelli" userId="ecf726b1934da71b" providerId="LiveId" clId="{DBF02EF2-5AE0-440D-B6AD-B5ACDEE03AC8}" dt="2021-08-27T21:12:46.817" v="5363" actId="165"/>
          <ac:spMkLst>
            <pc:docMk/>
            <pc:sldMk cId="2267857572" sldId="492"/>
            <ac:spMk id="119" creationId="{6DA90CEE-DE75-49D1-904E-305DFB80E3DE}"/>
          </ac:spMkLst>
        </pc:spChg>
        <pc:spChg chg="mod topLvl">
          <ac:chgData name="Syphax Ait oubelli" userId="ecf726b1934da71b" providerId="LiveId" clId="{DBF02EF2-5AE0-440D-B6AD-B5ACDEE03AC8}" dt="2021-08-27T21:12:46.817" v="5363" actId="165"/>
          <ac:spMkLst>
            <pc:docMk/>
            <pc:sldMk cId="2267857572" sldId="492"/>
            <ac:spMk id="120" creationId="{869D2E8C-0A25-4055-8879-B3C9BDD8E253}"/>
          </ac:spMkLst>
        </pc:spChg>
        <pc:spChg chg="mod topLvl">
          <ac:chgData name="Syphax Ait oubelli" userId="ecf726b1934da71b" providerId="LiveId" clId="{DBF02EF2-5AE0-440D-B6AD-B5ACDEE03AC8}" dt="2021-08-27T21:12:46.817" v="5363" actId="165"/>
          <ac:spMkLst>
            <pc:docMk/>
            <pc:sldMk cId="2267857572" sldId="492"/>
            <ac:spMk id="121" creationId="{78F5FBB9-4649-47E2-BAB0-C3E08A71EE19}"/>
          </ac:spMkLst>
        </pc:spChg>
        <pc:spChg chg="mod topLvl">
          <ac:chgData name="Syphax Ait oubelli" userId="ecf726b1934da71b" providerId="LiveId" clId="{DBF02EF2-5AE0-440D-B6AD-B5ACDEE03AC8}" dt="2021-08-27T21:12:46.817" v="5363" actId="165"/>
          <ac:spMkLst>
            <pc:docMk/>
            <pc:sldMk cId="2267857572" sldId="492"/>
            <ac:spMk id="122" creationId="{87932780-2698-4037-A404-95A1A307F1B6}"/>
          </ac:spMkLst>
        </pc:spChg>
        <pc:spChg chg="mod topLvl">
          <ac:chgData name="Syphax Ait oubelli" userId="ecf726b1934da71b" providerId="LiveId" clId="{DBF02EF2-5AE0-440D-B6AD-B5ACDEE03AC8}" dt="2021-08-27T21:12:46.817" v="5363" actId="165"/>
          <ac:spMkLst>
            <pc:docMk/>
            <pc:sldMk cId="2267857572" sldId="492"/>
            <ac:spMk id="123" creationId="{6EB0550F-3A4F-42D7-9AD9-749698E73B52}"/>
          </ac:spMkLst>
        </pc:spChg>
        <pc:spChg chg="mod topLvl">
          <ac:chgData name="Syphax Ait oubelli" userId="ecf726b1934da71b" providerId="LiveId" clId="{DBF02EF2-5AE0-440D-B6AD-B5ACDEE03AC8}" dt="2021-08-27T21:12:46.817" v="5363" actId="165"/>
          <ac:spMkLst>
            <pc:docMk/>
            <pc:sldMk cId="2267857572" sldId="492"/>
            <ac:spMk id="124" creationId="{7C552565-F814-440F-B810-69B985E86A5D}"/>
          </ac:spMkLst>
        </pc:spChg>
        <pc:spChg chg="mod topLvl">
          <ac:chgData name="Syphax Ait oubelli" userId="ecf726b1934da71b" providerId="LiveId" clId="{DBF02EF2-5AE0-440D-B6AD-B5ACDEE03AC8}" dt="2021-08-27T21:12:46.817" v="5363" actId="165"/>
          <ac:spMkLst>
            <pc:docMk/>
            <pc:sldMk cId="2267857572" sldId="492"/>
            <ac:spMk id="125" creationId="{329B5B38-2E37-4E27-8B20-4316760C5618}"/>
          </ac:spMkLst>
        </pc:spChg>
        <pc:spChg chg="mod topLvl">
          <ac:chgData name="Syphax Ait oubelli" userId="ecf726b1934da71b" providerId="LiveId" clId="{DBF02EF2-5AE0-440D-B6AD-B5ACDEE03AC8}" dt="2021-08-27T21:12:46.817" v="5363" actId="165"/>
          <ac:spMkLst>
            <pc:docMk/>
            <pc:sldMk cId="2267857572" sldId="492"/>
            <ac:spMk id="126" creationId="{2288AE35-5D51-4AF7-93D1-4E7E763AF388}"/>
          </ac:spMkLst>
        </pc:spChg>
        <pc:spChg chg="del">
          <ac:chgData name="Syphax Ait oubelli" userId="ecf726b1934da71b" providerId="LiveId" clId="{DBF02EF2-5AE0-440D-B6AD-B5ACDEE03AC8}" dt="2021-08-27T21:10:58.984" v="5352" actId="478"/>
          <ac:spMkLst>
            <pc:docMk/>
            <pc:sldMk cId="2267857572" sldId="492"/>
            <ac:spMk id="127" creationId="{F29E7C11-DAAD-43E0-B324-439CA708793D}"/>
          </ac:spMkLst>
        </pc:spChg>
        <pc:spChg chg="del">
          <ac:chgData name="Syphax Ait oubelli" userId="ecf726b1934da71b" providerId="LiveId" clId="{DBF02EF2-5AE0-440D-B6AD-B5ACDEE03AC8}" dt="2021-08-27T21:10:58.984" v="5352" actId="478"/>
          <ac:spMkLst>
            <pc:docMk/>
            <pc:sldMk cId="2267857572" sldId="492"/>
            <ac:spMk id="128" creationId="{C0E404C0-56D9-47F9-B610-F06512B6DB77}"/>
          </ac:spMkLst>
        </pc:spChg>
        <pc:spChg chg="del">
          <ac:chgData name="Syphax Ait oubelli" userId="ecf726b1934da71b" providerId="LiveId" clId="{DBF02EF2-5AE0-440D-B6AD-B5ACDEE03AC8}" dt="2021-08-27T21:10:58.984" v="5352" actId="478"/>
          <ac:spMkLst>
            <pc:docMk/>
            <pc:sldMk cId="2267857572" sldId="492"/>
            <ac:spMk id="129" creationId="{C1E5AC9B-8022-49EC-9DBE-CC528E1D9565}"/>
          </ac:spMkLst>
        </pc:spChg>
        <pc:spChg chg="del">
          <ac:chgData name="Syphax Ait oubelli" userId="ecf726b1934da71b" providerId="LiveId" clId="{DBF02EF2-5AE0-440D-B6AD-B5ACDEE03AC8}" dt="2021-08-27T21:10:58.984" v="5352" actId="478"/>
          <ac:spMkLst>
            <pc:docMk/>
            <pc:sldMk cId="2267857572" sldId="492"/>
            <ac:spMk id="130" creationId="{3673B0BD-24F2-474F-8136-0EF4E38C2AA4}"/>
          </ac:spMkLst>
        </pc:spChg>
        <pc:spChg chg="del">
          <ac:chgData name="Syphax Ait oubelli" userId="ecf726b1934da71b" providerId="LiveId" clId="{DBF02EF2-5AE0-440D-B6AD-B5ACDEE03AC8}" dt="2021-08-27T21:10:58.984" v="5352" actId="478"/>
          <ac:spMkLst>
            <pc:docMk/>
            <pc:sldMk cId="2267857572" sldId="492"/>
            <ac:spMk id="131" creationId="{D276E163-290F-49DC-B5C3-95F67705DFDC}"/>
          </ac:spMkLst>
        </pc:spChg>
        <pc:spChg chg="del">
          <ac:chgData name="Syphax Ait oubelli" userId="ecf726b1934da71b" providerId="LiveId" clId="{DBF02EF2-5AE0-440D-B6AD-B5ACDEE03AC8}" dt="2021-08-27T21:10:58.984" v="5352" actId="478"/>
          <ac:spMkLst>
            <pc:docMk/>
            <pc:sldMk cId="2267857572" sldId="492"/>
            <ac:spMk id="132" creationId="{9459E8C4-73F9-4A3B-B0C1-0CF87CD4195C}"/>
          </ac:spMkLst>
        </pc:spChg>
        <pc:spChg chg="del">
          <ac:chgData name="Syphax Ait oubelli" userId="ecf726b1934da71b" providerId="LiveId" clId="{DBF02EF2-5AE0-440D-B6AD-B5ACDEE03AC8}" dt="2021-08-27T21:10:58.984" v="5352" actId="478"/>
          <ac:spMkLst>
            <pc:docMk/>
            <pc:sldMk cId="2267857572" sldId="492"/>
            <ac:spMk id="133" creationId="{65A346DD-6C9F-4E41-B7BD-788AB3C0A727}"/>
          </ac:spMkLst>
        </pc:spChg>
        <pc:spChg chg="del">
          <ac:chgData name="Syphax Ait oubelli" userId="ecf726b1934da71b" providerId="LiveId" clId="{DBF02EF2-5AE0-440D-B6AD-B5ACDEE03AC8}" dt="2021-08-27T21:10:58.984" v="5352" actId="478"/>
          <ac:spMkLst>
            <pc:docMk/>
            <pc:sldMk cId="2267857572" sldId="492"/>
            <ac:spMk id="134" creationId="{632B31FE-6047-4C81-8A27-29C3E01BA1FC}"/>
          </ac:spMkLst>
        </pc:spChg>
        <pc:spChg chg="del">
          <ac:chgData name="Syphax Ait oubelli" userId="ecf726b1934da71b" providerId="LiveId" clId="{DBF02EF2-5AE0-440D-B6AD-B5ACDEE03AC8}" dt="2021-08-27T21:10:58.984" v="5352" actId="478"/>
          <ac:spMkLst>
            <pc:docMk/>
            <pc:sldMk cId="2267857572" sldId="492"/>
            <ac:spMk id="135" creationId="{73EE7D09-98B4-4548-949C-31F9791D8FC1}"/>
          </ac:spMkLst>
        </pc:spChg>
        <pc:spChg chg="del">
          <ac:chgData name="Syphax Ait oubelli" userId="ecf726b1934da71b" providerId="LiveId" clId="{DBF02EF2-5AE0-440D-B6AD-B5ACDEE03AC8}" dt="2021-08-27T21:10:58.984" v="5352" actId="478"/>
          <ac:spMkLst>
            <pc:docMk/>
            <pc:sldMk cId="2267857572" sldId="492"/>
            <ac:spMk id="136" creationId="{480A279E-5FF3-4B47-AF02-AEC3EAAD87FA}"/>
          </ac:spMkLst>
        </pc:spChg>
        <pc:spChg chg="del">
          <ac:chgData name="Syphax Ait oubelli" userId="ecf726b1934da71b" providerId="LiveId" clId="{DBF02EF2-5AE0-440D-B6AD-B5ACDEE03AC8}" dt="2021-08-27T21:10:58.984" v="5352" actId="478"/>
          <ac:spMkLst>
            <pc:docMk/>
            <pc:sldMk cId="2267857572" sldId="492"/>
            <ac:spMk id="137" creationId="{16F762A7-147C-4ED7-BCA0-A022BF28FEF8}"/>
          </ac:spMkLst>
        </pc:spChg>
        <pc:spChg chg="del">
          <ac:chgData name="Syphax Ait oubelli" userId="ecf726b1934da71b" providerId="LiveId" clId="{DBF02EF2-5AE0-440D-B6AD-B5ACDEE03AC8}" dt="2021-08-27T21:10:58.984" v="5352" actId="478"/>
          <ac:spMkLst>
            <pc:docMk/>
            <pc:sldMk cId="2267857572" sldId="492"/>
            <ac:spMk id="138" creationId="{4965AA35-40B0-4DF8-84B0-D48E019E472C}"/>
          </ac:spMkLst>
        </pc:spChg>
        <pc:spChg chg="del">
          <ac:chgData name="Syphax Ait oubelli" userId="ecf726b1934da71b" providerId="LiveId" clId="{DBF02EF2-5AE0-440D-B6AD-B5ACDEE03AC8}" dt="2021-08-27T21:10:58.984" v="5352" actId="478"/>
          <ac:spMkLst>
            <pc:docMk/>
            <pc:sldMk cId="2267857572" sldId="492"/>
            <ac:spMk id="139" creationId="{B36AEF54-40C4-48B2-AC83-8FFE5F8C9B2A}"/>
          </ac:spMkLst>
        </pc:spChg>
        <pc:spChg chg="del">
          <ac:chgData name="Syphax Ait oubelli" userId="ecf726b1934da71b" providerId="LiveId" clId="{DBF02EF2-5AE0-440D-B6AD-B5ACDEE03AC8}" dt="2021-08-27T21:10:58.984" v="5352" actId="478"/>
          <ac:spMkLst>
            <pc:docMk/>
            <pc:sldMk cId="2267857572" sldId="492"/>
            <ac:spMk id="140" creationId="{9EC33FCF-4C00-4EF1-BA0E-766BB9B5197B}"/>
          </ac:spMkLst>
        </pc:spChg>
        <pc:spChg chg="del">
          <ac:chgData name="Syphax Ait oubelli" userId="ecf726b1934da71b" providerId="LiveId" clId="{DBF02EF2-5AE0-440D-B6AD-B5ACDEE03AC8}" dt="2021-08-27T21:10:58.984" v="5352" actId="478"/>
          <ac:spMkLst>
            <pc:docMk/>
            <pc:sldMk cId="2267857572" sldId="492"/>
            <ac:spMk id="141" creationId="{836B83C6-5E86-476F-8386-CCBBE4E89D40}"/>
          </ac:spMkLst>
        </pc:spChg>
        <pc:spChg chg="del">
          <ac:chgData name="Syphax Ait oubelli" userId="ecf726b1934da71b" providerId="LiveId" clId="{DBF02EF2-5AE0-440D-B6AD-B5ACDEE03AC8}" dt="2021-08-27T21:10:58.984" v="5352" actId="478"/>
          <ac:spMkLst>
            <pc:docMk/>
            <pc:sldMk cId="2267857572" sldId="492"/>
            <ac:spMk id="142" creationId="{D411856E-8C37-4EFF-828C-CEC7BE4E5735}"/>
          </ac:spMkLst>
        </pc:spChg>
        <pc:spChg chg="del">
          <ac:chgData name="Syphax Ait oubelli" userId="ecf726b1934da71b" providerId="LiveId" clId="{DBF02EF2-5AE0-440D-B6AD-B5ACDEE03AC8}" dt="2021-08-27T21:10:58.984" v="5352" actId="478"/>
          <ac:spMkLst>
            <pc:docMk/>
            <pc:sldMk cId="2267857572" sldId="492"/>
            <ac:spMk id="143" creationId="{0085F201-8AD1-4EF4-8BF9-27A4AE606BD6}"/>
          </ac:spMkLst>
        </pc:spChg>
        <pc:spChg chg="del">
          <ac:chgData name="Syphax Ait oubelli" userId="ecf726b1934da71b" providerId="LiveId" clId="{DBF02EF2-5AE0-440D-B6AD-B5ACDEE03AC8}" dt="2021-08-27T21:10:58.984" v="5352" actId="478"/>
          <ac:spMkLst>
            <pc:docMk/>
            <pc:sldMk cId="2267857572" sldId="492"/>
            <ac:spMk id="144" creationId="{244597DC-630E-4410-9E23-D2F26E5B1E8C}"/>
          </ac:spMkLst>
        </pc:spChg>
        <pc:spChg chg="del">
          <ac:chgData name="Syphax Ait oubelli" userId="ecf726b1934da71b" providerId="LiveId" clId="{DBF02EF2-5AE0-440D-B6AD-B5ACDEE03AC8}" dt="2021-08-27T21:10:58.984" v="5352" actId="478"/>
          <ac:spMkLst>
            <pc:docMk/>
            <pc:sldMk cId="2267857572" sldId="492"/>
            <ac:spMk id="145" creationId="{64E966FF-70D0-41A3-B675-1F06DF02355F}"/>
          </ac:spMkLst>
        </pc:spChg>
        <pc:spChg chg="del">
          <ac:chgData name="Syphax Ait oubelli" userId="ecf726b1934da71b" providerId="LiveId" clId="{DBF02EF2-5AE0-440D-B6AD-B5ACDEE03AC8}" dt="2021-08-27T21:10:58.984" v="5352" actId="478"/>
          <ac:spMkLst>
            <pc:docMk/>
            <pc:sldMk cId="2267857572" sldId="492"/>
            <ac:spMk id="148" creationId="{13340A5C-C96B-42D4-8277-6B2DAFFE0680}"/>
          </ac:spMkLst>
        </pc:spChg>
        <pc:grpChg chg="add del mod">
          <ac:chgData name="Syphax Ait oubelli" userId="ecf726b1934da71b" providerId="LiveId" clId="{DBF02EF2-5AE0-440D-B6AD-B5ACDEE03AC8}" dt="2021-08-27T21:12:46.817" v="5363" actId="165"/>
          <ac:grpSpMkLst>
            <pc:docMk/>
            <pc:sldMk cId="2267857572" sldId="492"/>
            <ac:grpSpMk id="2" creationId="{C381F7B7-893F-4041-BA2C-01AADCF9DD04}"/>
          </ac:grpSpMkLst>
        </pc:gr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2085824508" sldId="493"/>
        </pc:sldMkLst>
        <pc:spChg chg="mod">
          <ac:chgData name="Syphax Ait oubelli" userId="ecf726b1934da71b" providerId="LiveId" clId="{DBF02EF2-5AE0-440D-B6AD-B5ACDEE03AC8}" dt="2021-08-27T21:21:21.554" v="5461" actId="207"/>
          <ac:spMkLst>
            <pc:docMk/>
            <pc:sldMk cId="2085824508" sldId="493"/>
            <ac:spMk id="45" creationId="{1861D464-012F-4583-95DE-762D471F3ACA}"/>
          </ac:spMkLst>
        </pc:spChg>
        <pc:spChg chg="mod">
          <ac:chgData name="Syphax Ait oubelli" userId="ecf726b1934da71b" providerId="LiveId" clId="{DBF02EF2-5AE0-440D-B6AD-B5ACDEE03AC8}" dt="2021-08-27T22:03:12.853" v="5857" actId="20577"/>
          <ac:spMkLst>
            <pc:docMk/>
            <pc:sldMk cId="2085824508" sldId="493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2:05:52.214" v="5906" actId="207"/>
          <ac:spMkLst>
            <pc:docMk/>
            <pc:sldMk cId="2085824508" sldId="493"/>
            <ac:spMk id="106" creationId="{83EC1FEA-A4AA-4164-8A3F-F3B46FE0C0B0}"/>
          </ac:spMkLst>
        </pc:spChg>
      </pc:sldChg>
      <pc:sldChg chg="add del">
        <pc:chgData name="Syphax Ait oubelli" userId="ecf726b1934da71b" providerId="LiveId" clId="{DBF02EF2-5AE0-440D-B6AD-B5ACDEE03AC8}" dt="2021-08-27T21:18:41.401" v="5430" actId="2890"/>
        <pc:sldMkLst>
          <pc:docMk/>
          <pc:sldMk cId="3559366245" sldId="493"/>
        </pc:sldMkLst>
      </pc:sldChg>
      <pc:sldChg chg="addSp delSp modSp add mod modTransition">
        <pc:chgData name="Syphax Ait oubelli" userId="ecf726b1934da71b" providerId="LiveId" clId="{DBF02EF2-5AE0-440D-B6AD-B5ACDEE03AC8}" dt="2021-08-27T22:07:55.160" v="5916"/>
        <pc:sldMkLst>
          <pc:docMk/>
          <pc:sldMk cId="1355393391" sldId="494"/>
        </pc:sldMkLst>
        <pc:spChg chg="mod">
          <ac:chgData name="Syphax Ait oubelli" userId="ecf726b1934da71b" providerId="LiveId" clId="{DBF02EF2-5AE0-440D-B6AD-B5ACDEE03AC8}" dt="2021-08-27T21:21:16.695" v="5459" actId="207"/>
          <ac:spMkLst>
            <pc:docMk/>
            <pc:sldMk cId="1355393391" sldId="494"/>
            <ac:spMk id="45" creationId="{1861D464-012F-4583-95DE-762D471F3ACA}"/>
          </ac:spMkLst>
        </pc:spChg>
        <pc:spChg chg="mod">
          <ac:chgData name="Syphax Ait oubelli" userId="ecf726b1934da71b" providerId="LiveId" clId="{DBF02EF2-5AE0-440D-B6AD-B5ACDEE03AC8}" dt="2021-08-27T22:03:16.308" v="5859" actId="20577"/>
          <ac:spMkLst>
            <pc:docMk/>
            <pc:sldMk cId="1355393391" sldId="494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2:05:55.559" v="5908" actId="207"/>
          <ac:spMkLst>
            <pc:docMk/>
            <pc:sldMk cId="1355393391" sldId="494"/>
            <ac:spMk id="106" creationId="{83EC1FEA-A4AA-4164-8A3F-F3B46FE0C0B0}"/>
          </ac:spMkLst>
        </pc:spChg>
        <pc:picChg chg="add mod">
          <ac:chgData name="Syphax Ait oubelli" userId="ecf726b1934da71b" providerId="LiveId" clId="{DBF02EF2-5AE0-440D-B6AD-B5ACDEE03AC8}" dt="2021-08-27T21:21:16.695" v="5459" actId="207"/>
          <ac:picMkLst>
            <pc:docMk/>
            <pc:sldMk cId="1355393391" sldId="494"/>
            <ac:picMk id="68" creationId="{85995CCD-9511-4970-84FB-B5612EBDB2A6}"/>
          </ac:picMkLst>
        </pc:picChg>
        <pc:cxnChg chg="add del mod">
          <ac:chgData name="Syphax Ait oubelli" userId="ecf726b1934da71b" providerId="LiveId" clId="{DBF02EF2-5AE0-440D-B6AD-B5ACDEE03AC8}" dt="2021-08-27T21:20:21.230" v="5455"/>
          <ac:cxnSpMkLst>
            <pc:docMk/>
            <pc:sldMk cId="1355393391" sldId="494"/>
            <ac:cxnSpMk id="66" creationId="{33894FED-BBC0-4FAE-816F-F9896051D7FB}"/>
          </ac:cxnSpMkLst>
        </pc:cxnChg>
      </pc:sldChg>
      <pc:sldChg chg="addSp delSp modSp add mod modTransition">
        <pc:chgData name="Syphax Ait oubelli" userId="ecf726b1934da71b" providerId="LiveId" clId="{DBF02EF2-5AE0-440D-B6AD-B5ACDEE03AC8}" dt="2021-08-27T22:07:55.160" v="5916"/>
        <pc:sldMkLst>
          <pc:docMk/>
          <pc:sldMk cId="2144134055" sldId="495"/>
        </pc:sldMkLst>
        <pc:spChg chg="mod">
          <ac:chgData name="Syphax Ait oubelli" userId="ecf726b1934da71b" providerId="LiveId" clId="{DBF02EF2-5AE0-440D-B6AD-B5ACDEE03AC8}" dt="2021-08-27T21:53:12.437" v="5634" actId="207"/>
          <ac:spMkLst>
            <pc:docMk/>
            <pc:sldMk cId="2144134055" sldId="495"/>
            <ac:spMk id="45" creationId="{1861D464-012F-4583-95DE-762D471F3ACA}"/>
          </ac:spMkLst>
        </pc:spChg>
        <pc:spChg chg="mod">
          <ac:chgData name="Syphax Ait oubelli" userId="ecf726b1934da71b" providerId="LiveId" clId="{DBF02EF2-5AE0-440D-B6AD-B5ACDEE03AC8}" dt="2021-08-27T21:23:02.313" v="5472" actId="207"/>
          <ac:spMkLst>
            <pc:docMk/>
            <pc:sldMk cId="2144134055" sldId="495"/>
            <ac:spMk id="46" creationId="{64D3DCB4-60C7-481A-ABD6-5B5BF5D94DC0}"/>
          </ac:spMkLst>
        </pc:spChg>
        <pc:spChg chg="mod">
          <ac:chgData name="Syphax Ait oubelli" userId="ecf726b1934da71b" providerId="LiveId" clId="{DBF02EF2-5AE0-440D-B6AD-B5ACDEE03AC8}" dt="2021-08-27T22:03:19.389" v="5861" actId="20577"/>
          <ac:spMkLst>
            <pc:docMk/>
            <pc:sldMk cId="2144134055" sldId="495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2:02:51.985" v="5851" actId="207"/>
          <ac:spMkLst>
            <pc:docMk/>
            <pc:sldMk cId="2144134055" sldId="495"/>
            <ac:spMk id="108" creationId="{60FBDB05-EB29-4790-BF6C-BC6A95838E9E}"/>
          </ac:spMkLst>
        </pc:spChg>
        <pc:picChg chg="add del mod">
          <ac:chgData name="Syphax Ait oubelli" userId="ecf726b1934da71b" providerId="LiveId" clId="{DBF02EF2-5AE0-440D-B6AD-B5ACDEE03AC8}" dt="2021-08-27T21:21:40.590" v="5466"/>
          <ac:picMkLst>
            <pc:docMk/>
            <pc:sldMk cId="2144134055" sldId="495"/>
            <ac:picMk id="66" creationId="{A0486169-22A2-410C-8D6C-55E95B931406}"/>
          </ac:picMkLst>
        </pc:picChg>
        <pc:cxnChg chg="add mod">
          <ac:chgData name="Syphax Ait oubelli" userId="ecf726b1934da71b" providerId="LiveId" clId="{DBF02EF2-5AE0-440D-B6AD-B5ACDEE03AC8}" dt="2021-08-27T21:22:36.911" v="5470" actId="14100"/>
          <ac:cxnSpMkLst>
            <pc:docMk/>
            <pc:sldMk cId="2144134055" sldId="495"/>
            <ac:cxnSpMk id="69" creationId="{D29FCF06-D2AE-4FD4-8352-D06D1982EB1B}"/>
          </ac:cxnSpMkLst>
        </pc:cxn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68757582" sldId="496"/>
        </pc:sldMkLst>
        <pc:spChg chg="mod">
          <ac:chgData name="Syphax Ait oubelli" userId="ecf726b1934da71b" providerId="LiveId" clId="{DBF02EF2-5AE0-440D-B6AD-B5ACDEE03AC8}" dt="2021-08-27T21:53:01.551" v="5631" actId="207"/>
          <ac:spMkLst>
            <pc:docMk/>
            <pc:sldMk cId="68757582" sldId="496"/>
            <ac:spMk id="45" creationId="{1861D464-012F-4583-95DE-762D471F3ACA}"/>
          </ac:spMkLst>
        </pc:spChg>
        <pc:spChg chg="mod">
          <ac:chgData name="Syphax Ait oubelli" userId="ecf726b1934da71b" providerId="LiveId" clId="{DBF02EF2-5AE0-440D-B6AD-B5ACDEE03AC8}" dt="2021-08-27T22:03:22.420" v="5863" actId="20577"/>
          <ac:spMkLst>
            <pc:docMk/>
            <pc:sldMk cId="68757582" sldId="496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2:02:49.078" v="5849" actId="207"/>
          <ac:spMkLst>
            <pc:docMk/>
            <pc:sldMk cId="68757582" sldId="496"/>
            <ac:spMk id="108" creationId="{60FBDB05-EB29-4790-BF6C-BC6A95838E9E}"/>
          </ac:spMkLst>
        </pc:s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3632676516" sldId="497"/>
        </pc:sldMkLst>
        <pc:spChg chg="mod">
          <ac:chgData name="Syphax Ait oubelli" userId="ecf726b1934da71b" providerId="LiveId" clId="{DBF02EF2-5AE0-440D-B6AD-B5ACDEE03AC8}" dt="2021-08-27T21:53:21.863" v="5636" actId="207"/>
          <ac:spMkLst>
            <pc:docMk/>
            <pc:sldMk cId="3632676516" sldId="497"/>
            <ac:spMk id="46" creationId="{64D3DCB4-60C7-481A-ABD6-5B5BF5D94DC0}"/>
          </ac:spMkLst>
        </pc:spChg>
        <pc:spChg chg="mod">
          <ac:chgData name="Syphax Ait oubelli" userId="ecf726b1934da71b" providerId="LiveId" clId="{DBF02EF2-5AE0-440D-B6AD-B5ACDEE03AC8}" dt="2021-08-27T22:03:25.914" v="5865" actId="20577"/>
          <ac:spMkLst>
            <pc:docMk/>
            <pc:sldMk cId="3632676516" sldId="497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2:02:44.892" v="5847" actId="207"/>
          <ac:spMkLst>
            <pc:docMk/>
            <pc:sldMk cId="3632676516" sldId="497"/>
            <ac:spMk id="109" creationId="{330AD4BE-0607-4137-B92B-EF5036A50040}"/>
          </ac:spMkLst>
        </pc:spChg>
        <pc:cxnChg chg="mod">
          <ac:chgData name="Syphax Ait oubelli" userId="ecf726b1934da71b" providerId="LiveId" clId="{DBF02EF2-5AE0-440D-B6AD-B5ACDEE03AC8}" dt="2021-08-27T21:23:09.428" v="5474" actId="1076"/>
          <ac:cxnSpMkLst>
            <pc:docMk/>
            <pc:sldMk cId="3632676516" sldId="497"/>
            <ac:cxnSpMk id="69" creationId="{D29FCF06-D2AE-4FD4-8352-D06D1982EB1B}"/>
          </ac:cxnSpMkLst>
        </pc:cxn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527116945" sldId="498"/>
        </pc:sldMkLst>
        <pc:spChg chg="mod">
          <ac:chgData name="Syphax Ait oubelli" userId="ecf726b1934da71b" providerId="LiveId" clId="{DBF02EF2-5AE0-440D-B6AD-B5ACDEE03AC8}" dt="2021-08-27T21:53:25.436" v="5638" actId="207"/>
          <ac:spMkLst>
            <pc:docMk/>
            <pc:sldMk cId="527116945" sldId="498"/>
            <ac:spMk id="46" creationId="{64D3DCB4-60C7-481A-ABD6-5B5BF5D94DC0}"/>
          </ac:spMkLst>
        </pc:spChg>
        <pc:spChg chg="mod">
          <ac:chgData name="Syphax Ait oubelli" userId="ecf726b1934da71b" providerId="LiveId" clId="{DBF02EF2-5AE0-440D-B6AD-B5ACDEE03AC8}" dt="2021-08-27T22:03:28.697" v="5866" actId="20577"/>
          <ac:spMkLst>
            <pc:docMk/>
            <pc:sldMk cId="527116945" sldId="498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2:02:41.030" v="5845" actId="207"/>
          <ac:spMkLst>
            <pc:docMk/>
            <pc:sldMk cId="527116945" sldId="498"/>
            <ac:spMk id="109" creationId="{330AD4BE-0607-4137-B92B-EF5036A50040}"/>
          </ac:spMkLst>
        </pc:s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2214693995" sldId="499"/>
        </pc:sldMkLst>
        <pc:spChg chg="mod">
          <ac:chgData name="Syphax Ait oubelli" userId="ecf726b1934da71b" providerId="LiveId" clId="{DBF02EF2-5AE0-440D-B6AD-B5ACDEE03AC8}" dt="2021-08-27T22:03:32.196" v="5867" actId="20577"/>
          <ac:spMkLst>
            <pc:docMk/>
            <pc:sldMk cId="2214693995" sldId="499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23:48.135" v="5484" actId="207"/>
          <ac:spMkLst>
            <pc:docMk/>
            <pc:sldMk cId="2214693995" sldId="499"/>
            <ac:spMk id="48" creationId="{F71E912D-2B60-450B-AAB1-CAD53EFBB835}"/>
          </ac:spMkLst>
        </pc:spChg>
        <pc:spChg chg="mod">
          <ac:chgData name="Syphax Ait oubelli" userId="ecf726b1934da71b" providerId="LiveId" clId="{DBF02EF2-5AE0-440D-B6AD-B5ACDEE03AC8}" dt="2021-08-27T22:02:34.127" v="5843" actId="207"/>
          <ac:spMkLst>
            <pc:docMk/>
            <pc:sldMk cId="2214693995" sldId="499"/>
            <ac:spMk id="110" creationId="{9E11F84A-E1AD-4675-A576-37CF2DB2BE88}"/>
          </ac:spMkLst>
        </pc:spChg>
        <pc:cxnChg chg="mod">
          <ac:chgData name="Syphax Ait oubelli" userId="ecf726b1934da71b" providerId="LiveId" clId="{DBF02EF2-5AE0-440D-B6AD-B5ACDEE03AC8}" dt="2021-08-27T21:23:38.401" v="5480" actId="1076"/>
          <ac:cxnSpMkLst>
            <pc:docMk/>
            <pc:sldMk cId="2214693995" sldId="499"/>
            <ac:cxnSpMk id="69" creationId="{D29FCF06-D2AE-4FD4-8352-D06D1982EB1B}"/>
          </ac:cxnSpMkLst>
        </pc:cxn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2095037027" sldId="500"/>
        </pc:sldMkLst>
        <pc:spChg chg="mod">
          <ac:chgData name="Syphax Ait oubelli" userId="ecf726b1934da71b" providerId="LiveId" clId="{DBF02EF2-5AE0-440D-B6AD-B5ACDEE03AC8}" dt="2021-08-27T22:03:34.225" v="5868" actId="20577"/>
          <ac:spMkLst>
            <pc:docMk/>
            <pc:sldMk cId="2095037027" sldId="500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2:02:31.280" v="5841" actId="207"/>
          <ac:spMkLst>
            <pc:docMk/>
            <pc:sldMk cId="2095037027" sldId="500"/>
            <ac:spMk id="110" creationId="{9E11F84A-E1AD-4675-A576-37CF2DB2BE88}"/>
          </ac:spMkLst>
        </pc:s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4209974517" sldId="501"/>
        </pc:sldMkLst>
        <pc:spChg chg="mod">
          <ac:chgData name="Syphax Ait oubelli" userId="ecf726b1934da71b" providerId="LiveId" clId="{DBF02EF2-5AE0-440D-B6AD-B5ACDEE03AC8}" dt="2021-08-27T22:03:36.159" v="5869" actId="20577"/>
          <ac:spMkLst>
            <pc:docMk/>
            <pc:sldMk cId="4209974517" sldId="501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4:41.196" v="5644" actId="207"/>
          <ac:spMkLst>
            <pc:docMk/>
            <pc:sldMk cId="4209974517" sldId="501"/>
            <ac:spMk id="48" creationId="{F71E912D-2B60-450B-AAB1-CAD53EFBB835}"/>
          </ac:spMkLst>
        </pc:spChg>
        <pc:spChg chg="mod">
          <ac:chgData name="Syphax Ait oubelli" userId="ecf726b1934da71b" providerId="LiveId" clId="{DBF02EF2-5AE0-440D-B6AD-B5ACDEE03AC8}" dt="2021-08-27T21:24:05.109" v="5490" actId="207"/>
          <ac:spMkLst>
            <pc:docMk/>
            <pc:sldMk cId="4209974517" sldId="501"/>
            <ac:spMk id="49" creationId="{9DE45A9B-DC51-4FC3-BB0D-038AD02F32AA}"/>
          </ac:spMkLst>
        </pc:spChg>
        <pc:spChg chg="mod">
          <ac:chgData name="Syphax Ait oubelli" userId="ecf726b1934da71b" providerId="LiveId" clId="{DBF02EF2-5AE0-440D-B6AD-B5ACDEE03AC8}" dt="2021-08-27T22:02:28.378" v="5839" actId="207"/>
          <ac:spMkLst>
            <pc:docMk/>
            <pc:sldMk cId="4209974517" sldId="501"/>
            <ac:spMk id="111" creationId="{4416A485-9C82-48A9-BD9D-1D0ADB847775}"/>
          </ac:spMkLst>
        </pc:spChg>
        <pc:cxnChg chg="mod">
          <ac:chgData name="Syphax Ait oubelli" userId="ecf726b1934da71b" providerId="LiveId" clId="{DBF02EF2-5AE0-440D-B6AD-B5ACDEE03AC8}" dt="2021-08-27T21:23:55.129" v="5486" actId="1076"/>
          <ac:cxnSpMkLst>
            <pc:docMk/>
            <pc:sldMk cId="4209974517" sldId="501"/>
            <ac:cxnSpMk id="69" creationId="{D29FCF06-D2AE-4FD4-8352-D06D1982EB1B}"/>
          </ac:cxnSpMkLst>
        </pc:cxn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631850587" sldId="502"/>
        </pc:sldMkLst>
        <pc:spChg chg="mod">
          <ac:chgData name="Syphax Ait oubelli" userId="ecf726b1934da71b" providerId="LiveId" clId="{DBF02EF2-5AE0-440D-B6AD-B5ACDEE03AC8}" dt="2021-08-27T22:03:37.907" v="5870" actId="20577"/>
          <ac:spMkLst>
            <pc:docMk/>
            <pc:sldMk cId="631850587" sldId="502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4:46.009" v="5646" actId="207"/>
          <ac:spMkLst>
            <pc:docMk/>
            <pc:sldMk cId="631850587" sldId="502"/>
            <ac:spMk id="48" creationId="{F71E912D-2B60-450B-AAB1-CAD53EFBB835}"/>
          </ac:spMkLst>
        </pc:spChg>
        <pc:spChg chg="mod">
          <ac:chgData name="Syphax Ait oubelli" userId="ecf726b1934da71b" providerId="LiveId" clId="{DBF02EF2-5AE0-440D-B6AD-B5ACDEE03AC8}" dt="2021-08-27T22:02:25.031" v="5837" actId="207"/>
          <ac:spMkLst>
            <pc:docMk/>
            <pc:sldMk cId="631850587" sldId="502"/>
            <ac:spMk id="111" creationId="{4416A485-9C82-48A9-BD9D-1D0ADB847775}"/>
          </ac:spMkLst>
        </pc:spChg>
      </pc:sldChg>
      <pc:sldChg chg="delSp modSp add mod modTransition">
        <pc:chgData name="Syphax Ait oubelli" userId="ecf726b1934da71b" providerId="LiveId" clId="{DBF02EF2-5AE0-440D-B6AD-B5ACDEE03AC8}" dt="2021-08-27T22:07:55.160" v="5916"/>
        <pc:sldMkLst>
          <pc:docMk/>
          <pc:sldMk cId="2822150461" sldId="503"/>
        </pc:sldMkLst>
        <pc:spChg chg="mod">
          <ac:chgData name="Syphax Ait oubelli" userId="ecf726b1934da71b" providerId="LiveId" clId="{DBF02EF2-5AE0-440D-B6AD-B5ACDEE03AC8}" dt="2021-08-27T22:03:39.624" v="5871" actId="20577"/>
          <ac:spMkLst>
            <pc:docMk/>
            <pc:sldMk cId="2822150461" sldId="503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25:13.070" v="5492" actId="108"/>
          <ac:spMkLst>
            <pc:docMk/>
            <pc:sldMk cId="2822150461" sldId="503"/>
            <ac:spMk id="49" creationId="{9DE45A9B-DC51-4FC3-BB0D-038AD02F32AA}"/>
          </ac:spMkLst>
        </pc:spChg>
        <pc:cxnChg chg="del">
          <ac:chgData name="Syphax Ait oubelli" userId="ecf726b1934da71b" providerId="LiveId" clId="{DBF02EF2-5AE0-440D-B6AD-B5ACDEE03AC8}" dt="2021-08-27T21:25:15.078" v="5493" actId="21"/>
          <ac:cxnSpMkLst>
            <pc:docMk/>
            <pc:sldMk cId="2822150461" sldId="503"/>
            <ac:cxnSpMk id="69" creationId="{D29FCF06-D2AE-4FD4-8352-D06D1982EB1B}"/>
          </ac:cxnSpMkLst>
        </pc:cxnChg>
      </pc:sldChg>
      <pc:sldChg chg="addSp modSp add mod modTransition">
        <pc:chgData name="Syphax Ait oubelli" userId="ecf726b1934da71b" providerId="LiveId" clId="{DBF02EF2-5AE0-440D-B6AD-B5ACDEE03AC8}" dt="2021-08-27T22:07:55.160" v="5916"/>
        <pc:sldMkLst>
          <pc:docMk/>
          <pc:sldMk cId="1098908077" sldId="504"/>
        </pc:sldMkLst>
        <pc:spChg chg="mod">
          <ac:chgData name="Syphax Ait oubelli" userId="ecf726b1934da71b" providerId="LiveId" clId="{DBF02EF2-5AE0-440D-B6AD-B5ACDEE03AC8}" dt="2021-08-27T21:54:53.290" v="5648" actId="207"/>
          <ac:spMkLst>
            <pc:docMk/>
            <pc:sldMk cId="1098908077" sldId="504"/>
            <ac:spMk id="45" creationId="{1861D464-012F-4583-95DE-762D471F3ACA}"/>
          </ac:spMkLst>
        </pc:spChg>
        <pc:spChg chg="mod">
          <ac:chgData name="Syphax Ait oubelli" userId="ecf726b1934da71b" providerId="LiveId" clId="{DBF02EF2-5AE0-440D-B6AD-B5ACDEE03AC8}" dt="2021-08-27T22:03:41.675" v="5872" actId="20577"/>
          <ac:spMkLst>
            <pc:docMk/>
            <pc:sldMk cId="1098908077" sldId="504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42:00.501" v="5505" actId="207"/>
          <ac:spMkLst>
            <pc:docMk/>
            <pc:sldMk cId="1098908077" sldId="504"/>
            <ac:spMk id="50" creationId="{A787A5BA-87DC-4AD6-9F7A-117744B2FF0A}"/>
          </ac:spMkLst>
        </pc:spChg>
        <pc:spChg chg="mod">
          <ac:chgData name="Syphax Ait oubelli" userId="ecf726b1934da71b" providerId="LiveId" clId="{DBF02EF2-5AE0-440D-B6AD-B5ACDEE03AC8}" dt="2021-08-27T22:02:18.747" v="5835" actId="207"/>
          <ac:spMkLst>
            <pc:docMk/>
            <pc:sldMk cId="1098908077" sldId="504"/>
            <ac:spMk id="112" creationId="{B1D15971-5185-4C69-85A9-34473DCCA16A}"/>
          </ac:spMkLst>
        </pc:spChg>
        <pc:cxnChg chg="add mod">
          <ac:chgData name="Syphax Ait oubelli" userId="ecf726b1934da71b" providerId="LiveId" clId="{DBF02EF2-5AE0-440D-B6AD-B5ACDEE03AC8}" dt="2021-08-27T21:41:55.418" v="5503" actId="1037"/>
          <ac:cxnSpMkLst>
            <pc:docMk/>
            <pc:sldMk cId="1098908077" sldId="504"/>
            <ac:cxnSpMk id="66" creationId="{69203AC0-A043-480D-9EB5-2773B6F34711}"/>
          </ac:cxnSpMkLst>
        </pc:cxn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2847457518" sldId="505"/>
        </pc:sldMkLst>
        <pc:spChg chg="mod">
          <ac:chgData name="Syphax Ait oubelli" userId="ecf726b1934da71b" providerId="LiveId" clId="{DBF02EF2-5AE0-440D-B6AD-B5ACDEE03AC8}" dt="2021-08-27T21:54:56.194" v="5650" actId="207"/>
          <ac:spMkLst>
            <pc:docMk/>
            <pc:sldMk cId="2847457518" sldId="505"/>
            <ac:spMk id="45" creationId="{1861D464-012F-4583-95DE-762D471F3ACA}"/>
          </ac:spMkLst>
        </pc:spChg>
        <pc:spChg chg="mod">
          <ac:chgData name="Syphax Ait oubelli" userId="ecf726b1934da71b" providerId="LiveId" clId="{DBF02EF2-5AE0-440D-B6AD-B5ACDEE03AC8}" dt="2021-08-27T22:03:47.294" v="5875" actId="20577"/>
          <ac:spMkLst>
            <pc:docMk/>
            <pc:sldMk cId="2847457518" sldId="505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2:02:15.897" v="5833" actId="207"/>
          <ac:spMkLst>
            <pc:docMk/>
            <pc:sldMk cId="2847457518" sldId="505"/>
            <ac:spMk id="112" creationId="{B1D15971-5185-4C69-85A9-34473DCCA16A}"/>
          </ac:spMkLst>
        </pc:s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2767339527" sldId="506"/>
        </pc:sldMkLst>
        <pc:spChg chg="mod">
          <ac:chgData name="Syphax Ait oubelli" userId="ecf726b1934da71b" providerId="LiveId" clId="{DBF02EF2-5AE0-440D-B6AD-B5ACDEE03AC8}" dt="2021-08-27T22:03:49.233" v="5876" actId="20577"/>
          <ac:spMkLst>
            <pc:docMk/>
            <pc:sldMk cId="2767339527" sldId="506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5:00.402" v="5652" actId="207"/>
          <ac:spMkLst>
            <pc:docMk/>
            <pc:sldMk cId="2767339527" sldId="506"/>
            <ac:spMk id="50" creationId="{A787A5BA-87DC-4AD6-9F7A-117744B2FF0A}"/>
          </ac:spMkLst>
        </pc:spChg>
        <pc:spChg chg="mod">
          <ac:chgData name="Syphax Ait oubelli" userId="ecf726b1934da71b" providerId="LiveId" clId="{DBF02EF2-5AE0-440D-B6AD-B5ACDEE03AC8}" dt="2021-08-27T21:42:25.119" v="5511" actId="207"/>
          <ac:spMkLst>
            <pc:docMk/>
            <pc:sldMk cId="2767339527" sldId="506"/>
            <ac:spMk id="55" creationId="{917A8864-378E-4F77-AC59-653EBC2E89A3}"/>
          </ac:spMkLst>
        </pc:spChg>
        <pc:spChg chg="mod">
          <ac:chgData name="Syphax Ait oubelli" userId="ecf726b1934da71b" providerId="LiveId" clId="{DBF02EF2-5AE0-440D-B6AD-B5ACDEE03AC8}" dt="2021-08-27T22:02:12.565" v="5831" actId="207"/>
          <ac:spMkLst>
            <pc:docMk/>
            <pc:sldMk cId="2767339527" sldId="506"/>
            <ac:spMk id="117" creationId="{8CD5F533-F767-4951-84AF-09E141C4F907}"/>
          </ac:spMkLst>
        </pc:spChg>
        <pc:cxnChg chg="mod">
          <ac:chgData name="Syphax Ait oubelli" userId="ecf726b1934da71b" providerId="LiveId" clId="{DBF02EF2-5AE0-440D-B6AD-B5ACDEE03AC8}" dt="2021-08-27T21:42:10.273" v="5507" actId="1076"/>
          <ac:cxnSpMkLst>
            <pc:docMk/>
            <pc:sldMk cId="2767339527" sldId="506"/>
            <ac:cxnSpMk id="66" creationId="{69203AC0-A043-480D-9EB5-2773B6F34711}"/>
          </ac:cxnSpMkLst>
        </pc:cxn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38613955" sldId="507"/>
        </pc:sldMkLst>
        <pc:spChg chg="mod">
          <ac:chgData name="Syphax Ait oubelli" userId="ecf726b1934da71b" providerId="LiveId" clId="{DBF02EF2-5AE0-440D-B6AD-B5ACDEE03AC8}" dt="2021-08-27T22:03:50.954" v="5877" actId="20577"/>
          <ac:spMkLst>
            <pc:docMk/>
            <pc:sldMk cId="38613955" sldId="507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5:04.297" v="5654" actId="207"/>
          <ac:spMkLst>
            <pc:docMk/>
            <pc:sldMk cId="38613955" sldId="507"/>
            <ac:spMk id="50" creationId="{A787A5BA-87DC-4AD6-9F7A-117744B2FF0A}"/>
          </ac:spMkLst>
        </pc:spChg>
        <pc:spChg chg="mod">
          <ac:chgData name="Syphax Ait oubelli" userId="ecf726b1934da71b" providerId="LiveId" clId="{DBF02EF2-5AE0-440D-B6AD-B5ACDEE03AC8}" dt="2021-08-27T22:02:08.771" v="5829" actId="207"/>
          <ac:spMkLst>
            <pc:docMk/>
            <pc:sldMk cId="38613955" sldId="507"/>
            <ac:spMk id="117" creationId="{8CD5F533-F767-4951-84AF-09E141C4F907}"/>
          </ac:spMkLst>
        </pc:s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2684317290" sldId="508"/>
        </pc:sldMkLst>
        <pc:spChg chg="mod">
          <ac:chgData name="Syphax Ait oubelli" userId="ecf726b1934da71b" providerId="LiveId" clId="{DBF02EF2-5AE0-440D-B6AD-B5ACDEE03AC8}" dt="2021-08-27T22:03:52.705" v="5878" actId="20577"/>
          <ac:spMkLst>
            <pc:docMk/>
            <pc:sldMk cId="2684317290" sldId="508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5:07.704" v="5656" actId="207"/>
          <ac:spMkLst>
            <pc:docMk/>
            <pc:sldMk cId="2684317290" sldId="508"/>
            <ac:spMk id="55" creationId="{917A8864-378E-4F77-AC59-653EBC2E89A3}"/>
          </ac:spMkLst>
        </pc:spChg>
        <pc:spChg chg="mod">
          <ac:chgData name="Syphax Ait oubelli" userId="ecf726b1934da71b" providerId="LiveId" clId="{DBF02EF2-5AE0-440D-B6AD-B5ACDEE03AC8}" dt="2021-08-27T21:42:45.226" v="5518" actId="207"/>
          <ac:spMkLst>
            <pc:docMk/>
            <pc:sldMk cId="2684317290" sldId="508"/>
            <ac:spMk id="60" creationId="{8932534F-A21A-4B2D-B0CC-499CC8F4F4F9}"/>
          </ac:spMkLst>
        </pc:spChg>
        <pc:spChg chg="mod">
          <ac:chgData name="Syphax Ait oubelli" userId="ecf726b1934da71b" providerId="LiveId" clId="{DBF02EF2-5AE0-440D-B6AD-B5ACDEE03AC8}" dt="2021-08-27T22:02:05.678" v="5827" actId="207"/>
          <ac:spMkLst>
            <pc:docMk/>
            <pc:sldMk cId="2684317290" sldId="508"/>
            <ac:spMk id="122" creationId="{87932780-2698-4037-A404-95A1A307F1B6}"/>
          </ac:spMkLst>
        </pc:spChg>
        <pc:cxnChg chg="mod">
          <ac:chgData name="Syphax Ait oubelli" userId="ecf726b1934da71b" providerId="LiveId" clId="{DBF02EF2-5AE0-440D-B6AD-B5ACDEE03AC8}" dt="2021-08-27T21:42:34.634" v="5514" actId="1076"/>
          <ac:cxnSpMkLst>
            <pc:docMk/>
            <pc:sldMk cId="2684317290" sldId="508"/>
            <ac:cxnSpMk id="66" creationId="{69203AC0-A043-480D-9EB5-2773B6F34711}"/>
          </ac:cxnSpMkLst>
        </pc:cxn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2562353320" sldId="509"/>
        </pc:sldMkLst>
        <pc:spChg chg="mod">
          <ac:chgData name="Syphax Ait oubelli" userId="ecf726b1934da71b" providerId="LiveId" clId="{DBF02EF2-5AE0-440D-B6AD-B5ACDEE03AC8}" dt="2021-08-27T22:03:54.289" v="5879" actId="20577"/>
          <ac:spMkLst>
            <pc:docMk/>
            <pc:sldMk cId="2562353320" sldId="509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5:11.488" v="5658" actId="207"/>
          <ac:spMkLst>
            <pc:docMk/>
            <pc:sldMk cId="2562353320" sldId="509"/>
            <ac:spMk id="55" creationId="{917A8864-378E-4F77-AC59-653EBC2E89A3}"/>
          </ac:spMkLst>
        </pc:spChg>
        <pc:spChg chg="mod">
          <ac:chgData name="Syphax Ait oubelli" userId="ecf726b1934da71b" providerId="LiveId" clId="{DBF02EF2-5AE0-440D-B6AD-B5ACDEE03AC8}" dt="2021-08-27T22:02:00.880" v="5825" actId="207"/>
          <ac:spMkLst>
            <pc:docMk/>
            <pc:sldMk cId="2562353320" sldId="509"/>
            <ac:spMk id="122" creationId="{87932780-2698-4037-A404-95A1A307F1B6}"/>
          </ac:spMkLst>
        </pc:spChg>
      </pc:sldChg>
      <pc:sldChg chg="delSp modSp add mod modTransition">
        <pc:chgData name="Syphax Ait oubelli" userId="ecf726b1934da71b" providerId="LiveId" clId="{DBF02EF2-5AE0-440D-B6AD-B5ACDEE03AC8}" dt="2021-08-27T22:07:55.160" v="5916"/>
        <pc:sldMkLst>
          <pc:docMk/>
          <pc:sldMk cId="1678018497" sldId="510"/>
        </pc:sldMkLst>
        <pc:spChg chg="mod">
          <ac:chgData name="Syphax Ait oubelli" userId="ecf726b1934da71b" providerId="LiveId" clId="{DBF02EF2-5AE0-440D-B6AD-B5ACDEE03AC8}" dt="2021-08-27T22:03:55.853" v="5880" actId="20577"/>
          <ac:spMkLst>
            <pc:docMk/>
            <pc:sldMk cId="1678018497" sldId="510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42:53.278" v="5521" actId="108"/>
          <ac:spMkLst>
            <pc:docMk/>
            <pc:sldMk cId="1678018497" sldId="510"/>
            <ac:spMk id="60" creationId="{8932534F-A21A-4B2D-B0CC-499CC8F4F4F9}"/>
          </ac:spMkLst>
        </pc:spChg>
        <pc:cxnChg chg="del">
          <ac:chgData name="Syphax Ait oubelli" userId="ecf726b1934da71b" providerId="LiveId" clId="{DBF02EF2-5AE0-440D-B6AD-B5ACDEE03AC8}" dt="2021-08-27T21:42:50.724" v="5520" actId="478"/>
          <ac:cxnSpMkLst>
            <pc:docMk/>
            <pc:sldMk cId="1678018497" sldId="510"/>
            <ac:cxnSpMk id="66" creationId="{69203AC0-A043-480D-9EB5-2773B6F34711}"/>
          </ac:cxnSpMkLst>
        </pc:cxnChg>
      </pc:sldChg>
      <pc:sldChg chg="addSp modSp add mod modTransition">
        <pc:chgData name="Syphax Ait oubelli" userId="ecf726b1934da71b" providerId="LiveId" clId="{DBF02EF2-5AE0-440D-B6AD-B5ACDEE03AC8}" dt="2021-08-27T22:07:55.160" v="5916"/>
        <pc:sldMkLst>
          <pc:docMk/>
          <pc:sldMk cId="330994448" sldId="511"/>
        </pc:sldMkLst>
        <pc:spChg chg="mod">
          <ac:chgData name="Syphax Ait oubelli" userId="ecf726b1934da71b" providerId="LiveId" clId="{DBF02EF2-5AE0-440D-B6AD-B5ACDEE03AC8}" dt="2021-08-27T21:55:17.209" v="5660" actId="207"/>
          <ac:spMkLst>
            <pc:docMk/>
            <pc:sldMk cId="330994448" sldId="511"/>
            <ac:spMk id="46" creationId="{64D3DCB4-60C7-481A-ABD6-5B5BF5D94DC0}"/>
          </ac:spMkLst>
        </pc:spChg>
        <pc:spChg chg="mod">
          <ac:chgData name="Syphax Ait oubelli" userId="ecf726b1934da71b" providerId="LiveId" clId="{DBF02EF2-5AE0-440D-B6AD-B5ACDEE03AC8}" dt="2021-08-27T22:03:59.508" v="5881" actId="20577"/>
          <ac:spMkLst>
            <pc:docMk/>
            <pc:sldMk cId="330994448" sldId="511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5:41.616" v="5694" actId="207"/>
          <ac:spMkLst>
            <pc:docMk/>
            <pc:sldMk cId="330994448" sldId="511"/>
            <ac:spMk id="50" creationId="{A787A5BA-87DC-4AD6-9F7A-117744B2FF0A}"/>
          </ac:spMkLst>
        </pc:spChg>
        <pc:spChg chg="mod">
          <ac:chgData name="Syphax Ait oubelli" userId="ecf726b1934da71b" providerId="LiveId" clId="{DBF02EF2-5AE0-440D-B6AD-B5ACDEE03AC8}" dt="2021-08-27T21:45:26.385" v="5540" actId="207"/>
          <ac:spMkLst>
            <pc:docMk/>
            <pc:sldMk cId="330994448" sldId="511"/>
            <ac:spMk id="51" creationId="{7F765C89-E4E8-479B-9272-AC4CD05CEEEC}"/>
          </ac:spMkLst>
        </pc:spChg>
        <pc:spChg chg="mod">
          <ac:chgData name="Syphax Ait oubelli" userId="ecf726b1934da71b" providerId="LiveId" clId="{DBF02EF2-5AE0-440D-B6AD-B5ACDEE03AC8}" dt="2021-08-27T22:01:51.480" v="5823" actId="207"/>
          <ac:spMkLst>
            <pc:docMk/>
            <pc:sldMk cId="330994448" sldId="511"/>
            <ac:spMk id="113" creationId="{2FECEED1-216D-48BE-AB69-6D5671E8CFF0}"/>
          </ac:spMkLst>
        </pc:spChg>
        <pc:grpChg chg="add mod">
          <ac:chgData name="Syphax Ait oubelli" userId="ecf726b1934da71b" providerId="LiveId" clId="{DBF02EF2-5AE0-440D-B6AD-B5ACDEE03AC8}" dt="2021-08-27T21:44:37.104" v="5531" actId="1076"/>
          <ac:grpSpMkLst>
            <pc:docMk/>
            <pc:sldMk cId="330994448" sldId="511"/>
            <ac:grpSpMk id="2" creationId="{85DE9B10-88D6-4CBC-A66D-5E09BEA9FDE1}"/>
          </ac:grpSpMkLst>
        </pc:grpChg>
        <pc:cxnChg chg="add mod">
          <ac:chgData name="Syphax Ait oubelli" userId="ecf726b1934da71b" providerId="LiveId" clId="{DBF02EF2-5AE0-440D-B6AD-B5ACDEE03AC8}" dt="2021-08-27T21:44:57.214" v="5534" actId="14100"/>
          <ac:cxnSpMkLst>
            <pc:docMk/>
            <pc:sldMk cId="330994448" sldId="511"/>
            <ac:cxnSpMk id="66" creationId="{CB84D1C1-3EDF-44FB-A7B2-FFA70B469BFB}"/>
          </ac:cxnSpMkLst>
        </pc:cxnChg>
        <pc:cxnChg chg="add mod">
          <ac:chgData name="Syphax Ait oubelli" userId="ecf726b1934da71b" providerId="LiveId" clId="{DBF02EF2-5AE0-440D-B6AD-B5ACDEE03AC8}" dt="2021-08-27T21:45:04.711" v="5536" actId="1076"/>
          <ac:cxnSpMkLst>
            <pc:docMk/>
            <pc:sldMk cId="330994448" sldId="511"/>
            <ac:cxnSpMk id="69" creationId="{2699928C-1E4E-48E0-9EF4-64308ED420FC}"/>
          </ac:cxnSpMkLst>
        </pc:cxn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2942732830" sldId="512"/>
        </pc:sldMkLst>
        <pc:spChg chg="mod">
          <ac:chgData name="Syphax Ait oubelli" userId="ecf726b1934da71b" providerId="LiveId" clId="{DBF02EF2-5AE0-440D-B6AD-B5ACDEE03AC8}" dt="2021-08-27T21:55:58.159" v="5696" actId="207"/>
          <ac:spMkLst>
            <pc:docMk/>
            <pc:sldMk cId="2942732830" sldId="512"/>
            <ac:spMk id="46" creationId="{64D3DCB4-60C7-481A-ABD6-5B5BF5D94DC0}"/>
          </ac:spMkLst>
        </pc:spChg>
        <pc:spChg chg="mod">
          <ac:chgData name="Syphax Ait oubelli" userId="ecf726b1934da71b" providerId="LiveId" clId="{DBF02EF2-5AE0-440D-B6AD-B5ACDEE03AC8}" dt="2021-08-27T22:04:01.675" v="5882" actId="20577"/>
          <ac:spMkLst>
            <pc:docMk/>
            <pc:sldMk cId="2942732830" sldId="512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6:00.998" v="5697" actId="207"/>
          <ac:spMkLst>
            <pc:docMk/>
            <pc:sldMk cId="2942732830" sldId="512"/>
            <ac:spMk id="50" creationId="{A787A5BA-87DC-4AD6-9F7A-117744B2FF0A}"/>
          </ac:spMkLst>
        </pc:spChg>
        <pc:spChg chg="mod">
          <ac:chgData name="Syphax Ait oubelli" userId="ecf726b1934da71b" providerId="LiveId" clId="{DBF02EF2-5AE0-440D-B6AD-B5ACDEE03AC8}" dt="2021-08-27T22:01:47.488" v="5821" actId="207"/>
          <ac:spMkLst>
            <pc:docMk/>
            <pc:sldMk cId="2942732830" sldId="512"/>
            <ac:spMk id="113" creationId="{2FECEED1-216D-48BE-AB69-6D5671E8CFF0}"/>
          </ac:spMkLst>
        </pc:s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2346607133" sldId="513"/>
        </pc:sldMkLst>
        <pc:spChg chg="mod">
          <ac:chgData name="Syphax Ait oubelli" userId="ecf726b1934da71b" providerId="LiveId" clId="{DBF02EF2-5AE0-440D-B6AD-B5ACDEE03AC8}" dt="2021-08-27T22:01:35.420" v="5816" actId="20577"/>
          <ac:spMkLst>
            <pc:docMk/>
            <pc:sldMk cId="2346607133" sldId="513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6:11.597" v="5700" actId="207"/>
          <ac:spMkLst>
            <pc:docMk/>
            <pc:sldMk cId="2346607133" sldId="513"/>
            <ac:spMk id="51" creationId="{7F765C89-E4E8-479B-9272-AC4CD05CEEEC}"/>
          </ac:spMkLst>
        </pc:spChg>
        <pc:spChg chg="mod">
          <ac:chgData name="Syphax Ait oubelli" userId="ecf726b1934da71b" providerId="LiveId" clId="{DBF02EF2-5AE0-440D-B6AD-B5ACDEE03AC8}" dt="2021-08-27T21:47:41.023" v="5546" actId="207"/>
          <ac:spMkLst>
            <pc:docMk/>
            <pc:sldMk cId="2346607133" sldId="513"/>
            <ac:spMk id="52" creationId="{F1B0D065-B4E6-48AC-80C6-783AB6D4B667}"/>
          </ac:spMkLst>
        </pc:spChg>
        <pc:spChg chg="mod">
          <ac:chgData name="Syphax Ait oubelli" userId="ecf726b1934da71b" providerId="LiveId" clId="{DBF02EF2-5AE0-440D-B6AD-B5ACDEE03AC8}" dt="2021-08-27T22:01:43.963" v="5819" actId="207"/>
          <ac:spMkLst>
            <pc:docMk/>
            <pc:sldMk cId="2346607133" sldId="513"/>
            <ac:spMk id="114" creationId="{59CD2F60-4E6C-4AB7-A858-4243748BF28A}"/>
          </ac:spMkLst>
        </pc:spChg>
        <pc:grpChg chg="mod">
          <ac:chgData name="Syphax Ait oubelli" userId="ecf726b1934da71b" providerId="LiveId" clId="{DBF02EF2-5AE0-440D-B6AD-B5ACDEE03AC8}" dt="2021-08-27T21:47:36.201" v="5544" actId="1076"/>
          <ac:grpSpMkLst>
            <pc:docMk/>
            <pc:sldMk cId="2346607133" sldId="513"/>
            <ac:grpSpMk id="2" creationId="{85DE9B10-88D6-4CBC-A66D-5E09BEA9FDE1}"/>
          </ac:grpSpMkLst>
        </pc:gr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2395278055" sldId="514"/>
        </pc:sldMkLst>
        <pc:spChg chg="mod">
          <ac:chgData name="Syphax Ait oubelli" userId="ecf726b1934da71b" providerId="LiveId" clId="{DBF02EF2-5AE0-440D-B6AD-B5ACDEE03AC8}" dt="2021-08-27T22:01:39.716" v="5817" actId="20577"/>
          <ac:spMkLst>
            <pc:docMk/>
            <pc:sldMk cId="2395278055" sldId="514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6:18.558" v="5703" actId="207"/>
          <ac:spMkLst>
            <pc:docMk/>
            <pc:sldMk cId="2395278055" sldId="514"/>
            <ac:spMk id="51" creationId="{7F765C89-E4E8-479B-9272-AC4CD05CEEEC}"/>
          </ac:spMkLst>
        </pc:spChg>
        <pc:spChg chg="mod">
          <ac:chgData name="Syphax Ait oubelli" userId="ecf726b1934da71b" providerId="LiveId" clId="{DBF02EF2-5AE0-440D-B6AD-B5ACDEE03AC8}" dt="2021-08-27T22:01:20.977" v="5815" actId="207"/>
          <ac:spMkLst>
            <pc:docMk/>
            <pc:sldMk cId="2395278055" sldId="514"/>
            <ac:spMk id="114" creationId="{59CD2F60-4E6C-4AB7-A858-4243748BF28A}"/>
          </ac:spMkLst>
        </pc:s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1885257835" sldId="515"/>
        </pc:sldMkLst>
        <pc:spChg chg="mod">
          <ac:chgData name="Syphax Ait oubelli" userId="ecf726b1934da71b" providerId="LiveId" clId="{DBF02EF2-5AE0-440D-B6AD-B5ACDEE03AC8}" dt="2021-08-27T22:04:06.258" v="5883" actId="20577"/>
          <ac:spMkLst>
            <pc:docMk/>
            <pc:sldMk cId="1885257835" sldId="515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6:33.044" v="5706" actId="207"/>
          <ac:spMkLst>
            <pc:docMk/>
            <pc:sldMk cId="1885257835" sldId="515"/>
            <ac:spMk id="48" creationId="{F71E912D-2B60-450B-AAB1-CAD53EFBB835}"/>
          </ac:spMkLst>
        </pc:spChg>
        <pc:spChg chg="mod">
          <ac:chgData name="Syphax Ait oubelli" userId="ecf726b1934da71b" providerId="LiveId" clId="{DBF02EF2-5AE0-440D-B6AD-B5ACDEE03AC8}" dt="2021-08-27T21:56:30.243" v="5705" actId="207"/>
          <ac:spMkLst>
            <pc:docMk/>
            <pc:sldMk cId="1885257835" sldId="515"/>
            <ac:spMk id="52" creationId="{F1B0D065-B4E6-48AC-80C6-783AB6D4B667}"/>
          </ac:spMkLst>
        </pc:spChg>
        <pc:spChg chg="mod">
          <ac:chgData name="Syphax Ait oubelli" userId="ecf726b1934da71b" providerId="LiveId" clId="{DBF02EF2-5AE0-440D-B6AD-B5ACDEE03AC8}" dt="2021-08-27T21:48:25.928" v="5552" actId="207"/>
          <ac:spMkLst>
            <pc:docMk/>
            <pc:sldMk cId="1885257835" sldId="515"/>
            <ac:spMk id="53" creationId="{A1BEBC20-CB86-4DA3-AAEB-65F11F252820}"/>
          </ac:spMkLst>
        </pc:spChg>
        <pc:spChg chg="mod">
          <ac:chgData name="Syphax Ait oubelli" userId="ecf726b1934da71b" providerId="LiveId" clId="{DBF02EF2-5AE0-440D-B6AD-B5ACDEE03AC8}" dt="2021-08-27T22:01:17.333" v="5813" actId="207"/>
          <ac:spMkLst>
            <pc:docMk/>
            <pc:sldMk cId="1885257835" sldId="515"/>
            <ac:spMk id="115" creationId="{9B5739D4-BF66-4BCD-85BD-95EDCF00809E}"/>
          </ac:spMkLst>
        </pc:spChg>
        <pc:grpChg chg="mod">
          <ac:chgData name="Syphax Ait oubelli" userId="ecf726b1934da71b" providerId="LiveId" clId="{DBF02EF2-5AE0-440D-B6AD-B5ACDEE03AC8}" dt="2021-08-27T21:48:18.870" v="5550" actId="1076"/>
          <ac:grpSpMkLst>
            <pc:docMk/>
            <pc:sldMk cId="1885257835" sldId="515"/>
            <ac:grpSpMk id="2" creationId="{85DE9B10-88D6-4CBC-A66D-5E09BEA9FDE1}"/>
          </ac:grpSpMkLst>
        </pc:gr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1128778693" sldId="516"/>
        </pc:sldMkLst>
        <pc:spChg chg="mod">
          <ac:chgData name="Syphax Ait oubelli" userId="ecf726b1934da71b" providerId="LiveId" clId="{DBF02EF2-5AE0-440D-B6AD-B5ACDEE03AC8}" dt="2021-08-27T22:04:10.825" v="5884" actId="20577"/>
          <ac:spMkLst>
            <pc:docMk/>
            <pc:sldMk cId="1128778693" sldId="516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6:44.197" v="5712" actId="207"/>
          <ac:spMkLst>
            <pc:docMk/>
            <pc:sldMk cId="1128778693" sldId="516"/>
            <ac:spMk id="48" creationId="{F71E912D-2B60-450B-AAB1-CAD53EFBB835}"/>
          </ac:spMkLst>
        </pc:spChg>
        <pc:spChg chg="mod">
          <ac:chgData name="Syphax Ait oubelli" userId="ecf726b1934da71b" providerId="LiveId" clId="{DBF02EF2-5AE0-440D-B6AD-B5ACDEE03AC8}" dt="2021-08-27T21:56:49.879" v="5713" actId="207"/>
          <ac:spMkLst>
            <pc:docMk/>
            <pc:sldMk cId="1128778693" sldId="516"/>
            <ac:spMk id="52" creationId="{F1B0D065-B4E6-48AC-80C6-783AB6D4B667}"/>
          </ac:spMkLst>
        </pc:spChg>
        <pc:spChg chg="mod">
          <ac:chgData name="Syphax Ait oubelli" userId="ecf726b1934da71b" providerId="LiveId" clId="{DBF02EF2-5AE0-440D-B6AD-B5ACDEE03AC8}" dt="2021-08-27T22:01:14.187" v="5811" actId="207"/>
          <ac:spMkLst>
            <pc:docMk/>
            <pc:sldMk cId="1128778693" sldId="516"/>
            <ac:spMk id="115" creationId="{9B5739D4-BF66-4BCD-85BD-95EDCF00809E}"/>
          </ac:spMkLst>
        </pc:s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2693575836" sldId="517"/>
        </pc:sldMkLst>
        <pc:spChg chg="mod">
          <ac:chgData name="Syphax Ait oubelli" userId="ecf726b1934da71b" providerId="LiveId" clId="{DBF02EF2-5AE0-440D-B6AD-B5ACDEE03AC8}" dt="2021-08-27T22:04:12.540" v="5885" actId="20577"/>
          <ac:spMkLst>
            <pc:docMk/>
            <pc:sldMk cId="2693575836" sldId="517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6:57.397" v="5716" actId="207"/>
          <ac:spMkLst>
            <pc:docMk/>
            <pc:sldMk cId="2693575836" sldId="517"/>
            <ac:spMk id="49" creationId="{9DE45A9B-DC51-4FC3-BB0D-038AD02F32AA}"/>
          </ac:spMkLst>
        </pc:spChg>
        <pc:spChg chg="mod">
          <ac:chgData name="Syphax Ait oubelli" userId="ecf726b1934da71b" providerId="LiveId" clId="{DBF02EF2-5AE0-440D-B6AD-B5ACDEE03AC8}" dt="2021-08-27T21:56:54.643" v="5715" actId="207"/>
          <ac:spMkLst>
            <pc:docMk/>
            <pc:sldMk cId="2693575836" sldId="517"/>
            <ac:spMk id="53" creationId="{A1BEBC20-CB86-4DA3-AAEB-65F11F252820}"/>
          </ac:spMkLst>
        </pc:spChg>
        <pc:spChg chg="mod">
          <ac:chgData name="Syphax Ait oubelli" userId="ecf726b1934da71b" providerId="LiveId" clId="{DBF02EF2-5AE0-440D-B6AD-B5ACDEE03AC8}" dt="2021-08-27T21:48:39.556" v="5558" actId="207"/>
          <ac:spMkLst>
            <pc:docMk/>
            <pc:sldMk cId="2693575836" sldId="517"/>
            <ac:spMk id="54" creationId="{2AB980C0-B850-4740-B0DB-6ED91378CA29}"/>
          </ac:spMkLst>
        </pc:spChg>
        <pc:spChg chg="mod">
          <ac:chgData name="Syphax Ait oubelli" userId="ecf726b1934da71b" providerId="LiveId" clId="{DBF02EF2-5AE0-440D-B6AD-B5ACDEE03AC8}" dt="2021-08-27T22:01:07.373" v="5809" actId="207"/>
          <ac:spMkLst>
            <pc:docMk/>
            <pc:sldMk cId="2693575836" sldId="517"/>
            <ac:spMk id="116" creationId="{C0339646-745E-4272-8114-C8178E2CBE8A}"/>
          </ac:spMkLst>
        </pc:spChg>
        <pc:grpChg chg="mod">
          <ac:chgData name="Syphax Ait oubelli" userId="ecf726b1934da71b" providerId="LiveId" clId="{DBF02EF2-5AE0-440D-B6AD-B5ACDEE03AC8}" dt="2021-08-27T21:48:35.593" v="5556" actId="1076"/>
          <ac:grpSpMkLst>
            <pc:docMk/>
            <pc:sldMk cId="2693575836" sldId="517"/>
            <ac:grpSpMk id="2" creationId="{85DE9B10-88D6-4CBC-A66D-5E09BEA9FDE1}"/>
          </ac:grpSpMkLst>
        </pc:gr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2562204147" sldId="518"/>
        </pc:sldMkLst>
        <pc:spChg chg="mod">
          <ac:chgData name="Syphax Ait oubelli" userId="ecf726b1934da71b" providerId="LiveId" clId="{DBF02EF2-5AE0-440D-B6AD-B5ACDEE03AC8}" dt="2021-08-27T22:04:14.273" v="5886" actId="20577"/>
          <ac:spMkLst>
            <pc:docMk/>
            <pc:sldMk cId="2562204147" sldId="518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7:04.293" v="5719" actId="207"/>
          <ac:spMkLst>
            <pc:docMk/>
            <pc:sldMk cId="2562204147" sldId="518"/>
            <ac:spMk id="49" creationId="{9DE45A9B-DC51-4FC3-BB0D-038AD02F32AA}"/>
          </ac:spMkLst>
        </pc:spChg>
        <pc:spChg chg="mod">
          <ac:chgData name="Syphax Ait oubelli" userId="ecf726b1934da71b" providerId="LiveId" clId="{DBF02EF2-5AE0-440D-B6AD-B5ACDEE03AC8}" dt="2021-08-27T21:57:01.994" v="5718" actId="207"/>
          <ac:spMkLst>
            <pc:docMk/>
            <pc:sldMk cId="2562204147" sldId="518"/>
            <ac:spMk id="53" creationId="{A1BEBC20-CB86-4DA3-AAEB-65F11F252820}"/>
          </ac:spMkLst>
        </pc:spChg>
        <pc:spChg chg="mod">
          <ac:chgData name="Syphax Ait oubelli" userId="ecf726b1934da71b" providerId="LiveId" clId="{DBF02EF2-5AE0-440D-B6AD-B5ACDEE03AC8}" dt="2021-08-27T22:01:04.346" v="5807" actId="207"/>
          <ac:spMkLst>
            <pc:docMk/>
            <pc:sldMk cId="2562204147" sldId="518"/>
            <ac:spMk id="116" creationId="{C0339646-745E-4272-8114-C8178E2CBE8A}"/>
          </ac:spMkLst>
        </pc:s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527384383" sldId="519"/>
        </pc:sldMkLst>
        <pc:spChg chg="mod">
          <ac:chgData name="Syphax Ait oubelli" userId="ecf726b1934da71b" providerId="LiveId" clId="{DBF02EF2-5AE0-440D-B6AD-B5ACDEE03AC8}" dt="2021-08-27T22:04:15.858" v="5887" actId="20577"/>
          <ac:spMkLst>
            <pc:docMk/>
            <pc:sldMk cId="527384383" sldId="519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7:16.093" v="5722" actId="207"/>
          <ac:spMkLst>
            <pc:docMk/>
            <pc:sldMk cId="527384383" sldId="519"/>
            <ac:spMk id="51" creationId="{7F765C89-E4E8-479B-9272-AC4CD05CEEEC}"/>
          </ac:spMkLst>
        </pc:spChg>
        <pc:spChg chg="mod">
          <ac:chgData name="Syphax Ait oubelli" userId="ecf726b1934da71b" providerId="LiveId" clId="{DBF02EF2-5AE0-440D-B6AD-B5ACDEE03AC8}" dt="2021-08-27T21:48:48.714" v="5560" actId="108"/>
          <ac:spMkLst>
            <pc:docMk/>
            <pc:sldMk cId="527384383" sldId="519"/>
            <ac:spMk id="54" creationId="{2AB980C0-B850-4740-B0DB-6ED91378CA29}"/>
          </ac:spMkLst>
        </pc:spChg>
        <pc:spChg chg="mod">
          <ac:chgData name="Syphax Ait oubelli" userId="ecf726b1934da71b" providerId="LiveId" clId="{DBF02EF2-5AE0-440D-B6AD-B5ACDEE03AC8}" dt="2021-08-27T21:57:11.787" v="5721" actId="207"/>
          <ac:spMkLst>
            <pc:docMk/>
            <pc:sldMk cId="527384383" sldId="519"/>
            <ac:spMk id="55" creationId="{917A8864-378E-4F77-AC59-653EBC2E89A3}"/>
          </ac:spMkLst>
        </pc:spChg>
        <pc:spChg chg="mod">
          <ac:chgData name="Syphax Ait oubelli" userId="ecf726b1934da71b" providerId="LiveId" clId="{DBF02EF2-5AE0-440D-B6AD-B5ACDEE03AC8}" dt="2021-08-27T21:48:59.009" v="5564" actId="207"/>
          <ac:spMkLst>
            <pc:docMk/>
            <pc:sldMk cId="527384383" sldId="519"/>
            <ac:spMk id="56" creationId="{D4C9B622-1F16-4CA4-BB2E-AA858C2393D1}"/>
          </ac:spMkLst>
        </pc:spChg>
        <pc:spChg chg="mod">
          <ac:chgData name="Syphax Ait oubelli" userId="ecf726b1934da71b" providerId="LiveId" clId="{DBF02EF2-5AE0-440D-B6AD-B5ACDEE03AC8}" dt="2021-08-27T22:01:00.343" v="5805" actId="207"/>
          <ac:spMkLst>
            <pc:docMk/>
            <pc:sldMk cId="527384383" sldId="519"/>
            <ac:spMk id="118" creationId="{B6E38175-4676-41B1-838E-46671EDA869A}"/>
          </ac:spMkLst>
        </pc:spChg>
        <pc:grpChg chg="mod">
          <ac:chgData name="Syphax Ait oubelli" userId="ecf726b1934da71b" providerId="LiveId" clId="{DBF02EF2-5AE0-440D-B6AD-B5ACDEE03AC8}" dt="2021-08-27T21:48:53.986" v="5562" actId="1076"/>
          <ac:grpSpMkLst>
            <pc:docMk/>
            <pc:sldMk cId="527384383" sldId="519"/>
            <ac:grpSpMk id="2" creationId="{85DE9B10-88D6-4CBC-A66D-5E09BEA9FDE1}"/>
          </ac:grpSpMkLst>
        </pc:gr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2094640078" sldId="520"/>
        </pc:sldMkLst>
        <pc:spChg chg="mod">
          <ac:chgData name="Syphax Ait oubelli" userId="ecf726b1934da71b" providerId="LiveId" clId="{DBF02EF2-5AE0-440D-B6AD-B5ACDEE03AC8}" dt="2021-08-27T22:04:19.392" v="5888" actId="20577"/>
          <ac:spMkLst>
            <pc:docMk/>
            <pc:sldMk cId="2094640078" sldId="520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7:26.133" v="5726" actId="207"/>
          <ac:spMkLst>
            <pc:docMk/>
            <pc:sldMk cId="2094640078" sldId="520"/>
            <ac:spMk id="51" creationId="{7F765C89-E4E8-479B-9272-AC4CD05CEEEC}"/>
          </ac:spMkLst>
        </pc:spChg>
        <pc:spChg chg="mod">
          <ac:chgData name="Syphax Ait oubelli" userId="ecf726b1934da71b" providerId="LiveId" clId="{DBF02EF2-5AE0-440D-B6AD-B5ACDEE03AC8}" dt="2021-08-27T21:57:22.851" v="5725" actId="207"/>
          <ac:spMkLst>
            <pc:docMk/>
            <pc:sldMk cId="2094640078" sldId="520"/>
            <ac:spMk id="55" creationId="{917A8864-378E-4F77-AC59-653EBC2E89A3}"/>
          </ac:spMkLst>
        </pc:spChg>
        <pc:spChg chg="mod">
          <ac:chgData name="Syphax Ait oubelli" userId="ecf726b1934da71b" providerId="LiveId" clId="{DBF02EF2-5AE0-440D-B6AD-B5ACDEE03AC8}" dt="2021-08-27T22:00:57.590" v="5803" actId="207"/>
          <ac:spMkLst>
            <pc:docMk/>
            <pc:sldMk cId="2094640078" sldId="520"/>
            <ac:spMk id="118" creationId="{B6E38175-4676-41B1-838E-46671EDA869A}"/>
          </ac:spMkLst>
        </pc:s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2741142821" sldId="521"/>
        </pc:sldMkLst>
        <pc:spChg chg="mod">
          <ac:chgData name="Syphax Ait oubelli" userId="ecf726b1934da71b" providerId="LiveId" clId="{DBF02EF2-5AE0-440D-B6AD-B5ACDEE03AC8}" dt="2021-08-27T22:04:21.306" v="5889" actId="20577"/>
          <ac:spMkLst>
            <pc:docMk/>
            <pc:sldMk cId="2741142821" sldId="521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7:34.413" v="5729" actId="207"/>
          <ac:spMkLst>
            <pc:docMk/>
            <pc:sldMk cId="2741142821" sldId="521"/>
            <ac:spMk id="52" creationId="{F1B0D065-B4E6-48AC-80C6-783AB6D4B667}"/>
          </ac:spMkLst>
        </pc:spChg>
        <pc:spChg chg="mod">
          <ac:chgData name="Syphax Ait oubelli" userId="ecf726b1934da71b" providerId="LiveId" clId="{DBF02EF2-5AE0-440D-B6AD-B5ACDEE03AC8}" dt="2021-08-27T21:57:30.946" v="5728" actId="207"/>
          <ac:spMkLst>
            <pc:docMk/>
            <pc:sldMk cId="2741142821" sldId="521"/>
            <ac:spMk id="56" creationId="{D4C9B622-1F16-4CA4-BB2E-AA858C2393D1}"/>
          </ac:spMkLst>
        </pc:spChg>
        <pc:spChg chg="mod">
          <ac:chgData name="Syphax Ait oubelli" userId="ecf726b1934da71b" providerId="LiveId" clId="{DBF02EF2-5AE0-440D-B6AD-B5ACDEE03AC8}" dt="2021-08-27T21:49:19.407" v="5570" actId="207"/>
          <ac:spMkLst>
            <pc:docMk/>
            <pc:sldMk cId="2741142821" sldId="521"/>
            <ac:spMk id="57" creationId="{C46E6883-F8C4-4E90-B2E4-AA294248B1F9}"/>
          </ac:spMkLst>
        </pc:spChg>
        <pc:spChg chg="mod">
          <ac:chgData name="Syphax Ait oubelli" userId="ecf726b1934da71b" providerId="LiveId" clId="{DBF02EF2-5AE0-440D-B6AD-B5ACDEE03AC8}" dt="2021-08-27T22:00:52.463" v="5801" actId="207"/>
          <ac:spMkLst>
            <pc:docMk/>
            <pc:sldMk cId="2741142821" sldId="521"/>
            <ac:spMk id="119" creationId="{6DA90CEE-DE75-49D1-904E-305DFB80E3DE}"/>
          </ac:spMkLst>
        </pc:spChg>
        <pc:grpChg chg="mod">
          <ac:chgData name="Syphax Ait oubelli" userId="ecf726b1934da71b" providerId="LiveId" clId="{DBF02EF2-5AE0-440D-B6AD-B5ACDEE03AC8}" dt="2021-08-27T21:49:13.580" v="5568" actId="1076"/>
          <ac:grpSpMkLst>
            <pc:docMk/>
            <pc:sldMk cId="2741142821" sldId="521"/>
            <ac:grpSpMk id="2" creationId="{85DE9B10-88D6-4CBC-A66D-5E09BEA9FDE1}"/>
          </ac:grpSpMkLst>
        </pc:gr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2288034184" sldId="522"/>
        </pc:sldMkLst>
        <pc:spChg chg="mod">
          <ac:chgData name="Syphax Ait oubelli" userId="ecf726b1934da71b" providerId="LiveId" clId="{DBF02EF2-5AE0-440D-B6AD-B5ACDEE03AC8}" dt="2021-08-27T22:04:23.162" v="5890" actId="20577"/>
          <ac:spMkLst>
            <pc:docMk/>
            <pc:sldMk cId="2288034184" sldId="522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7:41.877" v="5732" actId="207"/>
          <ac:spMkLst>
            <pc:docMk/>
            <pc:sldMk cId="2288034184" sldId="522"/>
            <ac:spMk id="52" creationId="{F1B0D065-B4E6-48AC-80C6-783AB6D4B667}"/>
          </ac:spMkLst>
        </pc:spChg>
        <pc:spChg chg="mod">
          <ac:chgData name="Syphax Ait oubelli" userId="ecf726b1934da71b" providerId="LiveId" clId="{DBF02EF2-5AE0-440D-B6AD-B5ACDEE03AC8}" dt="2021-08-27T21:57:38.896" v="5731" actId="207"/>
          <ac:spMkLst>
            <pc:docMk/>
            <pc:sldMk cId="2288034184" sldId="522"/>
            <ac:spMk id="56" creationId="{D4C9B622-1F16-4CA4-BB2E-AA858C2393D1}"/>
          </ac:spMkLst>
        </pc:spChg>
        <pc:spChg chg="mod">
          <ac:chgData name="Syphax Ait oubelli" userId="ecf726b1934da71b" providerId="LiveId" clId="{DBF02EF2-5AE0-440D-B6AD-B5ACDEE03AC8}" dt="2021-08-27T22:00:48.433" v="5799" actId="207"/>
          <ac:spMkLst>
            <pc:docMk/>
            <pc:sldMk cId="2288034184" sldId="522"/>
            <ac:spMk id="119" creationId="{6DA90CEE-DE75-49D1-904E-305DFB80E3DE}"/>
          </ac:spMkLst>
        </pc:s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3708496733" sldId="523"/>
        </pc:sldMkLst>
        <pc:spChg chg="mod">
          <ac:chgData name="Syphax Ait oubelli" userId="ecf726b1934da71b" providerId="LiveId" clId="{DBF02EF2-5AE0-440D-B6AD-B5ACDEE03AC8}" dt="2021-08-27T22:04:25.448" v="5891" actId="20577"/>
          <ac:spMkLst>
            <pc:docMk/>
            <pc:sldMk cId="3708496733" sldId="523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7:51.157" v="5735" actId="207"/>
          <ac:spMkLst>
            <pc:docMk/>
            <pc:sldMk cId="3708496733" sldId="523"/>
            <ac:spMk id="53" creationId="{A1BEBC20-CB86-4DA3-AAEB-65F11F252820}"/>
          </ac:spMkLst>
        </pc:spChg>
        <pc:spChg chg="mod">
          <ac:chgData name="Syphax Ait oubelli" userId="ecf726b1934da71b" providerId="LiveId" clId="{DBF02EF2-5AE0-440D-B6AD-B5ACDEE03AC8}" dt="2021-08-27T21:57:48.668" v="5734" actId="207"/>
          <ac:spMkLst>
            <pc:docMk/>
            <pc:sldMk cId="3708496733" sldId="523"/>
            <ac:spMk id="57" creationId="{C46E6883-F8C4-4E90-B2E4-AA294248B1F9}"/>
          </ac:spMkLst>
        </pc:spChg>
        <pc:spChg chg="mod">
          <ac:chgData name="Syphax Ait oubelli" userId="ecf726b1934da71b" providerId="LiveId" clId="{DBF02EF2-5AE0-440D-B6AD-B5ACDEE03AC8}" dt="2021-08-27T21:49:39.399" v="5576" actId="207"/>
          <ac:spMkLst>
            <pc:docMk/>
            <pc:sldMk cId="3708496733" sldId="523"/>
            <ac:spMk id="58" creationId="{304B6D7E-66F9-4B1E-AE72-B3D3C703B4AA}"/>
          </ac:spMkLst>
        </pc:spChg>
        <pc:spChg chg="mod">
          <ac:chgData name="Syphax Ait oubelli" userId="ecf726b1934da71b" providerId="LiveId" clId="{DBF02EF2-5AE0-440D-B6AD-B5ACDEE03AC8}" dt="2021-08-27T22:00:45.438" v="5797" actId="207"/>
          <ac:spMkLst>
            <pc:docMk/>
            <pc:sldMk cId="3708496733" sldId="523"/>
            <ac:spMk id="120" creationId="{869D2E8C-0A25-4055-8879-B3C9BDD8E253}"/>
          </ac:spMkLst>
        </pc:spChg>
        <pc:grpChg chg="mod">
          <ac:chgData name="Syphax Ait oubelli" userId="ecf726b1934da71b" providerId="LiveId" clId="{DBF02EF2-5AE0-440D-B6AD-B5ACDEE03AC8}" dt="2021-08-27T21:49:33.787" v="5574" actId="1076"/>
          <ac:grpSpMkLst>
            <pc:docMk/>
            <pc:sldMk cId="3708496733" sldId="523"/>
            <ac:grpSpMk id="2" creationId="{85DE9B10-88D6-4CBC-A66D-5E09BEA9FDE1}"/>
          </ac:grpSpMkLst>
        </pc:gr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820205028" sldId="524"/>
        </pc:sldMkLst>
        <pc:spChg chg="mod">
          <ac:chgData name="Syphax Ait oubelli" userId="ecf726b1934da71b" providerId="LiveId" clId="{DBF02EF2-5AE0-440D-B6AD-B5ACDEE03AC8}" dt="2021-08-27T22:04:27.169" v="5892" actId="20577"/>
          <ac:spMkLst>
            <pc:docMk/>
            <pc:sldMk cId="820205028" sldId="524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7:59.233" v="5738" actId="207"/>
          <ac:spMkLst>
            <pc:docMk/>
            <pc:sldMk cId="820205028" sldId="524"/>
            <ac:spMk id="53" creationId="{A1BEBC20-CB86-4DA3-AAEB-65F11F252820}"/>
          </ac:spMkLst>
        </pc:spChg>
        <pc:spChg chg="mod">
          <ac:chgData name="Syphax Ait oubelli" userId="ecf726b1934da71b" providerId="LiveId" clId="{DBF02EF2-5AE0-440D-B6AD-B5ACDEE03AC8}" dt="2021-08-27T21:57:55.292" v="5737" actId="207"/>
          <ac:spMkLst>
            <pc:docMk/>
            <pc:sldMk cId="820205028" sldId="524"/>
            <ac:spMk id="57" creationId="{C46E6883-F8C4-4E90-B2E4-AA294248B1F9}"/>
          </ac:spMkLst>
        </pc:spChg>
        <pc:spChg chg="mod">
          <ac:chgData name="Syphax Ait oubelli" userId="ecf726b1934da71b" providerId="LiveId" clId="{DBF02EF2-5AE0-440D-B6AD-B5ACDEE03AC8}" dt="2021-08-27T22:00:42.246" v="5795" actId="207"/>
          <ac:spMkLst>
            <pc:docMk/>
            <pc:sldMk cId="820205028" sldId="524"/>
            <ac:spMk id="120" creationId="{869D2E8C-0A25-4055-8879-B3C9BDD8E253}"/>
          </ac:spMkLst>
        </pc:s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949724731" sldId="525"/>
        </pc:sldMkLst>
        <pc:spChg chg="mod">
          <ac:chgData name="Syphax Ait oubelli" userId="ecf726b1934da71b" providerId="LiveId" clId="{DBF02EF2-5AE0-440D-B6AD-B5ACDEE03AC8}" dt="2021-08-27T22:04:29.127" v="5893" actId="20577"/>
          <ac:spMkLst>
            <pc:docMk/>
            <pc:sldMk cId="949724731" sldId="525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8:04.500" v="5740" actId="207"/>
          <ac:spMkLst>
            <pc:docMk/>
            <pc:sldMk cId="949724731" sldId="525"/>
            <ac:spMk id="54" creationId="{2AB980C0-B850-4740-B0DB-6ED91378CA29}"/>
          </ac:spMkLst>
        </pc:spChg>
        <pc:spChg chg="mod">
          <ac:chgData name="Syphax Ait oubelli" userId="ecf726b1934da71b" providerId="LiveId" clId="{DBF02EF2-5AE0-440D-B6AD-B5ACDEE03AC8}" dt="2021-08-27T21:58:07.333" v="5741" actId="207"/>
          <ac:spMkLst>
            <pc:docMk/>
            <pc:sldMk cId="949724731" sldId="525"/>
            <ac:spMk id="58" creationId="{304B6D7E-66F9-4B1E-AE72-B3D3C703B4AA}"/>
          </ac:spMkLst>
        </pc:spChg>
        <pc:spChg chg="mod">
          <ac:chgData name="Syphax Ait oubelli" userId="ecf726b1934da71b" providerId="LiveId" clId="{DBF02EF2-5AE0-440D-B6AD-B5ACDEE03AC8}" dt="2021-08-27T21:50:02.149" v="5583" actId="207"/>
          <ac:spMkLst>
            <pc:docMk/>
            <pc:sldMk cId="949724731" sldId="525"/>
            <ac:spMk id="59" creationId="{715F7F6B-A41A-4A27-975C-1412089A0B76}"/>
          </ac:spMkLst>
        </pc:spChg>
        <pc:spChg chg="mod">
          <ac:chgData name="Syphax Ait oubelli" userId="ecf726b1934da71b" providerId="LiveId" clId="{DBF02EF2-5AE0-440D-B6AD-B5ACDEE03AC8}" dt="2021-08-27T22:00:38.886" v="5793" actId="207"/>
          <ac:spMkLst>
            <pc:docMk/>
            <pc:sldMk cId="949724731" sldId="525"/>
            <ac:spMk id="121" creationId="{78F5FBB9-4649-47E2-BAB0-C3E08A71EE19}"/>
          </ac:spMkLst>
        </pc:spChg>
        <pc:grpChg chg="mod">
          <ac:chgData name="Syphax Ait oubelli" userId="ecf726b1934da71b" providerId="LiveId" clId="{DBF02EF2-5AE0-440D-B6AD-B5ACDEE03AC8}" dt="2021-08-27T21:49:58.516" v="5581" actId="1076"/>
          <ac:grpSpMkLst>
            <pc:docMk/>
            <pc:sldMk cId="949724731" sldId="525"/>
            <ac:grpSpMk id="2" creationId="{85DE9B10-88D6-4CBC-A66D-5E09BEA9FDE1}"/>
          </ac:grpSpMkLst>
        </pc:gr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3875747129" sldId="526"/>
        </pc:sldMkLst>
        <pc:spChg chg="mod">
          <ac:chgData name="Syphax Ait oubelli" userId="ecf726b1934da71b" providerId="LiveId" clId="{DBF02EF2-5AE0-440D-B6AD-B5ACDEE03AC8}" dt="2021-08-27T22:04:30.964" v="5894" actId="20577"/>
          <ac:spMkLst>
            <pc:docMk/>
            <pc:sldMk cId="3875747129" sldId="526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8:12.973" v="5743" actId="207"/>
          <ac:spMkLst>
            <pc:docMk/>
            <pc:sldMk cId="3875747129" sldId="526"/>
            <ac:spMk id="54" creationId="{2AB980C0-B850-4740-B0DB-6ED91378CA29}"/>
          </ac:spMkLst>
        </pc:spChg>
        <pc:spChg chg="mod">
          <ac:chgData name="Syphax Ait oubelli" userId="ecf726b1934da71b" providerId="LiveId" clId="{DBF02EF2-5AE0-440D-B6AD-B5ACDEE03AC8}" dt="2021-08-27T21:58:16.211" v="5745" actId="207"/>
          <ac:spMkLst>
            <pc:docMk/>
            <pc:sldMk cId="3875747129" sldId="526"/>
            <ac:spMk id="58" creationId="{304B6D7E-66F9-4B1E-AE72-B3D3C703B4AA}"/>
          </ac:spMkLst>
        </pc:spChg>
        <pc:spChg chg="mod">
          <ac:chgData name="Syphax Ait oubelli" userId="ecf726b1934da71b" providerId="LiveId" clId="{DBF02EF2-5AE0-440D-B6AD-B5ACDEE03AC8}" dt="2021-08-27T22:00:13.747" v="5791" actId="207"/>
          <ac:spMkLst>
            <pc:docMk/>
            <pc:sldMk cId="3875747129" sldId="526"/>
            <ac:spMk id="121" creationId="{78F5FBB9-4649-47E2-BAB0-C3E08A71EE19}"/>
          </ac:spMkLst>
        </pc:s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2517296453" sldId="527"/>
        </pc:sldMkLst>
        <pc:spChg chg="mod">
          <ac:chgData name="Syphax Ait oubelli" userId="ecf726b1934da71b" providerId="LiveId" clId="{DBF02EF2-5AE0-440D-B6AD-B5ACDEE03AC8}" dt="2021-08-27T22:04:32.543" v="5895" actId="20577"/>
          <ac:spMkLst>
            <pc:docMk/>
            <pc:sldMk cId="2517296453" sldId="527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8:25.702" v="5748" actId="207"/>
          <ac:spMkLst>
            <pc:docMk/>
            <pc:sldMk cId="2517296453" sldId="527"/>
            <ac:spMk id="56" creationId="{D4C9B622-1F16-4CA4-BB2E-AA858C2393D1}"/>
          </ac:spMkLst>
        </pc:spChg>
        <pc:spChg chg="mod">
          <ac:chgData name="Syphax Ait oubelli" userId="ecf726b1934da71b" providerId="LiveId" clId="{DBF02EF2-5AE0-440D-B6AD-B5ACDEE03AC8}" dt="2021-08-27T21:50:09.470" v="5587" actId="108"/>
          <ac:spMkLst>
            <pc:docMk/>
            <pc:sldMk cId="2517296453" sldId="527"/>
            <ac:spMk id="59" creationId="{715F7F6B-A41A-4A27-975C-1412089A0B76}"/>
          </ac:spMkLst>
        </pc:spChg>
        <pc:spChg chg="mod">
          <ac:chgData name="Syphax Ait oubelli" userId="ecf726b1934da71b" providerId="LiveId" clId="{DBF02EF2-5AE0-440D-B6AD-B5ACDEE03AC8}" dt="2021-08-27T21:58:22.762" v="5747" actId="207"/>
          <ac:spMkLst>
            <pc:docMk/>
            <pc:sldMk cId="2517296453" sldId="527"/>
            <ac:spMk id="60" creationId="{8932534F-A21A-4B2D-B0CC-499CC8F4F4F9}"/>
          </ac:spMkLst>
        </pc:spChg>
        <pc:spChg chg="mod">
          <ac:chgData name="Syphax Ait oubelli" userId="ecf726b1934da71b" providerId="LiveId" clId="{DBF02EF2-5AE0-440D-B6AD-B5ACDEE03AC8}" dt="2021-08-27T21:50:33.405" v="5599" actId="207"/>
          <ac:spMkLst>
            <pc:docMk/>
            <pc:sldMk cId="2517296453" sldId="527"/>
            <ac:spMk id="61" creationId="{46458BA2-ED97-4F30-902D-799E55CFC685}"/>
          </ac:spMkLst>
        </pc:spChg>
        <pc:spChg chg="mod">
          <ac:chgData name="Syphax Ait oubelli" userId="ecf726b1934da71b" providerId="LiveId" clId="{DBF02EF2-5AE0-440D-B6AD-B5ACDEE03AC8}" dt="2021-08-27T22:00:06.483" v="5789" actId="207"/>
          <ac:spMkLst>
            <pc:docMk/>
            <pc:sldMk cId="2517296453" sldId="527"/>
            <ac:spMk id="123" creationId="{6EB0550F-3A4F-42D7-9AD9-749698E73B52}"/>
          </ac:spMkLst>
        </pc:spChg>
        <pc:grpChg chg="mod">
          <ac:chgData name="Syphax Ait oubelli" userId="ecf726b1934da71b" providerId="LiveId" clId="{DBF02EF2-5AE0-440D-B6AD-B5ACDEE03AC8}" dt="2021-08-27T21:50:26.902" v="5597" actId="1036"/>
          <ac:grpSpMkLst>
            <pc:docMk/>
            <pc:sldMk cId="2517296453" sldId="527"/>
            <ac:grpSpMk id="2" creationId="{85DE9B10-88D6-4CBC-A66D-5E09BEA9FDE1}"/>
          </ac:grpSpMkLst>
        </pc:grpChg>
        <pc:cxnChg chg="mod">
          <ac:chgData name="Syphax Ait oubelli" userId="ecf726b1934da71b" providerId="LiveId" clId="{DBF02EF2-5AE0-440D-B6AD-B5ACDEE03AC8}" dt="2021-08-27T21:50:06.799" v="5586" actId="108"/>
          <ac:cxnSpMkLst>
            <pc:docMk/>
            <pc:sldMk cId="2517296453" sldId="527"/>
            <ac:cxnSpMk id="66" creationId="{CB84D1C1-3EDF-44FB-A7B2-FFA70B469BFB}"/>
          </ac:cxnSpMkLst>
        </pc:cxnChg>
        <pc:cxnChg chg="mod">
          <ac:chgData name="Syphax Ait oubelli" userId="ecf726b1934da71b" providerId="LiveId" clId="{DBF02EF2-5AE0-440D-B6AD-B5ACDEE03AC8}" dt="2021-08-27T21:50:06.799" v="5586" actId="108"/>
          <ac:cxnSpMkLst>
            <pc:docMk/>
            <pc:sldMk cId="2517296453" sldId="527"/>
            <ac:cxnSpMk id="69" creationId="{2699928C-1E4E-48E0-9EF4-64308ED420FC}"/>
          </ac:cxnSpMkLst>
        </pc:cxn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2834412173" sldId="528"/>
        </pc:sldMkLst>
        <pc:spChg chg="mod">
          <ac:chgData name="Syphax Ait oubelli" userId="ecf726b1934da71b" providerId="LiveId" clId="{DBF02EF2-5AE0-440D-B6AD-B5ACDEE03AC8}" dt="2021-08-27T22:04:34.109" v="5896" actId="20577"/>
          <ac:spMkLst>
            <pc:docMk/>
            <pc:sldMk cId="2834412173" sldId="528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8:32.662" v="5751" actId="207"/>
          <ac:spMkLst>
            <pc:docMk/>
            <pc:sldMk cId="2834412173" sldId="528"/>
            <ac:spMk id="56" creationId="{D4C9B622-1F16-4CA4-BB2E-AA858C2393D1}"/>
          </ac:spMkLst>
        </pc:spChg>
        <pc:spChg chg="mod">
          <ac:chgData name="Syphax Ait oubelli" userId="ecf726b1934da71b" providerId="LiveId" clId="{DBF02EF2-5AE0-440D-B6AD-B5ACDEE03AC8}" dt="2021-08-27T21:58:29.686" v="5750" actId="207"/>
          <ac:spMkLst>
            <pc:docMk/>
            <pc:sldMk cId="2834412173" sldId="528"/>
            <ac:spMk id="60" creationId="{8932534F-A21A-4B2D-B0CC-499CC8F4F4F9}"/>
          </ac:spMkLst>
        </pc:spChg>
        <pc:spChg chg="mod">
          <ac:chgData name="Syphax Ait oubelli" userId="ecf726b1934da71b" providerId="LiveId" clId="{DBF02EF2-5AE0-440D-B6AD-B5ACDEE03AC8}" dt="2021-08-27T22:00:03.091" v="5787" actId="207"/>
          <ac:spMkLst>
            <pc:docMk/>
            <pc:sldMk cId="2834412173" sldId="528"/>
            <ac:spMk id="123" creationId="{6EB0550F-3A4F-42D7-9AD9-749698E73B52}"/>
          </ac:spMkLst>
        </pc:s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489150254" sldId="529"/>
        </pc:sldMkLst>
        <pc:spChg chg="mod">
          <ac:chgData name="Syphax Ait oubelli" userId="ecf726b1934da71b" providerId="LiveId" clId="{DBF02EF2-5AE0-440D-B6AD-B5ACDEE03AC8}" dt="2021-08-27T22:04:35.774" v="5897" actId="20577"/>
          <ac:spMkLst>
            <pc:docMk/>
            <pc:sldMk cId="489150254" sldId="529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8:37.860" v="5753" actId="207"/>
          <ac:spMkLst>
            <pc:docMk/>
            <pc:sldMk cId="489150254" sldId="529"/>
            <ac:spMk id="57" creationId="{C46E6883-F8C4-4E90-B2E4-AA294248B1F9}"/>
          </ac:spMkLst>
        </pc:spChg>
        <pc:spChg chg="mod">
          <ac:chgData name="Syphax Ait oubelli" userId="ecf726b1934da71b" providerId="LiveId" clId="{DBF02EF2-5AE0-440D-B6AD-B5ACDEE03AC8}" dt="2021-08-27T21:58:40.349" v="5754" actId="207"/>
          <ac:spMkLst>
            <pc:docMk/>
            <pc:sldMk cId="489150254" sldId="529"/>
            <ac:spMk id="61" creationId="{46458BA2-ED97-4F30-902D-799E55CFC685}"/>
          </ac:spMkLst>
        </pc:spChg>
        <pc:spChg chg="mod">
          <ac:chgData name="Syphax Ait oubelli" userId="ecf726b1934da71b" providerId="LiveId" clId="{DBF02EF2-5AE0-440D-B6AD-B5ACDEE03AC8}" dt="2021-08-27T21:50:49.050" v="5607" actId="207"/>
          <ac:spMkLst>
            <pc:docMk/>
            <pc:sldMk cId="489150254" sldId="529"/>
            <ac:spMk id="62" creationId="{B8F4E140-A98D-47A2-BFC4-25E41E8BE37E}"/>
          </ac:spMkLst>
        </pc:spChg>
        <pc:spChg chg="mod">
          <ac:chgData name="Syphax Ait oubelli" userId="ecf726b1934da71b" providerId="LiveId" clId="{DBF02EF2-5AE0-440D-B6AD-B5ACDEE03AC8}" dt="2021-08-27T22:00:00.013" v="5785" actId="207"/>
          <ac:spMkLst>
            <pc:docMk/>
            <pc:sldMk cId="489150254" sldId="529"/>
            <ac:spMk id="124" creationId="{7C552565-F814-440F-B810-69B985E86A5D}"/>
          </ac:spMkLst>
        </pc:spChg>
        <pc:grpChg chg="mod">
          <ac:chgData name="Syphax Ait oubelli" userId="ecf726b1934da71b" providerId="LiveId" clId="{DBF02EF2-5AE0-440D-B6AD-B5ACDEE03AC8}" dt="2021-08-27T21:50:45.286" v="5605" actId="1076"/>
          <ac:grpSpMkLst>
            <pc:docMk/>
            <pc:sldMk cId="489150254" sldId="529"/>
            <ac:grpSpMk id="2" creationId="{85DE9B10-88D6-4CBC-A66D-5E09BEA9FDE1}"/>
          </ac:grpSpMkLst>
        </pc:grpChg>
        <pc:cxnChg chg="mod">
          <ac:chgData name="Syphax Ait oubelli" userId="ecf726b1934da71b" providerId="LiveId" clId="{DBF02EF2-5AE0-440D-B6AD-B5ACDEE03AC8}" dt="2021-08-27T21:50:38.217" v="5602" actId="108"/>
          <ac:cxnSpMkLst>
            <pc:docMk/>
            <pc:sldMk cId="489150254" sldId="529"/>
            <ac:cxnSpMk id="66" creationId="{CB84D1C1-3EDF-44FB-A7B2-FFA70B469BFB}"/>
          </ac:cxnSpMkLst>
        </pc:cxnChg>
        <pc:cxnChg chg="mod">
          <ac:chgData name="Syphax Ait oubelli" userId="ecf726b1934da71b" providerId="LiveId" clId="{DBF02EF2-5AE0-440D-B6AD-B5ACDEE03AC8}" dt="2021-08-27T21:50:38.217" v="5602" actId="108"/>
          <ac:cxnSpMkLst>
            <pc:docMk/>
            <pc:sldMk cId="489150254" sldId="529"/>
            <ac:cxnSpMk id="69" creationId="{2699928C-1E4E-48E0-9EF4-64308ED420FC}"/>
          </ac:cxnSpMkLst>
        </pc:cxn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2321783926" sldId="530"/>
        </pc:sldMkLst>
        <pc:spChg chg="mod">
          <ac:chgData name="Syphax Ait oubelli" userId="ecf726b1934da71b" providerId="LiveId" clId="{DBF02EF2-5AE0-440D-B6AD-B5ACDEE03AC8}" dt="2021-08-27T22:04:39.252" v="5900" actId="20577"/>
          <ac:spMkLst>
            <pc:docMk/>
            <pc:sldMk cId="2321783926" sldId="530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8:44.784" v="5756" actId="207"/>
          <ac:spMkLst>
            <pc:docMk/>
            <pc:sldMk cId="2321783926" sldId="530"/>
            <ac:spMk id="57" creationId="{C46E6883-F8C4-4E90-B2E4-AA294248B1F9}"/>
          </ac:spMkLst>
        </pc:spChg>
        <pc:spChg chg="mod">
          <ac:chgData name="Syphax Ait oubelli" userId="ecf726b1934da71b" providerId="LiveId" clId="{DBF02EF2-5AE0-440D-B6AD-B5ACDEE03AC8}" dt="2021-08-27T21:58:48.262" v="5757" actId="207"/>
          <ac:spMkLst>
            <pc:docMk/>
            <pc:sldMk cId="2321783926" sldId="530"/>
            <ac:spMk id="61" creationId="{46458BA2-ED97-4F30-902D-799E55CFC685}"/>
          </ac:spMkLst>
        </pc:spChg>
        <pc:spChg chg="mod">
          <ac:chgData name="Syphax Ait oubelli" userId="ecf726b1934da71b" providerId="LiveId" clId="{DBF02EF2-5AE0-440D-B6AD-B5ACDEE03AC8}" dt="2021-08-27T21:59:54.371" v="5783" actId="207"/>
          <ac:spMkLst>
            <pc:docMk/>
            <pc:sldMk cId="2321783926" sldId="530"/>
            <ac:spMk id="124" creationId="{7C552565-F814-440F-B810-69B985E86A5D}"/>
          </ac:spMkLst>
        </pc:s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2776081150" sldId="531"/>
        </pc:sldMkLst>
        <pc:spChg chg="mod">
          <ac:chgData name="Syphax Ait oubelli" userId="ecf726b1934da71b" providerId="LiveId" clId="{DBF02EF2-5AE0-440D-B6AD-B5ACDEE03AC8}" dt="2021-08-27T22:04:42.190" v="5901" actId="20577"/>
          <ac:spMkLst>
            <pc:docMk/>
            <pc:sldMk cId="2776081150" sldId="531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8:56.534" v="5760" actId="207"/>
          <ac:spMkLst>
            <pc:docMk/>
            <pc:sldMk cId="2776081150" sldId="531"/>
            <ac:spMk id="58" creationId="{304B6D7E-66F9-4B1E-AE72-B3D3C703B4AA}"/>
          </ac:spMkLst>
        </pc:spChg>
        <pc:spChg chg="mod">
          <ac:chgData name="Syphax Ait oubelli" userId="ecf726b1934da71b" providerId="LiveId" clId="{DBF02EF2-5AE0-440D-B6AD-B5ACDEE03AC8}" dt="2021-08-27T21:58:53.468" v="5759" actId="207"/>
          <ac:spMkLst>
            <pc:docMk/>
            <pc:sldMk cId="2776081150" sldId="531"/>
            <ac:spMk id="62" creationId="{B8F4E140-A98D-47A2-BFC4-25E41E8BE37E}"/>
          </ac:spMkLst>
        </pc:spChg>
        <pc:spChg chg="mod">
          <ac:chgData name="Syphax Ait oubelli" userId="ecf726b1934da71b" providerId="LiveId" clId="{DBF02EF2-5AE0-440D-B6AD-B5ACDEE03AC8}" dt="2021-08-27T21:51:07.753" v="5613" actId="207"/>
          <ac:spMkLst>
            <pc:docMk/>
            <pc:sldMk cId="2776081150" sldId="531"/>
            <ac:spMk id="63" creationId="{6573F369-8A4A-4297-895A-1FA0A5E39F17}"/>
          </ac:spMkLst>
        </pc:spChg>
        <pc:spChg chg="mod">
          <ac:chgData name="Syphax Ait oubelli" userId="ecf726b1934da71b" providerId="LiveId" clId="{DBF02EF2-5AE0-440D-B6AD-B5ACDEE03AC8}" dt="2021-08-27T21:59:50.796" v="5781" actId="207"/>
          <ac:spMkLst>
            <pc:docMk/>
            <pc:sldMk cId="2776081150" sldId="531"/>
            <ac:spMk id="125" creationId="{329B5B38-2E37-4E27-8B20-4316760C5618}"/>
          </ac:spMkLst>
        </pc:spChg>
        <pc:grpChg chg="mod">
          <ac:chgData name="Syphax Ait oubelli" userId="ecf726b1934da71b" providerId="LiveId" clId="{DBF02EF2-5AE0-440D-B6AD-B5ACDEE03AC8}" dt="2021-08-27T21:51:03.965" v="5611" actId="1076"/>
          <ac:grpSpMkLst>
            <pc:docMk/>
            <pc:sldMk cId="2776081150" sldId="531"/>
            <ac:grpSpMk id="2" creationId="{85DE9B10-88D6-4CBC-A66D-5E09BEA9FDE1}"/>
          </ac:grpSpMkLst>
        </pc:gr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2658087766" sldId="532"/>
        </pc:sldMkLst>
        <pc:spChg chg="mod">
          <ac:chgData name="Syphax Ait oubelli" userId="ecf726b1934da71b" providerId="LiveId" clId="{DBF02EF2-5AE0-440D-B6AD-B5ACDEE03AC8}" dt="2021-08-27T22:04:45.028" v="5902" actId="20577"/>
          <ac:spMkLst>
            <pc:docMk/>
            <pc:sldMk cId="2658087766" sldId="532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9:06.885" v="5763" actId="207"/>
          <ac:spMkLst>
            <pc:docMk/>
            <pc:sldMk cId="2658087766" sldId="532"/>
            <ac:spMk id="58" creationId="{304B6D7E-66F9-4B1E-AE72-B3D3C703B4AA}"/>
          </ac:spMkLst>
        </pc:spChg>
        <pc:spChg chg="mod">
          <ac:chgData name="Syphax Ait oubelli" userId="ecf726b1934da71b" providerId="LiveId" clId="{DBF02EF2-5AE0-440D-B6AD-B5ACDEE03AC8}" dt="2021-08-27T21:59:03.845" v="5762" actId="207"/>
          <ac:spMkLst>
            <pc:docMk/>
            <pc:sldMk cId="2658087766" sldId="532"/>
            <ac:spMk id="62" creationId="{B8F4E140-A98D-47A2-BFC4-25E41E8BE37E}"/>
          </ac:spMkLst>
        </pc:spChg>
        <pc:spChg chg="mod">
          <ac:chgData name="Syphax Ait oubelli" userId="ecf726b1934da71b" providerId="LiveId" clId="{DBF02EF2-5AE0-440D-B6AD-B5ACDEE03AC8}" dt="2021-08-27T21:59:48.003" v="5779" actId="207"/>
          <ac:spMkLst>
            <pc:docMk/>
            <pc:sldMk cId="2658087766" sldId="532"/>
            <ac:spMk id="125" creationId="{329B5B38-2E37-4E27-8B20-4316760C5618}"/>
          </ac:spMkLst>
        </pc:sp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3201652827" sldId="533"/>
        </pc:sldMkLst>
        <pc:spChg chg="mod">
          <ac:chgData name="Syphax Ait oubelli" userId="ecf726b1934da71b" providerId="LiveId" clId="{DBF02EF2-5AE0-440D-B6AD-B5ACDEE03AC8}" dt="2021-08-27T22:04:46.810" v="5903" actId="20577"/>
          <ac:spMkLst>
            <pc:docMk/>
            <pc:sldMk cId="3201652827" sldId="533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9:17.520" v="5767" actId="207"/>
          <ac:spMkLst>
            <pc:docMk/>
            <pc:sldMk cId="3201652827" sldId="533"/>
            <ac:spMk id="59" creationId="{715F7F6B-A41A-4A27-975C-1412089A0B76}"/>
          </ac:spMkLst>
        </pc:spChg>
        <pc:spChg chg="mod">
          <ac:chgData name="Syphax Ait oubelli" userId="ecf726b1934da71b" providerId="LiveId" clId="{DBF02EF2-5AE0-440D-B6AD-B5ACDEE03AC8}" dt="2021-08-27T21:59:14.172" v="5765" actId="207"/>
          <ac:spMkLst>
            <pc:docMk/>
            <pc:sldMk cId="3201652827" sldId="533"/>
            <ac:spMk id="63" creationId="{6573F369-8A4A-4297-895A-1FA0A5E39F17}"/>
          </ac:spMkLst>
        </pc:spChg>
        <pc:spChg chg="mod">
          <ac:chgData name="Syphax Ait oubelli" userId="ecf726b1934da71b" providerId="LiveId" clId="{DBF02EF2-5AE0-440D-B6AD-B5ACDEE03AC8}" dt="2021-08-27T21:51:25.692" v="5621" actId="207"/>
          <ac:spMkLst>
            <pc:docMk/>
            <pc:sldMk cId="3201652827" sldId="533"/>
            <ac:spMk id="64" creationId="{55BBFDDF-DED8-4EF9-8BE5-DB6491554FE4}"/>
          </ac:spMkLst>
        </pc:spChg>
        <pc:spChg chg="mod">
          <ac:chgData name="Syphax Ait oubelli" userId="ecf726b1934da71b" providerId="LiveId" clId="{DBF02EF2-5AE0-440D-B6AD-B5ACDEE03AC8}" dt="2021-08-27T21:59:44.530" v="5777" actId="207"/>
          <ac:spMkLst>
            <pc:docMk/>
            <pc:sldMk cId="3201652827" sldId="533"/>
            <ac:spMk id="126" creationId="{2288AE35-5D51-4AF7-93D1-4E7E763AF388}"/>
          </ac:spMkLst>
        </pc:spChg>
        <pc:grpChg chg="mod">
          <ac:chgData name="Syphax Ait oubelli" userId="ecf726b1934da71b" providerId="LiveId" clId="{DBF02EF2-5AE0-440D-B6AD-B5ACDEE03AC8}" dt="2021-08-27T21:51:21.721" v="5619" actId="1076"/>
          <ac:grpSpMkLst>
            <pc:docMk/>
            <pc:sldMk cId="3201652827" sldId="533"/>
            <ac:grpSpMk id="2" creationId="{85DE9B10-88D6-4CBC-A66D-5E09BEA9FDE1}"/>
          </ac:grpSpMkLst>
        </pc:grpChg>
        <pc:cxnChg chg="mod">
          <ac:chgData name="Syphax Ait oubelli" userId="ecf726b1934da71b" providerId="LiveId" clId="{DBF02EF2-5AE0-440D-B6AD-B5ACDEE03AC8}" dt="2021-08-27T21:51:12.773" v="5616" actId="108"/>
          <ac:cxnSpMkLst>
            <pc:docMk/>
            <pc:sldMk cId="3201652827" sldId="533"/>
            <ac:cxnSpMk id="66" creationId="{CB84D1C1-3EDF-44FB-A7B2-FFA70B469BFB}"/>
          </ac:cxnSpMkLst>
        </pc:cxnChg>
        <pc:cxnChg chg="mod">
          <ac:chgData name="Syphax Ait oubelli" userId="ecf726b1934da71b" providerId="LiveId" clId="{DBF02EF2-5AE0-440D-B6AD-B5ACDEE03AC8}" dt="2021-08-27T21:51:12.773" v="5616" actId="108"/>
          <ac:cxnSpMkLst>
            <pc:docMk/>
            <pc:sldMk cId="3201652827" sldId="533"/>
            <ac:cxnSpMk id="69" creationId="{2699928C-1E4E-48E0-9EF4-64308ED420FC}"/>
          </ac:cxnSpMkLst>
        </pc:cxnChg>
      </pc:sldChg>
      <pc:sldChg chg="modSp add mod modTransition">
        <pc:chgData name="Syphax Ait oubelli" userId="ecf726b1934da71b" providerId="LiveId" clId="{DBF02EF2-5AE0-440D-B6AD-B5ACDEE03AC8}" dt="2021-08-27T22:07:55.160" v="5916"/>
        <pc:sldMkLst>
          <pc:docMk/>
          <pc:sldMk cId="1751959484" sldId="534"/>
        </pc:sldMkLst>
        <pc:spChg chg="mod">
          <ac:chgData name="Syphax Ait oubelli" userId="ecf726b1934da71b" providerId="LiveId" clId="{DBF02EF2-5AE0-440D-B6AD-B5ACDEE03AC8}" dt="2021-08-27T22:04:52.473" v="5904" actId="20577"/>
          <ac:spMkLst>
            <pc:docMk/>
            <pc:sldMk cId="1751959484" sldId="534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1:59:29.679" v="5773" actId="207"/>
          <ac:spMkLst>
            <pc:docMk/>
            <pc:sldMk cId="1751959484" sldId="534"/>
            <ac:spMk id="59" creationId="{715F7F6B-A41A-4A27-975C-1412089A0B76}"/>
          </ac:spMkLst>
        </pc:spChg>
        <pc:spChg chg="mod">
          <ac:chgData name="Syphax Ait oubelli" userId="ecf726b1934da71b" providerId="LiveId" clId="{DBF02EF2-5AE0-440D-B6AD-B5ACDEE03AC8}" dt="2021-08-27T21:59:21.825" v="5769" actId="207"/>
          <ac:spMkLst>
            <pc:docMk/>
            <pc:sldMk cId="1751959484" sldId="534"/>
            <ac:spMk id="63" creationId="{6573F369-8A4A-4297-895A-1FA0A5E39F17}"/>
          </ac:spMkLst>
        </pc:spChg>
        <pc:spChg chg="mod">
          <ac:chgData name="Syphax Ait oubelli" userId="ecf726b1934da71b" providerId="LiveId" clId="{DBF02EF2-5AE0-440D-B6AD-B5ACDEE03AC8}" dt="2021-08-27T21:59:40.444" v="5775" actId="207"/>
          <ac:spMkLst>
            <pc:docMk/>
            <pc:sldMk cId="1751959484" sldId="534"/>
            <ac:spMk id="126" creationId="{2288AE35-5D51-4AF7-93D1-4E7E763AF388}"/>
          </ac:spMkLst>
        </pc:spChg>
      </pc:sldChg>
      <pc:sldChg chg="addSp delSp modSp add mod ord modTransition">
        <pc:chgData name="Syphax Ait oubelli" userId="ecf726b1934da71b" providerId="LiveId" clId="{DBF02EF2-5AE0-440D-B6AD-B5ACDEE03AC8}" dt="2021-08-27T23:29:30.782" v="5940"/>
        <pc:sldMkLst>
          <pc:docMk/>
          <pc:sldMk cId="3983430318" sldId="535"/>
        </pc:sldMkLst>
        <pc:spChg chg="del">
          <ac:chgData name="Syphax Ait oubelli" userId="ecf726b1934da71b" providerId="LiveId" clId="{DBF02EF2-5AE0-440D-B6AD-B5ACDEE03AC8}" dt="2021-08-27T22:08:57.063" v="5917" actId="478"/>
          <ac:spMkLst>
            <pc:docMk/>
            <pc:sldMk cId="3983430318" sldId="535"/>
            <ac:spMk id="3" creationId="{B2F4DB23-482D-4947-890D-53A2C8725F2A}"/>
          </ac:spMkLst>
        </pc:spChg>
        <pc:spChg chg="mod">
          <ac:chgData name="Syphax Ait oubelli" userId="ecf726b1934da71b" providerId="LiveId" clId="{DBF02EF2-5AE0-440D-B6AD-B5ACDEE03AC8}" dt="2021-08-27T22:09:30.478" v="5920" actId="1076"/>
          <ac:spMkLst>
            <pc:docMk/>
            <pc:sldMk cId="3983430318" sldId="535"/>
            <ac:spMk id="45" creationId="{1861D464-012F-4583-95DE-762D471F3ACA}"/>
          </ac:spMkLst>
        </pc:spChg>
        <pc:spChg chg="mod">
          <ac:chgData name="Syphax Ait oubelli" userId="ecf726b1934da71b" providerId="LiveId" clId="{DBF02EF2-5AE0-440D-B6AD-B5ACDEE03AC8}" dt="2021-08-27T22:09:30.478" v="5920" actId="1076"/>
          <ac:spMkLst>
            <pc:docMk/>
            <pc:sldMk cId="3983430318" sldId="535"/>
            <ac:spMk id="46" creationId="{64D3DCB4-60C7-481A-ABD6-5B5BF5D94DC0}"/>
          </ac:spMkLst>
        </pc:spChg>
        <pc:spChg chg="mod">
          <ac:chgData name="Syphax Ait oubelli" userId="ecf726b1934da71b" providerId="LiveId" clId="{DBF02EF2-5AE0-440D-B6AD-B5ACDEE03AC8}" dt="2021-08-27T22:09:30.478" v="5920" actId="1076"/>
          <ac:spMkLst>
            <pc:docMk/>
            <pc:sldMk cId="3983430318" sldId="535"/>
            <ac:spMk id="47" creationId="{BC4936AF-7854-4FC5-ACAE-610CF93AD788}"/>
          </ac:spMkLst>
        </pc:spChg>
        <pc:spChg chg="mod">
          <ac:chgData name="Syphax Ait oubelli" userId="ecf726b1934da71b" providerId="LiveId" clId="{DBF02EF2-5AE0-440D-B6AD-B5ACDEE03AC8}" dt="2021-08-27T22:09:30.478" v="5920" actId="1076"/>
          <ac:spMkLst>
            <pc:docMk/>
            <pc:sldMk cId="3983430318" sldId="535"/>
            <ac:spMk id="48" creationId="{F71E912D-2B60-450B-AAB1-CAD53EFBB835}"/>
          </ac:spMkLst>
        </pc:spChg>
        <pc:spChg chg="mod">
          <ac:chgData name="Syphax Ait oubelli" userId="ecf726b1934da71b" providerId="LiveId" clId="{DBF02EF2-5AE0-440D-B6AD-B5ACDEE03AC8}" dt="2021-08-27T22:09:30.478" v="5920" actId="1076"/>
          <ac:spMkLst>
            <pc:docMk/>
            <pc:sldMk cId="3983430318" sldId="535"/>
            <ac:spMk id="49" creationId="{9DE45A9B-DC51-4FC3-BB0D-038AD02F32AA}"/>
          </ac:spMkLst>
        </pc:spChg>
        <pc:spChg chg="mod">
          <ac:chgData name="Syphax Ait oubelli" userId="ecf726b1934da71b" providerId="LiveId" clId="{DBF02EF2-5AE0-440D-B6AD-B5ACDEE03AC8}" dt="2021-08-27T22:09:30.478" v="5920" actId="1076"/>
          <ac:spMkLst>
            <pc:docMk/>
            <pc:sldMk cId="3983430318" sldId="535"/>
            <ac:spMk id="50" creationId="{A787A5BA-87DC-4AD6-9F7A-117744B2FF0A}"/>
          </ac:spMkLst>
        </pc:spChg>
        <pc:spChg chg="mod">
          <ac:chgData name="Syphax Ait oubelli" userId="ecf726b1934da71b" providerId="LiveId" clId="{DBF02EF2-5AE0-440D-B6AD-B5ACDEE03AC8}" dt="2021-08-27T22:09:30.478" v="5920" actId="1076"/>
          <ac:spMkLst>
            <pc:docMk/>
            <pc:sldMk cId="3983430318" sldId="535"/>
            <ac:spMk id="51" creationId="{7F765C89-E4E8-479B-9272-AC4CD05CEEEC}"/>
          </ac:spMkLst>
        </pc:spChg>
        <pc:spChg chg="mod">
          <ac:chgData name="Syphax Ait oubelli" userId="ecf726b1934da71b" providerId="LiveId" clId="{DBF02EF2-5AE0-440D-B6AD-B5ACDEE03AC8}" dt="2021-08-27T22:09:30.478" v="5920" actId="1076"/>
          <ac:spMkLst>
            <pc:docMk/>
            <pc:sldMk cId="3983430318" sldId="535"/>
            <ac:spMk id="52" creationId="{F1B0D065-B4E6-48AC-80C6-783AB6D4B667}"/>
          </ac:spMkLst>
        </pc:spChg>
        <pc:spChg chg="mod">
          <ac:chgData name="Syphax Ait oubelli" userId="ecf726b1934da71b" providerId="LiveId" clId="{DBF02EF2-5AE0-440D-B6AD-B5ACDEE03AC8}" dt="2021-08-27T22:09:30.478" v="5920" actId="1076"/>
          <ac:spMkLst>
            <pc:docMk/>
            <pc:sldMk cId="3983430318" sldId="535"/>
            <ac:spMk id="53" creationId="{A1BEBC20-CB86-4DA3-AAEB-65F11F252820}"/>
          </ac:spMkLst>
        </pc:spChg>
        <pc:spChg chg="mod">
          <ac:chgData name="Syphax Ait oubelli" userId="ecf726b1934da71b" providerId="LiveId" clId="{DBF02EF2-5AE0-440D-B6AD-B5ACDEE03AC8}" dt="2021-08-27T22:09:30.478" v="5920" actId="1076"/>
          <ac:spMkLst>
            <pc:docMk/>
            <pc:sldMk cId="3983430318" sldId="535"/>
            <ac:spMk id="54" creationId="{2AB980C0-B850-4740-B0DB-6ED91378CA29}"/>
          </ac:spMkLst>
        </pc:spChg>
        <pc:spChg chg="mod">
          <ac:chgData name="Syphax Ait oubelli" userId="ecf726b1934da71b" providerId="LiveId" clId="{DBF02EF2-5AE0-440D-B6AD-B5ACDEE03AC8}" dt="2021-08-27T22:09:30.478" v="5920" actId="1076"/>
          <ac:spMkLst>
            <pc:docMk/>
            <pc:sldMk cId="3983430318" sldId="535"/>
            <ac:spMk id="55" creationId="{917A8864-378E-4F77-AC59-653EBC2E89A3}"/>
          </ac:spMkLst>
        </pc:spChg>
        <pc:spChg chg="mod">
          <ac:chgData name="Syphax Ait oubelli" userId="ecf726b1934da71b" providerId="LiveId" clId="{DBF02EF2-5AE0-440D-B6AD-B5ACDEE03AC8}" dt="2021-08-27T22:09:30.478" v="5920" actId="1076"/>
          <ac:spMkLst>
            <pc:docMk/>
            <pc:sldMk cId="3983430318" sldId="535"/>
            <ac:spMk id="56" creationId="{D4C9B622-1F16-4CA4-BB2E-AA858C2393D1}"/>
          </ac:spMkLst>
        </pc:spChg>
        <pc:spChg chg="mod">
          <ac:chgData name="Syphax Ait oubelli" userId="ecf726b1934da71b" providerId="LiveId" clId="{DBF02EF2-5AE0-440D-B6AD-B5ACDEE03AC8}" dt="2021-08-27T22:09:30.478" v="5920" actId="1076"/>
          <ac:spMkLst>
            <pc:docMk/>
            <pc:sldMk cId="3983430318" sldId="535"/>
            <ac:spMk id="57" creationId="{C46E6883-F8C4-4E90-B2E4-AA294248B1F9}"/>
          </ac:spMkLst>
        </pc:spChg>
        <pc:spChg chg="mod">
          <ac:chgData name="Syphax Ait oubelli" userId="ecf726b1934da71b" providerId="LiveId" clId="{DBF02EF2-5AE0-440D-B6AD-B5ACDEE03AC8}" dt="2021-08-27T22:09:30.478" v="5920" actId="1076"/>
          <ac:spMkLst>
            <pc:docMk/>
            <pc:sldMk cId="3983430318" sldId="535"/>
            <ac:spMk id="58" creationId="{304B6D7E-66F9-4B1E-AE72-B3D3C703B4AA}"/>
          </ac:spMkLst>
        </pc:spChg>
        <pc:spChg chg="mod">
          <ac:chgData name="Syphax Ait oubelli" userId="ecf726b1934da71b" providerId="LiveId" clId="{DBF02EF2-5AE0-440D-B6AD-B5ACDEE03AC8}" dt="2021-08-27T22:09:30.478" v="5920" actId="1076"/>
          <ac:spMkLst>
            <pc:docMk/>
            <pc:sldMk cId="3983430318" sldId="535"/>
            <ac:spMk id="59" creationId="{715F7F6B-A41A-4A27-975C-1412089A0B76}"/>
          </ac:spMkLst>
        </pc:spChg>
        <pc:spChg chg="mod">
          <ac:chgData name="Syphax Ait oubelli" userId="ecf726b1934da71b" providerId="LiveId" clId="{DBF02EF2-5AE0-440D-B6AD-B5ACDEE03AC8}" dt="2021-08-27T22:09:30.478" v="5920" actId="1076"/>
          <ac:spMkLst>
            <pc:docMk/>
            <pc:sldMk cId="3983430318" sldId="535"/>
            <ac:spMk id="60" creationId="{8932534F-A21A-4B2D-B0CC-499CC8F4F4F9}"/>
          </ac:spMkLst>
        </pc:spChg>
        <pc:spChg chg="mod">
          <ac:chgData name="Syphax Ait oubelli" userId="ecf726b1934da71b" providerId="LiveId" clId="{DBF02EF2-5AE0-440D-B6AD-B5ACDEE03AC8}" dt="2021-08-27T22:09:30.478" v="5920" actId="1076"/>
          <ac:spMkLst>
            <pc:docMk/>
            <pc:sldMk cId="3983430318" sldId="535"/>
            <ac:spMk id="61" creationId="{46458BA2-ED97-4F30-902D-799E55CFC685}"/>
          </ac:spMkLst>
        </pc:spChg>
        <pc:spChg chg="mod">
          <ac:chgData name="Syphax Ait oubelli" userId="ecf726b1934da71b" providerId="LiveId" clId="{DBF02EF2-5AE0-440D-B6AD-B5ACDEE03AC8}" dt="2021-08-27T22:09:30.478" v="5920" actId="1076"/>
          <ac:spMkLst>
            <pc:docMk/>
            <pc:sldMk cId="3983430318" sldId="535"/>
            <ac:spMk id="62" creationId="{B8F4E140-A98D-47A2-BFC4-25E41E8BE37E}"/>
          </ac:spMkLst>
        </pc:spChg>
        <pc:spChg chg="mod">
          <ac:chgData name="Syphax Ait oubelli" userId="ecf726b1934da71b" providerId="LiveId" clId="{DBF02EF2-5AE0-440D-B6AD-B5ACDEE03AC8}" dt="2021-08-27T22:09:30.478" v="5920" actId="1076"/>
          <ac:spMkLst>
            <pc:docMk/>
            <pc:sldMk cId="3983430318" sldId="535"/>
            <ac:spMk id="63" creationId="{6573F369-8A4A-4297-895A-1FA0A5E39F17}"/>
          </ac:spMkLst>
        </pc:spChg>
        <pc:spChg chg="mod">
          <ac:chgData name="Syphax Ait oubelli" userId="ecf726b1934da71b" providerId="LiveId" clId="{DBF02EF2-5AE0-440D-B6AD-B5ACDEE03AC8}" dt="2021-08-27T22:09:30.478" v="5920" actId="1076"/>
          <ac:spMkLst>
            <pc:docMk/>
            <pc:sldMk cId="3983430318" sldId="535"/>
            <ac:spMk id="64" creationId="{55BBFDDF-DED8-4EF9-8BE5-DB6491554FE4}"/>
          </ac:spMkLst>
        </pc:spChg>
        <pc:spChg chg="del">
          <ac:chgData name="Syphax Ait oubelli" userId="ecf726b1934da71b" providerId="LiveId" clId="{DBF02EF2-5AE0-440D-B6AD-B5ACDEE03AC8}" dt="2021-08-27T22:08:57.063" v="5917" actId="478"/>
          <ac:spMkLst>
            <pc:docMk/>
            <pc:sldMk cId="3983430318" sldId="535"/>
            <ac:spMk id="65" creationId="{6ACDA960-D0FC-4BB3-A1DF-95DBFC1FFAEF}"/>
          </ac:spMkLst>
        </pc:spChg>
        <pc:spChg chg="mod">
          <ac:chgData name="Syphax Ait oubelli" userId="ecf726b1934da71b" providerId="LiveId" clId="{DBF02EF2-5AE0-440D-B6AD-B5ACDEE03AC8}" dt="2021-08-27T22:09:38.723" v="5923" actId="1076"/>
          <ac:spMkLst>
            <pc:docMk/>
            <pc:sldMk cId="3983430318" sldId="535"/>
            <ac:spMk id="67" creationId="{AE7A277E-8457-49AA-96D0-C09F6EE3493E}"/>
          </ac:spMkLst>
        </pc:spChg>
        <pc:spChg chg="add mod">
          <ac:chgData name="Syphax Ait oubelli" userId="ecf726b1934da71b" providerId="LiveId" clId="{DBF02EF2-5AE0-440D-B6AD-B5ACDEE03AC8}" dt="2021-08-27T22:11:27.653" v="5936" actId="1076"/>
          <ac:spMkLst>
            <pc:docMk/>
            <pc:sldMk cId="3983430318" sldId="535"/>
            <ac:spMk id="70" creationId="{0C4071DB-8B3B-4028-ADF3-C3D52D9E1955}"/>
          </ac:spMkLst>
        </pc:spChg>
        <pc:spChg chg="add mod">
          <ac:chgData name="Syphax Ait oubelli" userId="ecf726b1934da71b" providerId="LiveId" clId="{DBF02EF2-5AE0-440D-B6AD-B5ACDEE03AC8}" dt="2021-08-27T22:09:23.563" v="5919" actId="1076"/>
          <ac:spMkLst>
            <pc:docMk/>
            <pc:sldMk cId="3983430318" sldId="535"/>
            <ac:spMk id="71" creationId="{07D0DE88-1AC0-4E36-A6F5-37D74FC4E7E2}"/>
          </ac:spMkLst>
        </pc:spChg>
        <pc:spChg chg="add mod">
          <ac:chgData name="Syphax Ait oubelli" userId="ecf726b1934da71b" providerId="LiveId" clId="{DBF02EF2-5AE0-440D-B6AD-B5ACDEE03AC8}" dt="2021-08-27T22:09:23.563" v="5919" actId="1076"/>
          <ac:spMkLst>
            <pc:docMk/>
            <pc:sldMk cId="3983430318" sldId="535"/>
            <ac:spMk id="72" creationId="{89D4DFFE-4A24-4F25-B6B4-EB72871DE6C8}"/>
          </ac:spMkLst>
        </pc:spChg>
        <pc:spChg chg="add mod">
          <ac:chgData name="Syphax Ait oubelli" userId="ecf726b1934da71b" providerId="LiveId" clId="{DBF02EF2-5AE0-440D-B6AD-B5ACDEE03AC8}" dt="2021-08-27T22:09:23.563" v="5919" actId="1076"/>
          <ac:spMkLst>
            <pc:docMk/>
            <pc:sldMk cId="3983430318" sldId="535"/>
            <ac:spMk id="73" creationId="{9DA1304E-D549-4670-A46F-DB11278BE167}"/>
          </ac:spMkLst>
        </pc:spChg>
        <pc:spChg chg="add mod">
          <ac:chgData name="Syphax Ait oubelli" userId="ecf726b1934da71b" providerId="LiveId" clId="{DBF02EF2-5AE0-440D-B6AD-B5ACDEE03AC8}" dt="2021-08-27T22:09:23.563" v="5919" actId="1076"/>
          <ac:spMkLst>
            <pc:docMk/>
            <pc:sldMk cId="3983430318" sldId="535"/>
            <ac:spMk id="74" creationId="{22F0E0B8-175C-48E3-A522-0E7E2475075F}"/>
          </ac:spMkLst>
        </pc:spChg>
        <pc:spChg chg="add mod">
          <ac:chgData name="Syphax Ait oubelli" userId="ecf726b1934da71b" providerId="LiveId" clId="{DBF02EF2-5AE0-440D-B6AD-B5ACDEE03AC8}" dt="2021-08-27T22:09:23.563" v="5919" actId="1076"/>
          <ac:spMkLst>
            <pc:docMk/>
            <pc:sldMk cId="3983430318" sldId="535"/>
            <ac:spMk id="75" creationId="{A0411CDE-CD96-4331-B5CA-0A4CD81BC721}"/>
          </ac:spMkLst>
        </pc:spChg>
        <pc:spChg chg="add mod">
          <ac:chgData name="Syphax Ait oubelli" userId="ecf726b1934da71b" providerId="LiveId" clId="{DBF02EF2-5AE0-440D-B6AD-B5ACDEE03AC8}" dt="2021-08-27T22:09:23.563" v="5919" actId="1076"/>
          <ac:spMkLst>
            <pc:docMk/>
            <pc:sldMk cId="3983430318" sldId="535"/>
            <ac:spMk id="76" creationId="{ACC097BB-5E19-40B3-8E64-38DC7AB2C382}"/>
          </ac:spMkLst>
        </pc:spChg>
        <pc:spChg chg="add mod">
          <ac:chgData name="Syphax Ait oubelli" userId="ecf726b1934da71b" providerId="LiveId" clId="{DBF02EF2-5AE0-440D-B6AD-B5ACDEE03AC8}" dt="2021-08-27T22:09:23.563" v="5919" actId="1076"/>
          <ac:spMkLst>
            <pc:docMk/>
            <pc:sldMk cId="3983430318" sldId="535"/>
            <ac:spMk id="77" creationId="{75BEAB72-E59B-4195-B074-0ED6FB0621A0}"/>
          </ac:spMkLst>
        </pc:spChg>
        <pc:spChg chg="add mod">
          <ac:chgData name="Syphax Ait oubelli" userId="ecf726b1934da71b" providerId="LiveId" clId="{DBF02EF2-5AE0-440D-B6AD-B5ACDEE03AC8}" dt="2021-08-27T22:09:23.563" v="5919" actId="1076"/>
          <ac:spMkLst>
            <pc:docMk/>
            <pc:sldMk cId="3983430318" sldId="535"/>
            <ac:spMk id="78" creationId="{A9DFA68D-8E44-4C09-938C-6F2737C42CE6}"/>
          </ac:spMkLst>
        </pc:spChg>
        <pc:spChg chg="add mod">
          <ac:chgData name="Syphax Ait oubelli" userId="ecf726b1934da71b" providerId="LiveId" clId="{DBF02EF2-5AE0-440D-B6AD-B5ACDEE03AC8}" dt="2021-08-27T22:09:23.563" v="5919" actId="1076"/>
          <ac:spMkLst>
            <pc:docMk/>
            <pc:sldMk cId="3983430318" sldId="535"/>
            <ac:spMk id="79" creationId="{9CA40EFC-EA6B-440B-97D2-389A64A8B1B0}"/>
          </ac:spMkLst>
        </pc:spChg>
        <pc:spChg chg="add mod">
          <ac:chgData name="Syphax Ait oubelli" userId="ecf726b1934da71b" providerId="LiveId" clId="{DBF02EF2-5AE0-440D-B6AD-B5ACDEE03AC8}" dt="2021-08-27T22:09:23.563" v="5919" actId="1076"/>
          <ac:spMkLst>
            <pc:docMk/>
            <pc:sldMk cId="3983430318" sldId="535"/>
            <ac:spMk id="80" creationId="{5BA96F87-B655-4CA9-B9CB-FBEFC7D3E945}"/>
          </ac:spMkLst>
        </pc:spChg>
        <pc:spChg chg="add mod">
          <ac:chgData name="Syphax Ait oubelli" userId="ecf726b1934da71b" providerId="LiveId" clId="{DBF02EF2-5AE0-440D-B6AD-B5ACDEE03AC8}" dt="2021-08-27T22:09:23.563" v="5919" actId="1076"/>
          <ac:spMkLst>
            <pc:docMk/>
            <pc:sldMk cId="3983430318" sldId="535"/>
            <ac:spMk id="81" creationId="{70C8BDB5-BCFF-4969-9A2C-B605A1274E69}"/>
          </ac:spMkLst>
        </pc:spChg>
        <pc:spChg chg="add mod">
          <ac:chgData name="Syphax Ait oubelli" userId="ecf726b1934da71b" providerId="LiveId" clId="{DBF02EF2-5AE0-440D-B6AD-B5ACDEE03AC8}" dt="2021-08-27T22:09:23.563" v="5919" actId="1076"/>
          <ac:spMkLst>
            <pc:docMk/>
            <pc:sldMk cId="3983430318" sldId="535"/>
            <ac:spMk id="82" creationId="{4127D15B-6FB1-4F84-8215-4F8CA3EFAF30}"/>
          </ac:spMkLst>
        </pc:spChg>
        <pc:spChg chg="add mod">
          <ac:chgData name="Syphax Ait oubelli" userId="ecf726b1934da71b" providerId="LiveId" clId="{DBF02EF2-5AE0-440D-B6AD-B5ACDEE03AC8}" dt="2021-08-27T22:09:23.563" v="5919" actId="1076"/>
          <ac:spMkLst>
            <pc:docMk/>
            <pc:sldMk cId="3983430318" sldId="535"/>
            <ac:spMk id="83" creationId="{CF3BA072-FAA6-4EFA-97D3-5D928EE593A9}"/>
          </ac:spMkLst>
        </pc:spChg>
        <pc:spChg chg="add mod">
          <ac:chgData name="Syphax Ait oubelli" userId="ecf726b1934da71b" providerId="LiveId" clId="{DBF02EF2-5AE0-440D-B6AD-B5ACDEE03AC8}" dt="2021-08-27T22:09:23.563" v="5919" actId="1076"/>
          <ac:spMkLst>
            <pc:docMk/>
            <pc:sldMk cId="3983430318" sldId="535"/>
            <ac:spMk id="84" creationId="{A010F108-BB39-4199-A04E-BD4E77EE67F3}"/>
          </ac:spMkLst>
        </pc:spChg>
        <pc:spChg chg="add mod">
          <ac:chgData name="Syphax Ait oubelli" userId="ecf726b1934da71b" providerId="LiveId" clId="{DBF02EF2-5AE0-440D-B6AD-B5ACDEE03AC8}" dt="2021-08-27T22:09:23.563" v="5919" actId="1076"/>
          <ac:spMkLst>
            <pc:docMk/>
            <pc:sldMk cId="3983430318" sldId="535"/>
            <ac:spMk id="85" creationId="{9EA5F7FE-B908-476F-A4D5-7E9155755533}"/>
          </ac:spMkLst>
        </pc:spChg>
        <pc:spChg chg="add mod">
          <ac:chgData name="Syphax Ait oubelli" userId="ecf726b1934da71b" providerId="LiveId" clId="{DBF02EF2-5AE0-440D-B6AD-B5ACDEE03AC8}" dt="2021-08-27T22:09:23.563" v="5919" actId="1076"/>
          <ac:spMkLst>
            <pc:docMk/>
            <pc:sldMk cId="3983430318" sldId="535"/>
            <ac:spMk id="86" creationId="{027F0459-EBB1-4FC4-A1F9-FF65A4CB2A41}"/>
          </ac:spMkLst>
        </pc:spChg>
        <pc:spChg chg="add mod">
          <ac:chgData name="Syphax Ait oubelli" userId="ecf726b1934da71b" providerId="LiveId" clId="{DBF02EF2-5AE0-440D-B6AD-B5ACDEE03AC8}" dt="2021-08-27T22:09:23.563" v="5919" actId="1076"/>
          <ac:spMkLst>
            <pc:docMk/>
            <pc:sldMk cId="3983430318" sldId="535"/>
            <ac:spMk id="87" creationId="{B775A416-7425-4CC8-BF83-772C5352E1F4}"/>
          </ac:spMkLst>
        </pc:spChg>
        <pc:spChg chg="add mod">
          <ac:chgData name="Syphax Ait oubelli" userId="ecf726b1934da71b" providerId="LiveId" clId="{DBF02EF2-5AE0-440D-B6AD-B5ACDEE03AC8}" dt="2021-08-27T22:09:23.563" v="5919" actId="1076"/>
          <ac:spMkLst>
            <pc:docMk/>
            <pc:sldMk cId="3983430318" sldId="535"/>
            <ac:spMk id="88" creationId="{A3D9E223-BB15-493F-AA0E-079E22B8924A}"/>
          </ac:spMkLst>
        </pc:spChg>
        <pc:spChg chg="add mod">
          <ac:chgData name="Syphax Ait oubelli" userId="ecf726b1934da71b" providerId="LiveId" clId="{DBF02EF2-5AE0-440D-B6AD-B5ACDEE03AC8}" dt="2021-08-27T22:09:23.563" v="5919" actId="1076"/>
          <ac:spMkLst>
            <pc:docMk/>
            <pc:sldMk cId="3983430318" sldId="535"/>
            <ac:spMk id="89" creationId="{4EECE455-23C4-451D-9936-4F82F26E067C}"/>
          </ac:spMkLst>
        </pc:spChg>
        <pc:spChg chg="del">
          <ac:chgData name="Syphax Ait oubelli" userId="ecf726b1934da71b" providerId="LiveId" clId="{DBF02EF2-5AE0-440D-B6AD-B5ACDEE03AC8}" dt="2021-08-27T22:08:57.063" v="5917" actId="478"/>
          <ac:spMkLst>
            <pc:docMk/>
            <pc:sldMk cId="3983430318" sldId="535"/>
            <ac:spMk id="106" creationId="{83EC1FEA-A4AA-4164-8A3F-F3B46FE0C0B0}"/>
          </ac:spMkLst>
        </pc:spChg>
        <pc:spChg chg="del">
          <ac:chgData name="Syphax Ait oubelli" userId="ecf726b1934da71b" providerId="LiveId" clId="{DBF02EF2-5AE0-440D-B6AD-B5ACDEE03AC8}" dt="2021-08-27T22:08:57.063" v="5917" actId="478"/>
          <ac:spMkLst>
            <pc:docMk/>
            <pc:sldMk cId="3983430318" sldId="535"/>
            <ac:spMk id="108" creationId="{60FBDB05-EB29-4790-BF6C-BC6A95838E9E}"/>
          </ac:spMkLst>
        </pc:spChg>
        <pc:spChg chg="del">
          <ac:chgData name="Syphax Ait oubelli" userId="ecf726b1934da71b" providerId="LiveId" clId="{DBF02EF2-5AE0-440D-B6AD-B5ACDEE03AC8}" dt="2021-08-27T22:08:57.063" v="5917" actId="478"/>
          <ac:spMkLst>
            <pc:docMk/>
            <pc:sldMk cId="3983430318" sldId="535"/>
            <ac:spMk id="109" creationId="{330AD4BE-0607-4137-B92B-EF5036A50040}"/>
          </ac:spMkLst>
        </pc:spChg>
        <pc:spChg chg="del">
          <ac:chgData name="Syphax Ait oubelli" userId="ecf726b1934da71b" providerId="LiveId" clId="{DBF02EF2-5AE0-440D-B6AD-B5ACDEE03AC8}" dt="2021-08-27T22:08:57.063" v="5917" actId="478"/>
          <ac:spMkLst>
            <pc:docMk/>
            <pc:sldMk cId="3983430318" sldId="535"/>
            <ac:spMk id="110" creationId="{9E11F84A-E1AD-4675-A576-37CF2DB2BE88}"/>
          </ac:spMkLst>
        </pc:spChg>
        <pc:spChg chg="del">
          <ac:chgData name="Syphax Ait oubelli" userId="ecf726b1934da71b" providerId="LiveId" clId="{DBF02EF2-5AE0-440D-B6AD-B5ACDEE03AC8}" dt="2021-08-27T22:08:57.063" v="5917" actId="478"/>
          <ac:spMkLst>
            <pc:docMk/>
            <pc:sldMk cId="3983430318" sldId="535"/>
            <ac:spMk id="111" creationId="{4416A485-9C82-48A9-BD9D-1D0ADB847775}"/>
          </ac:spMkLst>
        </pc:spChg>
        <pc:spChg chg="del">
          <ac:chgData name="Syphax Ait oubelli" userId="ecf726b1934da71b" providerId="LiveId" clId="{DBF02EF2-5AE0-440D-B6AD-B5ACDEE03AC8}" dt="2021-08-27T22:08:57.063" v="5917" actId="478"/>
          <ac:spMkLst>
            <pc:docMk/>
            <pc:sldMk cId="3983430318" sldId="535"/>
            <ac:spMk id="112" creationId="{B1D15971-5185-4C69-85A9-34473DCCA16A}"/>
          </ac:spMkLst>
        </pc:spChg>
        <pc:spChg chg="del">
          <ac:chgData name="Syphax Ait oubelli" userId="ecf726b1934da71b" providerId="LiveId" clId="{DBF02EF2-5AE0-440D-B6AD-B5ACDEE03AC8}" dt="2021-08-27T22:08:57.063" v="5917" actId="478"/>
          <ac:spMkLst>
            <pc:docMk/>
            <pc:sldMk cId="3983430318" sldId="535"/>
            <ac:spMk id="113" creationId="{2FECEED1-216D-48BE-AB69-6D5671E8CFF0}"/>
          </ac:spMkLst>
        </pc:spChg>
        <pc:spChg chg="del">
          <ac:chgData name="Syphax Ait oubelli" userId="ecf726b1934da71b" providerId="LiveId" clId="{DBF02EF2-5AE0-440D-B6AD-B5ACDEE03AC8}" dt="2021-08-27T22:08:57.063" v="5917" actId="478"/>
          <ac:spMkLst>
            <pc:docMk/>
            <pc:sldMk cId="3983430318" sldId="535"/>
            <ac:spMk id="114" creationId="{59CD2F60-4E6C-4AB7-A858-4243748BF28A}"/>
          </ac:spMkLst>
        </pc:spChg>
        <pc:spChg chg="del">
          <ac:chgData name="Syphax Ait oubelli" userId="ecf726b1934da71b" providerId="LiveId" clId="{DBF02EF2-5AE0-440D-B6AD-B5ACDEE03AC8}" dt="2021-08-27T22:08:57.063" v="5917" actId="478"/>
          <ac:spMkLst>
            <pc:docMk/>
            <pc:sldMk cId="3983430318" sldId="535"/>
            <ac:spMk id="115" creationId="{9B5739D4-BF66-4BCD-85BD-95EDCF00809E}"/>
          </ac:spMkLst>
        </pc:spChg>
        <pc:spChg chg="del">
          <ac:chgData name="Syphax Ait oubelli" userId="ecf726b1934da71b" providerId="LiveId" clId="{DBF02EF2-5AE0-440D-B6AD-B5ACDEE03AC8}" dt="2021-08-27T22:08:57.063" v="5917" actId="478"/>
          <ac:spMkLst>
            <pc:docMk/>
            <pc:sldMk cId="3983430318" sldId="535"/>
            <ac:spMk id="116" creationId="{C0339646-745E-4272-8114-C8178E2CBE8A}"/>
          </ac:spMkLst>
        </pc:spChg>
        <pc:spChg chg="del">
          <ac:chgData name="Syphax Ait oubelli" userId="ecf726b1934da71b" providerId="LiveId" clId="{DBF02EF2-5AE0-440D-B6AD-B5ACDEE03AC8}" dt="2021-08-27T22:08:57.063" v="5917" actId="478"/>
          <ac:spMkLst>
            <pc:docMk/>
            <pc:sldMk cId="3983430318" sldId="535"/>
            <ac:spMk id="117" creationId="{8CD5F533-F767-4951-84AF-09E141C4F907}"/>
          </ac:spMkLst>
        </pc:spChg>
        <pc:spChg chg="del">
          <ac:chgData name="Syphax Ait oubelli" userId="ecf726b1934da71b" providerId="LiveId" clId="{DBF02EF2-5AE0-440D-B6AD-B5ACDEE03AC8}" dt="2021-08-27T22:08:57.063" v="5917" actId="478"/>
          <ac:spMkLst>
            <pc:docMk/>
            <pc:sldMk cId="3983430318" sldId="535"/>
            <ac:spMk id="118" creationId="{B6E38175-4676-41B1-838E-46671EDA869A}"/>
          </ac:spMkLst>
        </pc:spChg>
        <pc:spChg chg="del">
          <ac:chgData name="Syphax Ait oubelli" userId="ecf726b1934da71b" providerId="LiveId" clId="{DBF02EF2-5AE0-440D-B6AD-B5ACDEE03AC8}" dt="2021-08-27T22:08:57.063" v="5917" actId="478"/>
          <ac:spMkLst>
            <pc:docMk/>
            <pc:sldMk cId="3983430318" sldId="535"/>
            <ac:spMk id="119" creationId="{6DA90CEE-DE75-49D1-904E-305DFB80E3DE}"/>
          </ac:spMkLst>
        </pc:spChg>
        <pc:spChg chg="del">
          <ac:chgData name="Syphax Ait oubelli" userId="ecf726b1934da71b" providerId="LiveId" clId="{DBF02EF2-5AE0-440D-B6AD-B5ACDEE03AC8}" dt="2021-08-27T22:08:57.063" v="5917" actId="478"/>
          <ac:spMkLst>
            <pc:docMk/>
            <pc:sldMk cId="3983430318" sldId="535"/>
            <ac:spMk id="120" creationId="{869D2E8C-0A25-4055-8879-B3C9BDD8E253}"/>
          </ac:spMkLst>
        </pc:spChg>
        <pc:spChg chg="del">
          <ac:chgData name="Syphax Ait oubelli" userId="ecf726b1934da71b" providerId="LiveId" clId="{DBF02EF2-5AE0-440D-B6AD-B5ACDEE03AC8}" dt="2021-08-27T22:08:57.063" v="5917" actId="478"/>
          <ac:spMkLst>
            <pc:docMk/>
            <pc:sldMk cId="3983430318" sldId="535"/>
            <ac:spMk id="121" creationId="{78F5FBB9-4649-47E2-BAB0-C3E08A71EE19}"/>
          </ac:spMkLst>
        </pc:spChg>
        <pc:spChg chg="del">
          <ac:chgData name="Syphax Ait oubelli" userId="ecf726b1934da71b" providerId="LiveId" clId="{DBF02EF2-5AE0-440D-B6AD-B5ACDEE03AC8}" dt="2021-08-27T22:08:57.063" v="5917" actId="478"/>
          <ac:spMkLst>
            <pc:docMk/>
            <pc:sldMk cId="3983430318" sldId="535"/>
            <ac:spMk id="122" creationId="{87932780-2698-4037-A404-95A1A307F1B6}"/>
          </ac:spMkLst>
        </pc:spChg>
        <pc:spChg chg="del">
          <ac:chgData name="Syphax Ait oubelli" userId="ecf726b1934da71b" providerId="LiveId" clId="{DBF02EF2-5AE0-440D-B6AD-B5ACDEE03AC8}" dt="2021-08-27T22:08:57.063" v="5917" actId="478"/>
          <ac:spMkLst>
            <pc:docMk/>
            <pc:sldMk cId="3983430318" sldId="535"/>
            <ac:spMk id="123" creationId="{6EB0550F-3A4F-42D7-9AD9-749698E73B52}"/>
          </ac:spMkLst>
        </pc:spChg>
        <pc:spChg chg="del">
          <ac:chgData name="Syphax Ait oubelli" userId="ecf726b1934da71b" providerId="LiveId" clId="{DBF02EF2-5AE0-440D-B6AD-B5ACDEE03AC8}" dt="2021-08-27T22:08:57.063" v="5917" actId="478"/>
          <ac:spMkLst>
            <pc:docMk/>
            <pc:sldMk cId="3983430318" sldId="535"/>
            <ac:spMk id="124" creationId="{7C552565-F814-440F-B810-69B985E86A5D}"/>
          </ac:spMkLst>
        </pc:spChg>
        <pc:spChg chg="del">
          <ac:chgData name="Syphax Ait oubelli" userId="ecf726b1934da71b" providerId="LiveId" clId="{DBF02EF2-5AE0-440D-B6AD-B5ACDEE03AC8}" dt="2021-08-27T22:08:57.063" v="5917" actId="478"/>
          <ac:spMkLst>
            <pc:docMk/>
            <pc:sldMk cId="3983430318" sldId="535"/>
            <ac:spMk id="125" creationId="{329B5B38-2E37-4E27-8B20-4316760C5618}"/>
          </ac:spMkLst>
        </pc:spChg>
        <pc:spChg chg="del">
          <ac:chgData name="Syphax Ait oubelli" userId="ecf726b1934da71b" providerId="LiveId" clId="{DBF02EF2-5AE0-440D-B6AD-B5ACDEE03AC8}" dt="2021-08-27T22:08:57.063" v="5917" actId="478"/>
          <ac:spMkLst>
            <pc:docMk/>
            <pc:sldMk cId="3983430318" sldId="535"/>
            <ac:spMk id="126" creationId="{2288AE35-5D51-4AF7-93D1-4E7E763AF388}"/>
          </ac:spMkLst>
        </pc:spChg>
        <pc:grpChg chg="del">
          <ac:chgData name="Syphax Ait oubelli" userId="ecf726b1934da71b" providerId="LiveId" clId="{DBF02EF2-5AE0-440D-B6AD-B5ACDEE03AC8}" dt="2021-08-27T21:51:33.691" v="5623" actId="478"/>
          <ac:grpSpMkLst>
            <pc:docMk/>
            <pc:sldMk cId="3983430318" sldId="535"/>
            <ac:grpSpMk id="2" creationId="{85DE9B10-88D6-4CBC-A66D-5E09BEA9FDE1}"/>
          </ac:grpSpMkLst>
        </pc:grpChg>
      </pc:sldChg>
      <pc:sldChg chg="addSp delSp modSp add mod ord modTransition">
        <pc:chgData name="Syphax Ait oubelli" userId="ecf726b1934da71b" providerId="LiveId" clId="{DBF02EF2-5AE0-440D-B6AD-B5ACDEE03AC8}" dt="2021-08-27T23:48:39.463" v="6157"/>
        <pc:sldMkLst>
          <pc:docMk/>
          <pc:sldMk cId="2362034014" sldId="536"/>
        </pc:sldMkLst>
        <pc:spChg chg="add mod">
          <ac:chgData name="Syphax Ait oubelli" userId="ecf726b1934da71b" providerId="LiveId" clId="{DBF02EF2-5AE0-440D-B6AD-B5ACDEE03AC8}" dt="2021-08-27T23:30:00.239" v="5951" actId="1076"/>
          <ac:spMkLst>
            <pc:docMk/>
            <pc:sldMk cId="2362034014" sldId="536"/>
            <ac:spMk id="44" creationId="{2FBA3A35-9614-48DF-B274-54BAF17F0F84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45" creationId="{1861D464-012F-4583-95DE-762D471F3ACA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46" creationId="{64D3DCB4-60C7-481A-ABD6-5B5BF5D94DC0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47" creationId="{BC4936AF-7854-4FC5-ACAE-610CF93AD788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48" creationId="{F71E912D-2B60-450B-AAB1-CAD53EFBB835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49" creationId="{9DE45A9B-DC51-4FC3-BB0D-038AD02F32AA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50" creationId="{A787A5BA-87DC-4AD6-9F7A-117744B2FF0A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51" creationId="{7F765C89-E4E8-479B-9272-AC4CD05CEEEC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52" creationId="{F1B0D065-B4E6-48AC-80C6-783AB6D4B667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53" creationId="{A1BEBC20-CB86-4DA3-AAEB-65F11F252820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54" creationId="{2AB980C0-B850-4740-B0DB-6ED91378CA29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55" creationId="{917A8864-378E-4F77-AC59-653EBC2E89A3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56" creationId="{D4C9B622-1F16-4CA4-BB2E-AA858C2393D1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57" creationId="{C46E6883-F8C4-4E90-B2E4-AA294248B1F9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58" creationId="{304B6D7E-66F9-4B1E-AE72-B3D3C703B4AA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59" creationId="{715F7F6B-A41A-4A27-975C-1412089A0B76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60" creationId="{8932534F-A21A-4B2D-B0CC-499CC8F4F4F9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61" creationId="{46458BA2-ED97-4F30-902D-799E55CFC685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62" creationId="{B8F4E140-A98D-47A2-BFC4-25E41E8BE37E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63" creationId="{6573F369-8A4A-4297-895A-1FA0A5E39F17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64" creationId="{55BBFDDF-DED8-4EF9-8BE5-DB6491554FE4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67" creationId="{AE7A277E-8457-49AA-96D0-C09F6EE3493E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70" creationId="{0C4071DB-8B3B-4028-ADF3-C3D52D9E1955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71" creationId="{07D0DE88-1AC0-4E36-A6F5-37D74FC4E7E2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72" creationId="{89D4DFFE-4A24-4F25-B6B4-EB72871DE6C8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73" creationId="{9DA1304E-D549-4670-A46F-DB11278BE167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74" creationId="{22F0E0B8-175C-48E3-A522-0E7E2475075F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75" creationId="{A0411CDE-CD96-4331-B5CA-0A4CD81BC721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76" creationId="{ACC097BB-5E19-40B3-8E64-38DC7AB2C382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77" creationId="{75BEAB72-E59B-4195-B074-0ED6FB0621A0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78" creationId="{A9DFA68D-8E44-4C09-938C-6F2737C42CE6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79" creationId="{9CA40EFC-EA6B-440B-97D2-389A64A8B1B0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80" creationId="{5BA96F87-B655-4CA9-B9CB-FBEFC7D3E945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81" creationId="{70C8BDB5-BCFF-4969-9A2C-B605A1274E69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82" creationId="{4127D15B-6FB1-4F84-8215-4F8CA3EFAF30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83" creationId="{CF3BA072-FAA6-4EFA-97D3-5D928EE593A9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84" creationId="{A010F108-BB39-4199-A04E-BD4E77EE67F3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85" creationId="{9EA5F7FE-B908-476F-A4D5-7E9155755533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86" creationId="{027F0459-EBB1-4FC4-A1F9-FF65A4CB2A41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87" creationId="{B775A416-7425-4CC8-BF83-772C5352E1F4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88" creationId="{A3D9E223-BB15-493F-AA0E-079E22B8924A}"/>
          </ac:spMkLst>
        </pc:spChg>
        <pc:spChg chg="del">
          <ac:chgData name="Syphax Ait oubelli" userId="ecf726b1934da71b" providerId="LiveId" clId="{DBF02EF2-5AE0-440D-B6AD-B5ACDEE03AC8}" dt="2021-08-27T23:29:36.654" v="5943" actId="478"/>
          <ac:spMkLst>
            <pc:docMk/>
            <pc:sldMk cId="2362034014" sldId="536"/>
            <ac:spMk id="89" creationId="{4EECE455-23C4-451D-9936-4F82F26E067C}"/>
          </ac:spMkLst>
        </pc:spChg>
        <pc:picChg chg="del">
          <ac:chgData name="Syphax Ait oubelli" userId="ecf726b1934da71b" providerId="LiveId" clId="{DBF02EF2-5AE0-440D-B6AD-B5ACDEE03AC8}" dt="2021-08-27T23:29:36.654" v="5943" actId="478"/>
          <ac:picMkLst>
            <pc:docMk/>
            <pc:sldMk cId="2362034014" sldId="536"/>
            <ac:picMk id="68" creationId="{85995CCD-9511-4970-84FB-B5612EBDB2A6}"/>
          </ac:picMkLst>
        </pc:picChg>
      </pc:sldChg>
      <pc:sldChg chg="addSp delSp modSp add mod modTransition">
        <pc:chgData name="Syphax Ait oubelli" userId="ecf726b1934da71b" providerId="LiveId" clId="{DBF02EF2-5AE0-440D-B6AD-B5ACDEE03AC8}" dt="2021-08-27T23:48:39.463" v="6157"/>
        <pc:sldMkLst>
          <pc:docMk/>
          <pc:sldMk cId="1450264423" sldId="537"/>
        </pc:sldMkLst>
        <pc:spChg chg="add mod">
          <ac:chgData name="Syphax Ait oubelli" userId="ecf726b1934da71b" providerId="LiveId" clId="{DBF02EF2-5AE0-440D-B6AD-B5ACDEE03AC8}" dt="2021-08-27T23:41:31.533" v="6134" actId="207"/>
          <ac:spMkLst>
            <pc:docMk/>
            <pc:sldMk cId="1450264423" sldId="537"/>
            <ac:spMk id="2" creationId="{8AA0B226-E149-4559-91F4-368A55977A17}"/>
          </ac:spMkLst>
        </pc:spChg>
        <pc:spChg chg="add mod ord">
          <ac:chgData name="Syphax Ait oubelli" userId="ecf726b1934da71b" providerId="LiveId" clId="{DBF02EF2-5AE0-440D-B6AD-B5ACDEE03AC8}" dt="2021-08-27T23:32:19.406" v="5998" actId="404"/>
          <ac:spMkLst>
            <pc:docMk/>
            <pc:sldMk cId="1450264423" sldId="537"/>
            <ac:spMk id="3" creationId="{B6518A9A-BD4B-4027-B120-C669E63D6932}"/>
          </ac:spMkLst>
        </pc:spChg>
        <pc:spChg chg="add mod">
          <ac:chgData name="Syphax Ait oubelli" userId="ecf726b1934da71b" providerId="LiveId" clId="{DBF02EF2-5AE0-440D-B6AD-B5ACDEE03AC8}" dt="2021-08-27T23:35:49.930" v="6015" actId="14100"/>
          <ac:spMkLst>
            <pc:docMk/>
            <pc:sldMk cId="1450264423" sldId="537"/>
            <ac:spMk id="4" creationId="{50FC0EC0-954C-4B91-94F9-AEE377E07C08}"/>
          </ac:spMkLst>
        </pc:spChg>
        <pc:spChg chg="add mod">
          <ac:chgData name="Syphax Ait oubelli" userId="ecf726b1934da71b" providerId="LiveId" clId="{DBF02EF2-5AE0-440D-B6AD-B5ACDEE03AC8}" dt="2021-08-27T23:35:49.930" v="6015" actId="14100"/>
          <ac:spMkLst>
            <pc:docMk/>
            <pc:sldMk cId="1450264423" sldId="537"/>
            <ac:spMk id="5" creationId="{E0410E75-2957-4458-919D-41F569102007}"/>
          </ac:spMkLst>
        </pc:spChg>
        <pc:spChg chg="add mod">
          <ac:chgData name="Syphax Ait oubelli" userId="ecf726b1934da71b" providerId="LiveId" clId="{DBF02EF2-5AE0-440D-B6AD-B5ACDEE03AC8}" dt="2021-08-27T23:32:24.533" v="6000" actId="948"/>
          <ac:spMkLst>
            <pc:docMk/>
            <pc:sldMk cId="1450264423" sldId="537"/>
            <ac:spMk id="6" creationId="{8B9A809C-93CE-4B94-B281-49DDF62C2CFB}"/>
          </ac:spMkLst>
        </pc:spChg>
        <pc:spChg chg="add mod">
          <ac:chgData name="Syphax Ait oubelli" userId="ecf726b1934da71b" providerId="LiveId" clId="{DBF02EF2-5AE0-440D-B6AD-B5ACDEE03AC8}" dt="2021-08-27T23:43:28.837" v="6136" actId="14100"/>
          <ac:spMkLst>
            <pc:docMk/>
            <pc:sldMk cId="1450264423" sldId="537"/>
            <ac:spMk id="7" creationId="{499A2B5B-22F9-4B9D-B391-247302463421}"/>
          </ac:spMkLst>
        </pc:spChg>
        <pc:spChg chg="add del mod">
          <ac:chgData name="Syphax Ait oubelli" userId="ecf726b1934da71b" providerId="LiveId" clId="{DBF02EF2-5AE0-440D-B6AD-B5ACDEE03AC8}" dt="2021-08-27T23:36:39.389" v="6035" actId="478"/>
          <ac:spMkLst>
            <pc:docMk/>
            <pc:sldMk cId="1450264423" sldId="537"/>
            <ac:spMk id="8" creationId="{4145B9B5-C0F4-4EC6-B08B-BD286AAF5B48}"/>
          </ac:spMkLst>
        </pc:spChg>
        <pc:spChg chg="add mod ord">
          <ac:chgData name="Syphax Ait oubelli" userId="ecf726b1934da71b" providerId="LiveId" clId="{DBF02EF2-5AE0-440D-B6AD-B5ACDEE03AC8}" dt="2021-08-27T23:43:27.189" v="6135" actId="14100"/>
          <ac:spMkLst>
            <pc:docMk/>
            <pc:sldMk cId="1450264423" sldId="537"/>
            <ac:spMk id="9" creationId="{175B5B2F-5004-4806-A0D0-9AAF2A5DBE29}"/>
          </ac:spMkLst>
        </pc:spChg>
        <pc:spChg chg="add mod">
          <ac:chgData name="Syphax Ait oubelli" userId="ecf726b1934da71b" providerId="LiveId" clId="{DBF02EF2-5AE0-440D-B6AD-B5ACDEE03AC8}" dt="2021-08-27T23:36:39.731" v="6036"/>
          <ac:spMkLst>
            <pc:docMk/>
            <pc:sldMk cId="1450264423" sldId="537"/>
            <ac:spMk id="10" creationId="{DCB47C7D-9AA9-47E0-B8FF-FFE3E46A05C1}"/>
          </ac:spMkLst>
        </pc:spChg>
      </pc:sldChg>
      <pc:sldChg chg="delSp modSp add mod modTransition">
        <pc:chgData name="Syphax Ait oubelli" userId="ecf726b1934da71b" providerId="LiveId" clId="{DBF02EF2-5AE0-440D-B6AD-B5ACDEE03AC8}" dt="2021-08-27T23:48:39.463" v="6157"/>
        <pc:sldMkLst>
          <pc:docMk/>
          <pc:sldMk cId="2888197791" sldId="538"/>
        </pc:sldMkLst>
        <pc:spChg chg="mod">
          <ac:chgData name="Syphax Ait oubelli" userId="ecf726b1934da71b" providerId="LiveId" clId="{DBF02EF2-5AE0-440D-B6AD-B5ACDEE03AC8}" dt="2021-08-27T23:48:10.620" v="6150" actId="20577"/>
          <ac:spMkLst>
            <pc:docMk/>
            <pc:sldMk cId="2888197791" sldId="538"/>
            <ac:spMk id="2" creationId="{8AA0B226-E149-4559-91F4-368A55977A17}"/>
          </ac:spMkLst>
        </pc:spChg>
        <pc:spChg chg="mod">
          <ac:chgData name="Syphax Ait oubelli" userId="ecf726b1934da71b" providerId="LiveId" clId="{DBF02EF2-5AE0-440D-B6AD-B5ACDEE03AC8}" dt="2021-08-27T23:48:22.963" v="6155" actId="403"/>
          <ac:spMkLst>
            <pc:docMk/>
            <pc:sldMk cId="2888197791" sldId="538"/>
            <ac:spMk id="3" creationId="{B6518A9A-BD4B-4027-B120-C669E63D6932}"/>
          </ac:spMkLst>
        </pc:spChg>
        <pc:spChg chg="del">
          <ac:chgData name="Syphax Ait oubelli" userId="ecf726b1934da71b" providerId="LiveId" clId="{DBF02EF2-5AE0-440D-B6AD-B5ACDEE03AC8}" dt="2021-08-27T23:48:19.725" v="6154" actId="478"/>
          <ac:spMkLst>
            <pc:docMk/>
            <pc:sldMk cId="2888197791" sldId="538"/>
            <ac:spMk id="4" creationId="{50FC0EC0-954C-4B91-94F9-AEE377E07C08}"/>
          </ac:spMkLst>
        </pc:spChg>
        <pc:spChg chg="del">
          <ac:chgData name="Syphax Ait oubelli" userId="ecf726b1934da71b" providerId="LiveId" clId="{DBF02EF2-5AE0-440D-B6AD-B5ACDEE03AC8}" dt="2021-08-27T23:48:19.725" v="6154" actId="478"/>
          <ac:spMkLst>
            <pc:docMk/>
            <pc:sldMk cId="2888197791" sldId="538"/>
            <ac:spMk id="5" creationId="{E0410E75-2957-4458-919D-41F569102007}"/>
          </ac:spMkLst>
        </pc:spChg>
        <pc:spChg chg="del">
          <ac:chgData name="Syphax Ait oubelli" userId="ecf726b1934da71b" providerId="LiveId" clId="{DBF02EF2-5AE0-440D-B6AD-B5ACDEE03AC8}" dt="2021-08-27T23:48:19.725" v="6154" actId="478"/>
          <ac:spMkLst>
            <pc:docMk/>
            <pc:sldMk cId="2888197791" sldId="538"/>
            <ac:spMk id="6" creationId="{8B9A809C-93CE-4B94-B281-49DDF62C2CFB}"/>
          </ac:spMkLst>
        </pc:spChg>
        <pc:spChg chg="del">
          <ac:chgData name="Syphax Ait oubelli" userId="ecf726b1934da71b" providerId="LiveId" clId="{DBF02EF2-5AE0-440D-B6AD-B5ACDEE03AC8}" dt="2021-08-27T23:48:19.725" v="6154" actId="478"/>
          <ac:spMkLst>
            <pc:docMk/>
            <pc:sldMk cId="2888197791" sldId="538"/>
            <ac:spMk id="7" creationId="{499A2B5B-22F9-4B9D-B391-247302463421}"/>
          </ac:spMkLst>
        </pc:spChg>
        <pc:spChg chg="del">
          <ac:chgData name="Syphax Ait oubelli" userId="ecf726b1934da71b" providerId="LiveId" clId="{DBF02EF2-5AE0-440D-B6AD-B5ACDEE03AC8}" dt="2021-08-27T23:48:19.725" v="6154" actId="478"/>
          <ac:spMkLst>
            <pc:docMk/>
            <pc:sldMk cId="2888197791" sldId="538"/>
            <ac:spMk id="9" creationId="{175B5B2F-5004-4806-A0D0-9AAF2A5DBE29}"/>
          </ac:spMkLst>
        </pc:spChg>
        <pc:spChg chg="del">
          <ac:chgData name="Syphax Ait oubelli" userId="ecf726b1934da71b" providerId="LiveId" clId="{DBF02EF2-5AE0-440D-B6AD-B5ACDEE03AC8}" dt="2021-08-27T23:48:19.725" v="6154" actId="478"/>
          <ac:spMkLst>
            <pc:docMk/>
            <pc:sldMk cId="2888197791" sldId="538"/>
            <ac:spMk id="10" creationId="{DCB47C7D-9AA9-47E0-B8FF-FFE3E46A05C1}"/>
          </ac:spMkLst>
        </pc:spChg>
      </pc:sldChg>
    </pc:docChg>
  </pc:docChgLst>
  <pc:docChgLst>
    <pc:chgData name="Syphax Ait oubelli" userId="ecf726b1934da71b" providerId="LiveId" clId="{39C3F440-380F-4C67-BAB4-31F007D993CF}"/>
    <pc:docChg chg="undo custSel addSld delSld modSld sldOrd modSection">
      <pc:chgData name="Syphax Ait oubelli" userId="ecf726b1934da71b" providerId="LiveId" clId="{39C3F440-380F-4C67-BAB4-31F007D993CF}" dt="2021-09-04T07:02:12.565" v="1855" actId="1076"/>
      <pc:docMkLst>
        <pc:docMk/>
      </pc:docMkLst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409591619" sldId="263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865906171" sldId="264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661684508" sldId="265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831612049" sldId="277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4278901722" sldId="278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8401496" sldId="279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155605615" sldId="280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4077835588" sldId="281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09315333" sldId="282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4152205712" sldId="283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771190954" sldId="284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942397423" sldId="285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486091988" sldId="286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83101562" sldId="287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137870273" sldId="288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995479322" sldId="289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4207941430" sldId="290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662306416" sldId="291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191143816" sldId="292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84014031" sldId="293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559390697" sldId="294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824773123" sldId="295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375022841" sldId="296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096507637" sldId="297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289970130" sldId="298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304745696" sldId="299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330548844" sldId="300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410286037" sldId="301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4201236911" sldId="302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467655554" sldId="303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540630153" sldId="304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617094901" sldId="305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300225530" sldId="306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864418925" sldId="307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979779805" sldId="308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261563342" sldId="309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425968039" sldId="310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977637411" sldId="311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42018274" sldId="312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571968658" sldId="313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729686096" sldId="314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264473464" sldId="315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006155254" sldId="316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203697662" sldId="317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185284918" sldId="318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682867618" sldId="319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55448609" sldId="320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81643281" sldId="321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139229797" sldId="322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844208628" sldId="323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957791718" sldId="324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4005593065" sldId="326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421618305" sldId="327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569493229" sldId="328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812219612" sldId="329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570852428" sldId="330"/>
        </pc:sldMkLst>
      </pc:sldChg>
      <pc:sldChg chg="addSp delSp modSp mod">
        <pc:chgData name="Syphax Ait oubelli" userId="ecf726b1934da71b" providerId="LiveId" clId="{39C3F440-380F-4C67-BAB4-31F007D993CF}" dt="2021-09-02T16:30:37.371" v="28"/>
        <pc:sldMkLst>
          <pc:docMk/>
          <pc:sldMk cId="14798839" sldId="332"/>
        </pc:sldMkLst>
        <pc:spChg chg="mod">
          <ac:chgData name="Syphax Ait oubelli" userId="ecf726b1934da71b" providerId="LiveId" clId="{39C3F440-380F-4C67-BAB4-31F007D993CF}" dt="2021-09-02T16:25:30.426" v="12" actId="20577"/>
          <ac:spMkLst>
            <pc:docMk/>
            <pc:sldMk cId="14798839" sldId="332"/>
            <ac:spMk id="2" creationId="{3B058406-6079-4C6C-B29B-FFE8036C3DA8}"/>
          </ac:spMkLst>
        </pc:spChg>
        <pc:grpChg chg="add mod">
          <ac:chgData name="Syphax Ait oubelli" userId="ecf726b1934da71b" providerId="LiveId" clId="{39C3F440-380F-4C67-BAB4-31F007D993CF}" dt="2021-09-02T16:30:33.014" v="26" actId="164"/>
          <ac:grpSpMkLst>
            <pc:docMk/>
            <pc:sldMk cId="14798839" sldId="332"/>
            <ac:grpSpMk id="8" creationId="{F43BB191-9B9C-47B4-AB4B-6759F332090E}"/>
          </ac:grpSpMkLst>
        </pc:grpChg>
        <pc:grpChg chg="add mod">
          <ac:chgData name="Syphax Ait oubelli" userId="ecf726b1934da71b" providerId="LiveId" clId="{39C3F440-380F-4C67-BAB4-31F007D993CF}" dt="2021-09-02T16:30:37.371" v="28"/>
          <ac:grpSpMkLst>
            <pc:docMk/>
            <pc:sldMk cId="14798839" sldId="332"/>
            <ac:grpSpMk id="9" creationId="{F94F4149-24F0-4674-B65D-49C18AE501FF}"/>
          </ac:grpSpMkLst>
        </pc:grpChg>
        <pc:picChg chg="add mod">
          <ac:chgData name="Syphax Ait oubelli" userId="ecf726b1934da71b" providerId="LiveId" clId="{39C3F440-380F-4C67-BAB4-31F007D993CF}" dt="2021-09-02T16:30:33.014" v="26" actId="164"/>
          <ac:picMkLst>
            <pc:docMk/>
            <pc:sldMk cId="14798839" sldId="332"/>
            <ac:picMk id="4" creationId="{0A41BDB0-264C-472B-A251-EBCBD1400118}"/>
          </ac:picMkLst>
        </pc:picChg>
        <pc:picChg chg="del">
          <ac:chgData name="Syphax Ait oubelli" userId="ecf726b1934da71b" providerId="LiveId" clId="{39C3F440-380F-4C67-BAB4-31F007D993CF}" dt="2021-09-02T16:28:51.722" v="13" actId="478"/>
          <ac:picMkLst>
            <pc:docMk/>
            <pc:sldMk cId="14798839" sldId="332"/>
            <ac:picMk id="5" creationId="{29A6F10B-C0C9-4447-9CB0-9575E354D977}"/>
          </ac:picMkLst>
        </pc:picChg>
        <pc:picChg chg="add mod ord">
          <ac:chgData name="Syphax Ait oubelli" userId="ecf726b1934da71b" providerId="LiveId" clId="{39C3F440-380F-4C67-BAB4-31F007D993CF}" dt="2021-09-02T16:30:33.014" v="26" actId="164"/>
          <ac:picMkLst>
            <pc:docMk/>
            <pc:sldMk cId="14798839" sldId="332"/>
            <ac:picMk id="7" creationId="{74B3BEEA-3DD0-413D-BAE2-2E3859B34CFC}"/>
          </ac:picMkLst>
        </pc:picChg>
        <pc:picChg chg="mod">
          <ac:chgData name="Syphax Ait oubelli" userId="ecf726b1934da71b" providerId="LiveId" clId="{39C3F440-380F-4C67-BAB4-31F007D993CF}" dt="2021-09-02T16:30:37.371" v="28"/>
          <ac:picMkLst>
            <pc:docMk/>
            <pc:sldMk cId="14798839" sldId="332"/>
            <ac:picMk id="10" creationId="{683E4B81-E408-49D8-8668-B457C9BDA725}"/>
          </ac:picMkLst>
        </pc:picChg>
        <pc:picChg chg="mod">
          <ac:chgData name="Syphax Ait oubelli" userId="ecf726b1934da71b" providerId="LiveId" clId="{39C3F440-380F-4C67-BAB4-31F007D993CF}" dt="2021-09-02T16:30:37.371" v="28"/>
          <ac:picMkLst>
            <pc:docMk/>
            <pc:sldMk cId="14798839" sldId="332"/>
            <ac:picMk id="11" creationId="{CAD6A959-7B0C-4B9B-A2A3-C375B5831D5B}"/>
          </ac:picMkLst>
        </pc:picChg>
      </pc:sldChg>
      <pc:sldChg chg="addSp delSp modSp add mod">
        <pc:chgData name="Syphax Ait oubelli" userId="ecf726b1934da71b" providerId="LiveId" clId="{39C3F440-380F-4C67-BAB4-31F007D993CF}" dt="2021-09-03T10:46:12.633" v="56" actId="1076"/>
        <pc:sldMkLst>
          <pc:docMk/>
          <pc:sldMk cId="1730545160" sldId="333"/>
        </pc:sldMkLst>
        <pc:spChg chg="del">
          <ac:chgData name="Syphax Ait oubelli" userId="ecf726b1934da71b" providerId="LiveId" clId="{39C3F440-380F-4C67-BAB4-31F007D993CF}" dt="2021-09-03T10:43:13.503" v="30" actId="478"/>
          <ac:spMkLst>
            <pc:docMk/>
            <pc:sldMk cId="1730545160" sldId="333"/>
            <ac:spMk id="2" creationId="{3B058406-6079-4C6C-B29B-FFE8036C3DA8}"/>
          </ac:spMkLst>
        </pc:spChg>
        <pc:grpChg chg="del">
          <ac:chgData name="Syphax Ait oubelli" userId="ecf726b1934da71b" providerId="LiveId" clId="{39C3F440-380F-4C67-BAB4-31F007D993CF}" dt="2021-09-03T10:43:15.192" v="31" actId="478"/>
          <ac:grpSpMkLst>
            <pc:docMk/>
            <pc:sldMk cId="1730545160" sldId="333"/>
            <ac:grpSpMk id="8" creationId="{F43BB191-9B9C-47B4-AB4B-6759F332090E}"/>
          </ac:grpSpMkLst>
        </pc:grpChg>
        <pc:picChg chg="del topLvl">
          <ac:chgData name="Syphax Ait oubelli" userId="ecf726b1934da71b" providerId="LiveId" clId="{39C3F440-380F-4C67-BAB4-31F007D993CF}" dt="2021-09-03T10:43:15.192" v="31" actId="478"/>
          <ac:picMkLst>
            <pc:docMk/>
            <pc:sldMk cId="1730545160" sldId="333"/>
            <ac:picMk id="4" creationId="{0A41BDB0-264C-472B-A251-EBCBD1400118}"/>
          </ac:picMkLst>
        </pc:picChg>
        <pc:picChg chg="add mod">
          <ac:chgData name="Syphax Ait oubelli" userId="ecf726b1934da71b" providerId="LiveId" clId="{39C3F440-380F-4C67-BAB4-31F007D993CF}" dt="2021-09-03T10:45:46.386" v="40" actId="14100"/>
          <ac:picMkLst>
            <pc:docMk/>
            <pc:sldMk cId="1730545160" sldId="333"/>
            <ac:picMk id="6" creationId="{863180F2-9E13-44E5-861B-C2294385A7B8}"/>
          </ac:picMkLst>
        </pc:picChg>
        <pc:picChg chg="del mod topLvl">
          <ac:chgData name="Syphax Ait oubelli" userId="ecf726b1934da71b" providerId="LiveId" clId="{39C3F440-380F-4C67-BAB4-31F007D993CF}" dt="2021-09-03T10:45:49.515" v="41" actId="478"/>
          <ac:picMkLst>
            <pc:docMk/>
            <pc:sldMk cId="1730545160" sldId="333"/>
            <ac:picMk id="7" creationId="{74B3BEEA-3DD0-413D-BAE2-2E3859B34CFC}"/>
          </ac:picMkLst>
        </pc:picChg>
        <pc:picChg chg="add mod">
          <ac:chgData name="Syphax Ait oubelli" userId="ecf726b1934da71b" providerId="LiveId" clId="{39C3F440-380F-4C67-BAB4-31F007D993CF}" dt="2021-09-03T10:45:44.273" v="39" actId="571"/>
          <ac:picMkLst>
            <pc:docMk/>
            <pc:sldMk cId="1730545160" sldId="333"/>
            <ac:picMk id="9" creationId="{22A7C583-9B8E-46EC-BD1C-3EE51F65CEC4}"/>
          </ac:picMkLst>
        </pc:picChg>
        <pc:picChg chg="add mod">
          <ac:chgData name="Syphax Ait oubelli" userId="ecf726b1934da71b" providerId="LiveId" clId="{39C3F440-380F-4C67-BAB4-31F007D993CF}" dt="2021-09-03T10:46:05.262" v="52" actId="1076"/>
          <ac:picMkLst>
            <pc:docMk/>
            <pc:sldMk cId="1730545160" sldId="333"/>
            <ac:picMk id="10" creationId="{23EEF6C5-4CFF-431D-B66A-C4B1B3F10BC1}"/>
          </ac:picMkLst>
        </pc:picChg>
        <pc:picChg chg="add mod">
          <ac:chgData name="Syphax Ait oubelli" userId="ecf726b1934da71b" providerId="LiveId" clId="{39C3F440-380F-4C67-BAB4-31F007D993CF}" dt="2021-09-03T10:45:57.382" v="46" actId="571"/>
          <ac:picMkLst>
            <pc:docMk/>
            <pc:sldMk cId="1730545160" sldId="333"/>
            <ac:picMk id="11" creationId="{F98DE668-F205-4D8C-9786-08631E364B18}"/>
          </ac:picMkLst>
        </pc:picChg>
        <pc:picChg chg="add mod">
          <ac:chgData name="Syphax Ait oubelli" userId="ecf726b1934da71b" providerId="LiveId" clId="{39C3F440-380F-4C67-BAB4-31F007D993CF}" dt="2021-09-03T10:46:03.902" v="51" actId="571"/>
          <ac:picMkLst>
            <pc:docMk/>
            <pc:sldMk cId="1730545160" sldId="333"/>
            <ac:picMk id="12" creationId="{F7D23D24-EB54-4038-BBDE-BB14AC4F761F}"/>
          </ac:picMkLst>
        </pc:picChg>
        <pc:picChg chg="add mod">
          <ac:chgData name="Syphax Ait oubelli" userId="ecf726b1934da71b" providerId="LiveId" clId="{39C3F440-380F-4C67-BAB4-31F007D993CF}" dt="2021-09-03T10:46:03.582" v="50" actId="571"/>
          <ac:picMkLst>
            <pc:docMk/>
            <pc:sldMk cId="1730545160" sldId="333"/>
            <ac:picMk id="13" creationId="{F374978F-865F-49CE-A51A-997120D5734A}"/>
          </ac:picMkLst>
        </pc:picChg>
        <pc:picChg chg="add mod">
          <ac:chgData name="Syphax Ait oubelli" userId="ecf726b1934da71b" providerId="LiveId" clId="{39C3F440-380F-4C67-BAB4-31F007D993CF}" dt="2021-09-03T10:46:06.836" v="53" actId="571"/>
          <ac:picMkLst>
            <pc:docMk/>
            <pc:sldMk cId="1730545160" sldId="333"/>
            <ac:picMk id="14" creationId="{17B3429E-486A-4B86-9D0F-674E5F86A759}"/>
          </ac:picMkLst>
        </pc:picChg>
        <pc:picChg chg="add mod">
          <ac:chgData name="Syphax Ait oubelli" userId="ecf726b1934da71b" providerId="LiveId" clId="{39C3F440-380F-4C67-BAB4-31F007D993CF}" dt="2021-09-03T10:46:08.429" v="54" actId="571"/>
          <ac:picMkLst>
            <pc:docMk/>
            <pc:sldMk cId="1730545160" sldId="333"/>
            <ac:picMk id="15" creationId="{FFDF011B-FEF8-4BF8-99AF-D44A49F48335}"/>
          </ac:picMkLst>
        </pc:picChg>
        <pc:picChg chg="add mod">
          <ac:chgData name="Syphax Ait oubelli" userId="ecf726b1934da71b" providerId="LiveId" clId="{39C3F440-380F-4C67-BAB4-31F007D993CF}" dt="2021-09-03T10:46:12.633" v="56" actId="1076"/>
          <ac:picMkLst>
            <pc:docMk/>
            <pc:sldMk cId="1730545160" sldId="333"/>
            <ac:picMk id="16" creationId="{034103B9-2B25-43B7-8C88-8FD6CFDFBD8B}"/>
          </ac:picMkLst>
        </pc:picChg>
        <pc:picChg chg="add mod">
          <ac:chgData name="Syphax Ait oubelli" userId="ecf726b1934da71b" providerId="LiveId" clId="{39C3F440-380F-4C67-BAB4-31F007D993CF}" dt="2021-09-03T10:46:12.633" v="56" actId="1076"/>
          <ac:picMkLst>
            <pc:docMk/>
            <pc:sldMk cId="1730545160" sldId="333"/>
            <ac:picMk id="17" creationId="{09534186-A375-45DA-B8E0-084FDD2E6633}"/>
          </ac:picMkLst>
        </pc:picChg>
        <pc:picChg chg="add mod">
          <ac:chgData name="Syphax Ait oubelli" userId="ecf726b1934da71b" providerId="LiveId" clId="{39C3F440-380F-4C67-BAB4-31F007D993CF}" dt="2021-09-03T10:46:12.633" v="56" actId="1076"/>
          <ac:picMkLst>
            <pc:docMk/>
            <pc:sldMk cId="1730545160" sldId="333"/>
            <ac:picMk id="18" creationId="{B459837D-5368-4516-BE47-0B58B178F10F}"/>
          </ac:picMkLst>
        </pc:picChg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872447348" sldId="333"/>
        </pc:sldMkLst>
      </pc:sldChg>
      <pc:sldChg chg="addSp modSp add mod">
        <pc:chgData name="Syphax Ait oubelli" userId="ecf726b1934da71b" providerId="LiveId" clId="{39C3F440-380F-4C67-BAB4-31F007D993CF}" dt="2021-09-03T13:45:58.528" v="76" actId="1035"/>
        <pc:sldMkLst>
          <pc:docMk/>
          <pc:sldMk cId="3965280871" sldId="334"/>
        </pc:sldMkLst>
        <pc:spChg chg="add mod">
          <ac:chgData name="Syphax Ait oubelli" userId="ecf726b1934da71b" providerId="LiveId" clId="{39C3F440-380F-4C67-BAB4-31F007D993CF}" dt="2021-09-03T13:45:13.664" v="67" actId="1035"/>
          <ac:spMkLst>
            <pc:docMk/>
            <pc:sldMk cId="3965280871" sldId="334"/>
            <ac:spMk id="2" creationId="{EADD5BC2-D910-42D3-8B04-9CB799251D54}"/>
          </ac:spMkLst>
        </pc:spChg>
        <pc:picChg chg="add mod">
          <ac:chgData name="Syphax Ait oubelli" userId="ecf726b1934da71b" providerId="LiveId" clId="{39C3F440-380F-4C67-BAB4-31F007D993CF}" dt="2021-09-03T13:45:58.528" v="76" actId="1035"/>
          <ac:picMkLst>
            <pc:docMk/>
            <pc:sldMk cId="3965280871" sldId="334"/>
            <ac:picMk id="4" creationId="{56CEB10B-C77B-4C3A-B344-4DD4EC26417F}"/>
          </ac:picMkLst>
        </pc:picChg>
      </pc:sldChg>
      <pc:sldChg chg="addSp modSp add mod ord">
        <pc:chgData name="Syphax Ait oubelli" userId="ecf726b1934da71b" providerId="LiveId" clId="{39C3F440-380F-4C67-BAB4-31F007D993CF}" dt="2021-09-03T13:46:50.675" v="86" actId="571"/>
        <pc:sldMkLst>
          <pc:docMk/>
          <pc:sldMk cId="3089138185" sldId="335"/>
        </pc:sldMkLst>
        <pc:spChg chg="add mod">
          <ac:chgData name="Syphax Ait oubelli" userId="ecf726b1934da71b" providerId="LiveId" clId="{39C3F440-380F-4C67-BAB4-31F007D993CF}" dt="2021-09-03T13:46:46.531" v="84" actId="207"/>
          <ac:spMkLst>
            <pc:docMk/>
            <pc:sldMk cId="3089138185" sldId="335"/>
            <ac:spMk id="2" creationId="{B92FAED4-C371-4375-BB04-8436A43B7B2B}"/>
          </ac:spMkLst>
        </pc:spChg>
        <pc:spChg chg="add mod">
          <ac:chgData name="Syphax Ait oubelli" userId="ecf726b1934da71b" providerId="LiveId" clId="{39C3F440-380F-4C67-BAB4-31F007D993CF}" dt="2021-09-03T13:46:49" v="85" actId="571"/>
          <ac:spMkLst>
            <pc:docMk/>
            <pc:sldMk cId="3089138185" sldId="335"/>
            <ac:spMk id="11" creationId="{1772F940-3276-4841-B7EA-7FE715CDD76C}"/>
          </ac:spMkLst>
        </pc:spChg>
        <pc:spChg chg="add mod">
          <ac:chgData name="Syphax Ait oubelli" userId="ecf726b1934da71b" providerId="LiveId" clId="{39C3F440-380F-4C67-BAB4-31F007D993CF}" dt="2021-09-03T13:46:50.675" v="86" actId="571"/>
          <ac:spMkLst>
            <pc:docMk/>
            <pc:sldMk cId="3089138185" sldId="335"/>
            <ac:spMk id="12" creationId="{95EB93C2-19CD-41A4-9E5E-DC4E8C70EDA2}"/>
          </ac:spMkLst>
        </pc:spChg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828117253" sldId="335"/>
        </pc:sldMkLst>
      </pc:sldChg>
      <pc:sldChg chg="addSp modSp add mod">
        <pc:chgData name="Syphax Ait oubelli" userId="ecf726b1934da71b" providerId="LiveId" clId="{39C3F440-380F-4C67-BAB4-31F007D993CF}" dt="2021-09-03T14:00:30.219" v="244" actId="207"/>
        <pc:sldMkLst>
          <pc:docMk/>
          <pc:sldMk cId="838851283" sldId="336"/>
        </pc:sldMkLst>
        <pc:spChg chg="add mod">
          <ac:chgData name="Syphax Ait oubelli" userId="ecf726b1934da71b" providerId="LiveId" clId="{39C3F440-380F-4C67-BAB4-31F007D993CF}" dt="2021-09-03T13:48:28.329" v="97" actId="1036"/>
          <ac:spMkLst>
            <pc:docMk/>
            <pc:sldMk cId="838851283" sldId="336"/>
            <ac:spMk id="3" creationId="{178856E9-1704-4EBC-9DB5-2FAF1CB13ABD}"/>
          </ac:spMkLst>
        </pc:spChg>
        <pc:spChg chg="add mod">
          <ac:chgData name="Syphax Ait oubelli" userId="ecf726b1934da71b" providerId="LiveId" clId="{39C3F440-380F-4C67-BAB4-31F007D993CF}" dt="2021-09-03T13:58:21.955" v="174" actId="113"/>
          <ac:spMkLst>
            <pc:docMk/>
            <pc:sldMk cId="838851283" sldId="336"/>
            <ac:spMk id="7" creationId="{10E255C3-1688-4C04-8240-7C17AEA05754}"/>
          </ac:spMkLst>
        </pc:spChg>
        <pc:spChg chg="add mod">
          <ac:chgData name="Syphax Ait oubelli" userId="ecf726b1934da71b" providerId="LiveId" clId="{39C3F440-380F-4C67-BAB4-31F007D993CF}" dt="2021-09-03T14:00:30.219" v="244" actId="207"/>
          <ac:spMkLst>
            <pc:docMk/>
            <pc:sldMk cId="838851283" sldId="336"/>
            <ac:spMk id="13" creationId="{B4DC3924-F6AD-4EFA-96DE-F74C1E8D7C3D}"/>
          </ac:spMkLst>
        </pc:spChg>
        <pc:spChg chg="add mod">
          <ac:chgData name="Syphax Ait oubelli" userId="ecf726b1934da71b" providerId="LiveId" clId="{39C3F440-380F-4C67-BAB4-31F007D993CF}" dt="2021-09-03T13:48:33.594" v="99" actId="571"/>
          <ac:spMkLst>
            <pc:docMk/>
            <pc:sldMk cId="838851283" sldId="336"/>
            <ac:spMk id="19" creationId="{30BEE537-8863-428F-AC42-B9170639962A}"/>
          </ac:spMkLst>
        </pc:spChg>
        <pc:spChg chg="add mod">
          <ac:chgData name="Syphax Ait oubelli" userId="ecf726b1934da71b" providerId="LiveId" clId="{39C3F440-380F-4C67-BAB4-31F007D993CF}" dt="2021-09-03T14:00:30.219" v="244" actId="207"/>
          <ac:spMkLst>
            <pc:docMk/>
            <pc:sldMk cId="838851283" sldId="336"/>
            <ac:spMk id="20" creationId="{42FAD2B1-F47D-4F1E-9CC2-EE2D750DEE27}"/>
          </ac:spMkLst>
        </pc:spChg>
        <pc:spChg chg="add mod">
          <ac:chgData name="Syphax Ait oubelli" userId="ecf726b1934da71b" providerId="LiveId" clId="{39C3F440-380F-4C67-BAB4-31F007D993CF}" dt="2021-09-03T13:48:40.150" v="101" actId="571"/>
          <ac:spMkLst>
            <pc:docMk/>
            <pc:sldMk cId="838851283" sldId="336"/>
            <ac:spMk id="21" creationId="{5F2BB194-9526-4A9A-B06A-FF516F850E0D}"/>
          </ac:spMkLst>
        </pc:spChg>
        <pc:spChg chg="add mod">
          <ac:chgData name="Syphax Ait oubelli" userId="ecf726b1934da71b" providerId="LiveId" clId="{39C3F440-380F-4C67-BAB4-31F007D993CF}" dt="2021-09-03T14:00:30.219" v="244" actId="207"/>
          <ac:spMkLst>
            <pc:docMk/>
            <pc:sldMk cId="838851283" sldId="336"/>
            <ac:spMk id="22" creationId="{4CB21C4C-8F17-448C-AF04-0C45F9956790}"/>
          </ac:spMkLst>
        </pc:spChg>
        <pc:spChg chg="add mod">
          <ac:chgData name="Syphax Ait oubelli" userId="ecf726b1934da71b" providerId="LiveId" clId="{39C3F440-380F-4C67-BAB4-31F007D993CF}" dt="2021-09-03T13:48:40.150" v="101" actId="571"/>
          <ac:spMkLst>
            <pc:docMk/>
            <pc:sldMk cId="838851283" sldId="336"/>
            <ac:spMk id="23" creationId="{93EBA7C2-DA02-4CBD-BA25-6ABAFDB85E90}"/>
          </ac:spMkLst>
        </pc:spChg>
        <pc:picChg chg="add mod">
          <ac:chgData name="Syphax Ait oubelli" userId="ecf726b1934da71b" providerId="LiveId" clId="{39C3F440-380F-4C67-BAB4-31F007D993CF}" dt="2021-09-03T13:57:19.415" v="121" actId="1076"/>
          <ac:picMkLst>
            <pc:docMk/>
            <pc:sldMk cId="838851283" sldId="336"/>
            <ac:picMk id="5" creationId="{19E2385D-285D-415A-83F4-8DB0007C9C8D}"/>
          </ac:picMkLst>
        </pc:picChg>
        <pc:picChg chg="add mod">
          <ac:chgData name="Syphax Ait oubelli" userId="ecf726b1934da71b" providerId="LiveId" clId="{39C3F440-380F-4C67-BAB4-31F007D993CF}" dt="2021-09-03T13:49:20.546" v="107" actId="1035"/>
          <ac:picMkLst>
            <pc:docMk/>
            <pc:sldMk cId="838851283" sldId="336"/>
            <ac:picMk id="24" creationId="{67250E78-A885-4714-83B6-BADCB31442C9}"/>
          </ac:picMkLst>
        </pc:picChg>
        <pc:picChg chg="add mod">
          <ac:chgData name="Syphax Ait oubelli" userId="ecf726b1934da71b" providerId="LiveId" clId="{39C3F440-380F-4C67-BAB4-31F007D993CF}" dt="2021-09-03T13:49:23.777" v="108" actId="571"/>
          <ac:picMkLst>
            <pc:docMk/>
            <pc:sldMk cId="838851283" sldId="336"/>
            <ac:picMk id="25" creationId="{EE6ABE97-955C-4C1F-8E4C-34A88C446718}"/>
          </ac:picMkLst>
        </pc:picChg>
        <pc:picChg chg="add mod">
          <ac:chgData name="Syphax Ait oubelli" userId="ecf726b1934da71b" providerId="LiveId" clId="{39C3F440-380F-4C67-BAB4-31F007D993CF}" dt="2021-09-03T13:49:27.105" v="109" actId="571"/>
          <ac:picMkLst>
            <pc:docMk/>
            <pc:sldMk cId="838851283" sldId="336"/>
            <ac:picMk id="26" creationId="{C964AECB-0AC7-464D-8B81-7BB7C9978348}"/>
          </ac:picMkLst>
        </pc:picChg>
        <pc:picChg chg="add mod">
          <ac:chgData name="Syphax Ait oubelli" userId="ecf726b1934da71b" providerId="LiveId" clId="{39C3F440-380F-4C67-BAB4-31F007D993CF}" dt="2021-09-03T13:49:31.727" v="111" actId="1076"/>
          <ac:picMkLst>
            <pc:docMk/>
            <pc:sldMk cId="838851283" sldId="336"/>
            <ac:picMk id="27" creationId="{91DF034D-215E-4234-9FFD-71B34BFAF866}"/>
          </ac:picMkLst>
        </pc:picChg>
        <pc:picChg chg="add mod">
          <ac:chgData name="Syphax Ait oubelli" userId="ecf726b1934da71b" providerId="LiveId" clId="{39C3F440-380F-4C67-BAB4-31F007D993CF}" dt="2021-09-03T13:49:38.595" v="112" actId="571"/>
          <ac:picMkLst>
            <pc:docMk/>
            <pc:sldMk cId="838851283" sldId="336"/>
            <ac:picMk id="28" creationId="{0A88DE96-C63E-41F4-B802-E4B952886111}"/>
          </ac:picMkLst>
        </pc:picChg>
        <pc:picChg chg="add mod">
          <ac:chgData name="Syphax Ait oubelli" userId="ecf726b1934da71b" providerId="LiveId" clId="{39C3F440-380F-4C67-BAB4-31F007D993CF}" dt="2021-09-03T13:49:38.595" v="112" actId="571"/>
          <ac:picMkLst>
            <pc:docMk/>
            <pc:sldMk cId="838851283" sldId="336"/>
            <ac:picMk id="29" creationId="{FC01DF2D-6FFC-4A76-BFB4-E8658AA0C8B1}"/>
          </ac:picMkLst>
        </pc:picChg>
        <pc:picChg chg="add mod">
          <ac:chgData name="Syphax Ait oubelli" userId="ecf726b1934da71b" providerId="LiveId" clId="{39C3F440-380F-4C67-BAB4-31F007D993CF}" dt="2021-09-03T13:49:38.595" v="112" actId="571"/>
          <ac:picMkLst>
            <pc:docMk/>
            <pc:sldMk cId="838851283" sldId="336"/>
            <ac:picMk id="30" creationId="{5F193ECD-BB68-4745-AF4E-847009A50C63}"/>
          </ac:picMkLst>
        </pc:picChg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183755414" sldId="336"/>
        </pc:sldMkLst>
      </pc:sldChg>
      <pc:sldChg chg="add del">
        <pc:chgData name="Syphax Ait oubelli" userId="ecf726b1934da71b" providerId="LiveId" clId="{39C3F440-380F-4C67-BAB4-31F007D993CF}" dt="2021-09-03T13:57:17.175" v="120" actId="2890"/>
        <pc:sldMkLst>
          <pc:docMk/>
          <pc:sldMk cId="2348377307" sldId="337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496962250" sldId="337"/>
        </pc:sldMkLst>
      </pc:sldChg>
      <pc:sldChg chg="addSp delSp modSp add mod">
        <pc:chgData name="Syphax Ait oubelli" userId="ecf726b1934da71b" providerId="LiveId" clId="{39C3F440-380F-4C67-BAB4-31F007D993CF}" dt="2021-09-03T14:00:24.133" v="243" actId="207"/>
        <pc:sldMkLst>
          <pc:docMk/>
          <pc:sldMk cId="4126660452" sldId="337"/>
        </pc:sldMkLst>
        <pc:spChg chg="mod">
          <ac:chgData name="Syphax Ait oubelli" userId="ecf726b1934da71b" providerId="LiveId" clId="{39C3F440-380F-4C67-BAB4-31F007D993CF}" dt="2021-09-03T13:58:59.353" v="176" actId="20577"/>
          <ac:spMkLst>
            <pc:docMk/>
            <pc:sldMk cId="4126660452" sldId="337"/>
            <ac:spMk id="3" creationId="{178856E9-1704-4EBC-9DB5-2FAF1CB13ABD}"/>
          </ac:spMkLst>
        </pc:spChg>
        <pc:spChg chg="mod">
          <ac:chgData name="Syphax Ait oubelli" userId="ecf726b1934da71b" providerId="LiveId" clId="{39C3F440-380F-4C67-BAB4-31F007D993CF}" dt="2021-09-03T13:59:51.688" v="237" actId="113"/>
          <ac:spMkLst>
            <pc:docMk/>
            <pc:sldMk cId="4126660452" sldId="337"/>
            <ac:spMk id="7" creationId="{10E255C3-1688-4C04-8240-7C17AEA05754}"/>
          </ac:spMkLst>
        </pc:spChg>
        <pc:spChg chg="mod">
          <ac:chgData name="Syphax Ait oubelli" userId="ecf726b1934da71b" providerId="LiveId" clId="{39C3F440-380F-4C67-BAB4-31F007D993CF}" dt="2021-09-03T14:00:24.133" v="243" actId="207"/>
          <ac:spMkLst>
            <pc:docMk/>
            <pc:sldMk cId="4126660452" sldId="337"/>
            <ac:spMk id="13" creationId="{B4DC3924-F6AD-4EFA-96DE-F74C1E8D7C3D}"/>
          </ac:spMkLst>
        </pc:spChg>
        <pc:spChg chg="mod">
          <ac:chgData name="Syphax Ait oubelli" userId="ecf726b1934da71b" providerId="LiveId" clId="{39C3F440-380F-4C67-BAB4-31F007D993CF}" dt="2021-09-03T13:59:04.125" v="180" actId="20577"/>
          <ac:spMkLst>
            <pc:docMk/>
            <pc:sldMk cId="4126660452" sldId="337"/>
            <ac:spMk id="19" creationId="{30BEE537-8863-428F-AC42-B9170639962A}"/>
          </ac:spMkLst>
        </pc:spChg>
        <pc:spChg chg="mod">
          <ac:chgData name="Syphax Ait oubelli" userId="ecf726b1934da71b" providerId="LiveId" clId="{39C3F440-380F-4C67-BAB4-31F007D993CF}" dt="2021-09-03T14:00:24.133" v="243" actId="207"/>
          <ac:spMkLst>
            <pc:docMk/>
            <pc:sldMk cId="4126660452" sldId="337"/>
            <ac:spMk id="20" creationId="{42FAD2B1-F47D-4F1E-9CC2-EE2D750DEE27}"/>
          </ac:spMkLst>
        </pc:spChg>
        <pc:spChg chg="mod">
          <ac:chgData name="Syphax Ait oubelli" userId="ecf726b1934da71b" providerId="LiveId" clId="{39C3F440-380F-4C67-BAB4-31F007D993CF}" dt="2021-09-03T13:59:07.438" v="182" actId="20577"/>
          <ac:spMkLst>
            <pc:docMk/>
            <pc:sldMk cId="4126660452" sldId="337"/>
            <ac:spMk id="21" creationId="{5F2BB194-9526-4A9A-B06A-FF516F850E0D}"/>
          </ac:spMkLst>
        </pc:spChg>
        <pc:spChg chg="mod">
          <ac:chgData name="Syphax Ait oubelli" userId="ecf726b1934da71b" providerId="LiveId" clId="{39C3F440-380F-4C67-BAB4-31F007D993CF}" dt="2021-09-03T14:00:24.133" v="243" actId="207"/>
          <ac:spMkLst>
            <pc:docMk/>
            <pc:sldMk cId="4126660452" sldId="337"/>
            <ac:spMk id="22" creationId="{4CB21C4C-8F17-448C-AF04-0C45F9956790}"/>
          </ac:spMkLst>
        </pc:spChg>
        <pc:spChg chg="mod">
          <ac:chgData name="Syphax Ait oubelli" userId="ecf726b1934da71b" providerId="LiveId" clId="{39C3F440-380F-4C67-BAB4-31F007D993CF}" dt="2021-09-03T13:59:11.414" v="184" actId="20577"/>
          <ac:spMkLst>
            <pc:docMk/>
            <pc:sldMk cId="4126660452" sldId="337"/>
            <ac:spMk id="23" creationId="{93EBA7C2-DA02-4CBD-BA25-6ABAFDB85E90}"/>
          </ac:spMkLst>
        </pc:spChg>
        <pc:picChg chg="mod">
          <ac:chgData name="Syphax Ait oubelli" userId="ecf726b1934da71b" providerId="LiveId" clId="{39C3F440-380F-4C67-BAB4-31F007D993CF}" dt="2021-09-03T13:59:59.743" v="240" actId="14826"/>
          <ac:picMkLst>
            <pc:docMk/>
            <pc:sldMk cId="4126660452" sldId="337"/>
            <ac:picMk id="5" creationId="{19E2385D-285D-415A-83F4-8DB0007C9C8D}"/>
          </ac:picMkLst>
        </pc:picChg>
        <pc:picChg chg="add del mod">
          <ac:chgData name="Syphax Ait oubelli" userId="ecf726b1934da71b" providerId="LiveId" clId="{39C3F440-380F-4C67-BAB4-31F007D993CF}" dt="2021-09-03T13:59:57.556" v="239" actId="21"/>
          <ac:picMkLst>
            <pc:docMk/>
            <pc:sldMk cId="4126660452" sldId="337"/>
            <ac:picMk id="8" creationId="{F71A5555-1E58-4423-BB68-1B09636056E8}"/>
          </ac:picMkLst>
        </pc:picChg>
      </pc:sldChg>
      <pc:sldChg chg="addSp delSp modSp add mod">
        <pc:chgData name="Syphax Ait oubelli" userId="ecf726b1934da71b" providerId="LiveId" clId="{39C3F440-380F-4C67-BAB4-31F007D993CF}" dt="2021-09-03T14:06:12.962" v="346" actId="207"/>
        <pc:sldMkLst>
          <pc:docMk/>
          <pc:sldMk cId="2187991963" sldId="338"/>
        </pc:sldMkLst>
        <pc:spChg chg="del">
          <ac:chgData name="Syphax Ait oubelli" userId="ecf726b1934da71b" providerId="LiveId" clId="{39C3F440-380F-4C67-BAB4-31F007D993CF}" dt="2021-09-03T14:02:46.507" v="246" actId="478"/>
          <ac:spMkLst>
            <pc:docMk/>
            <pc:sldMk cId="2187991963" sldId="338"/>
            <ac:spMk id="2" creationId="{B92FAED4-C371-4375-BB04-8436A43B7B2B}"/>
          </ac:spMkLst>
        </pc:spChg>
        <pc:spChg chg="del">
          <ac:chgData name="Syphax Ait oubelli" userId="ecf726b1934da71b" providerId="LiveId" clId="{39C3F440-380F-4C67-BAB4-31F007D993CF}" dt="2021-09-03T14:02:46.507" v="246" actId="478"/>
          <ac:spMkLst>
            <pc:docMk/>
            <pc:sldMk cId="2187991963" sldId="338"/>
            <ac:spMk id="3" creationId="{178856E9-1704-4EBC-9DB5-2FAF1CB13ABD}"/>
          </ac:spMkLst>
        </pc:spChg>
        <pc:spChg chg="add mod ord">
          <ac:chgData name="Syphax Ait oubelli" userId="ecf726b1934da71b" providerId="LiveId" clId="{39C3F440-380F-4C67-BAB4-31F007D993CF}" dt="2021-09-03T14:05:17.057" v="313" actId="1076"/>
          <ac:spMkLst>
            <pc:docMk/>
            <pc:sldMk cId="2187991963" sldId="338"/>
            <ac:spMk id="4" creationId="{579528CC-1001-4F5A-A066-37C8EC27FFA9}"/>
          </ac:spMkLst>
        </pc:spChg>
        <pc:spChg chg="del">
          <ac:chgData name="Syphax Ait oubelli" userId="ecf726b1934da71b" providerId="LiveId" clId="{39C3F440-380F-4C67-BAB4-31F007D993CF}" dt="2021-09-03T14:02:46.507" v="246" actId="478"/>
          <ac:spMkLst>
            <pc:docMk/>
            <pc:sldMk cId="2187991963" sldId="338"/>
            <ac:spMk id="7" creationId="{10E255C3-1688-4C04-8240-7C17AEA05754}"/>
          </ac:spMkLst>
        </pc:spChg>
        <pc:spChg chg="del">
          <ac:chgData name="Syphax Ait oubelli" userId="ecf726b1934da71b" providerId="LiveId" clId="{39C3F440-380F-4C67-BAB4-31F007D993CF}" dt="2021-09-03T14:02:46.507" v="246" actId="478"/>
          <ac:spMkLst>
            <pc:docMk/>
            <pc:sldMk cId="2187991963" sldId="338"/>
            <ac:spMk id="11" creationId="{1772F940-3276-4841-B7EA-7FE715CDD76C}"/>
          </ac:spMkLst>
        </pc:spChg>
        <pc:spChg chg="del">
          <ac:chgData name="Syphax Ait oubelli" userId="ecf726b1934da71b" providerId="LiveId" clId="{39C3F440-380F-4C67-BAB4-31F007D993CF}" dt="2021-09-03T14:02:46.507" v="246" actId="478"/>
          <ac:spMkLst>
            <pc:docMk/>
            <pc:sldMk cId="2187991963" sldId="338"/>
            <ac:spMk id="12" creationId="{95EB93C2-19CD-41A4-9E5E-DC4E8C70EDA2}"/>
          </ac:spMkLst>
        </pc:spChg>
        <pc:spChg chg="del">
          <ac:chgData name="Syphax Ait oubelli" userId="ecf726b1934da71b" providerId="LiveId" clId="{39C3F440-380F-4C67-BAB4-31F007D993CF}" dt="2021-09-03T14:02:46.507" v="246" actId="478"/>
          <ac:spMkLst>
            <pc:docMk/>
            <pc:sldMk cId="2187991963" sldId="338"/>
            <ac:spMk id="13" creationId="{B4DC3924-F6AD-4EFA-96DE-F74C1E8D7C3D}"/>
          </ac:spMkLst>
        </pc:spChg>
        <pc:spChg chg="del">
          <ac:chgData name="Syphax Ait oubelli" userId="ecf726b1934da71b" providerId="LiveId" clId="{39C3F440-380F-4C67-BAB4-31F007D993CF}" dt="2021-09-03T14:02:46.507" v="246" actId="478"/>
          <ac:spMkLst>
            <pc:docMk/>
            <pc:sldMk cId="2187991963" sldId="338"/>
            <ac:spMk id="19" creationId="{30BEE537-8863-428F-AC42-B9170639962A}"/>
          </ac:spMkLst>
        </pc:spChg>
        <pc:spChg chg="del">
          <ac:chgData name="Syphax Ait oubelli" userId="ecf726b1934da71b" providerId="LiveId" clId="{39C3F440-380F-4C67-BAB4-31F007D993CF}" dt="2021-09-03T14:02:46.507" v="246" actId="478"/>
          <ac:spMkLst>
            <pc:docMk/>
            <pc:sldMk cId="2187991963" sldId="338"/>
            <ac:spMk id="20" creationId="{42FAD2B1-F47D-4F1E-9CC2-EE2D750DEE27}"/>
          </ac:spMkLst>
        </pc:spChg>
        <pc:spChg chg="del">
          <ac:chgData name="Syphax Ait oubelli" userId="ecf726b1934da71b" providerId="LiveId" clId="{39C3F440-380F-4C67-BAB4-31F007D993CF}" dt="2021-09-03T14:02:46.507" v="246" actId="478"/>
          <ac:spMkLst>
            <pc:docMk/>
            <pc:sldMk cId="2187991963" sldId="338"/>
            <ac:spMk id="21" creationId="{5F2BB194-9526-4A9A-B06A-FF516F850E0D}"/>
          </ac:spMkLst>
        </pc:spChg>
        <pc:spChg chg="del">
          <ac:chgData name="Syphax Ait oubelli" userId="ecf726b1934da71b" providerId="LiveId" clId="{39C3F440-380F-4C67-BAB4-31F007D993CF}" dt="2021-09-03T14:02:46.507" v="246" actId="478"/>
          <ac:spMkLst>
            <pc:docMk/>
            <pc:sldMk cId="2187991963" sldId="338"/>
            <ac:spMk id="22" creationId="{4CB21C4C-8F17-448C-AF04-0C45F9956790}"/>
          </ac:spMkLst>
        </pc:spChg>
        <pc:spChg chg="del">
          <ac:chgData name="Syphax Ait oubelli" userId="ecf726b1934da71b" providerId="LiveId" clId="{39C3F440-380F-4C67-BAB4-31F007D993CF}" dt="2021-09-03T14:02:46.507" v="246" actId="478"/>
          <ac:spMkLst>
            <pc:docMk/>
            <pc:sldMk cId="2187991963" sldId="338"/>
            <ac:spMk id="23" creationId="{93EBA7C2-DA02-4CBD-BA25-6ABAFDB85E90}"/>
          </ac:spMkLst>
        </pc:spChg>
        <pc:spChg chg="add mod ord">
          <ac:chgData name="Syphax Ait oubelli" userId="ecf726b1934da71b" providerId="LiveId" clId="{39C3F440-380F-4C67-BAB4-31F007D993CF}" dt="2021-09-03T14:05:19.008" v="314" actId="20577"/>
          <ac:spMkLst>
            <pc:docMk/>
            <pc:sldMk cId="2187991963" sldId="338"/>
            <ac:spMk id="31" creationId="{7A79794F-271E-44D7-8253-9713DD87EEB1}"/>
          </ac:spMkLst>
        </pc:spChg>
        <pc:spChg chg="add mod ord">
          <ac:chgData name="Syphax Ait oubelli" userId="ecf726b1934da71b" providerId="LiveId" clId="{39C3F440-380F-4C67-BAB4-31F007D993CF}" dt="2021-09-03T14:05:21.050" v="315" actId="20577"/>
          <ac:spMkLst>
            <pc:docMk/>
            <pc:sldMk cId="2187991963" sldId="338"/>
            <ac:spMk id="32" creationId="{A18AC4C9-520F-4D4A-8096-255BB7BF108B}"/>
          </ac:spMkLst>
        </pc:spChg>
        <pc:spChg chg="add mod">
          <ac:chgData name="Syphax Ait oubelli" userId="ecf726b1934da71b" providerId="LiveId" clId="{39C3F440-380F-4C67-BAB4-31F007D993CF}" dt="2021-09-03T14:05:17.057" v="313" actId="1076"/>
          <ac:spMkLst>
            <pc:docMk/>
            <pc:sldMk cId="2187991963" sldId="338"/>
            <ac:spMk id="36" creationId="{D673F200-F1E7-450D-8FA7-0D36426740BF}"/>
          </ac:spMkLst>
        </pc:spChg>
        <pc:spChg chg="add mod">
          <ac:chgData name="Syphax Ait oubelli" userId="ecf726b1934da71b" providerId="LiveId" clId="{39C3F440-380F-4C67-BAB4-31F007D993CF}" dt="2021-09-03T14:05:17.057" v="313" actId="1076"/>
          <ac:spMkLst>
            <pc:docMk/>
            <pc:sldMk cId="2187991963" sldId="338"/>
            <ac:spMk id="37" creationId="{3061215B-2C8F-4458-A540-59BA9EBD86A9}"/>
          </ac:spMkLst>
        </pc:spChg>
        <pc:spChg chg="add mod">
          <ac:chgData name="Syphax Ait oubelli" userId="ecf726b1934da71b" providerId="LiveId" clId="{39C3F440-380F-4C67-BAB4-31F007D993CF}" dt="2021-09-03T14:06:12.962" v="346" actId="207"/>
          <ac:spMkLst>
            <pc:docMk/>
            <pc:sldMk cId="2187991963" sldId="338"/>
            <ac:spMk id="38" creationId="{AA9904D1-03DA-4A13-BDBC-9E4E776BDD76}"/>
          </ac:spMkLst>
        </pc:spChg>
        <pc:picChg chg="del">
          <ac:chgData name="Syphax Ait oubelli" userId="ecf726b1934da71b" providerId="LiveId" clId="{39C3F440-380F-4C67-BAB4-31F007D993CF}" dt="2021-09-03T14:02:46.507" v="246" actId="478"/>
          <ac:picMkLst>
            <pc:docMk/>
            <pc:sldMk cId="2187991963" sldId="338"/>
            <ac:picMk id="5" creationId="{19E2385D-285D-415A-83F4-8DB0007C9C8D}"/>
          </ac:picMkLst>
        </pc:picChg>
        <pc:picChg chg="del">
          <ac:chgData name="Syphax Ait oubelli" userId="ecf726b1934da71b" providerId="LiveId" clId="{39C3F440-380F-4C67-BAB4-31F007D993CF}" dt="2021-09-03T14:02:46.507" v="246" actId="478"/>
          <ac:picMkLst>
            <pc:docMk/>
            <pc:sldMk cId="2187991963" sldId="338"/>
            <ac:picMk id="6" creationId="{863180F2-9E13-44E5-861B-C2294385A7B8}"/>
          </ac:picMkLst>
        </pc:picChg>
        <pc:picChg chg="del">
          <ac:chgData name="Syphax Ait oubelli" userId="ecf726b1934da71b" providerId="LiveId" clId="{39C3F440-380F-4C67-BAB4-31F007D993CF}" dt="2021-09-03T14:02:46.507" v="246" actId="478"/>
          <ac:picMkLst>
            <pc:docMk/>
            <pc:sldMk cId="2187991963" sldId="338"/>
            <ac:picMk id="10" creationId="{23EEF6C5-4CFF-431D-B66A-C4B1B3F10BC1}"/>
          </ac:picMkLst>
        </pc:picChg>
        <pc:picChg chg="del">
          <ac:chgData name="Syphax Ait oubelli" userId="ecf726b1934da71b" providerId="LiveId" clId="{39C3F440-380F-4C67-BAB4-31F007D993CF}" dt="2021-09-03T14:02:46.507" v="246" actId="478"/>
          <ac:picMkLst>
            <pc:docMk/>
            <pc:sldMk cId="2187991963" sldId="338"/>
            <ac:picMk id="14" creationId="{17B3429E-486A-4B86-9D0F-674E5F86A759}"/>
          </ac:picMkLst>
        </pc:picChg>
        <pc:picChg chg="del">
          <ac:chgData name="Syphax Ait oubelli" userId="ecf726b1934da71b" providerId="LiveId" clId="{39C3F440-380F-4C67-BAB4-31F007D993CF}" dt="2021-09-03T14:02:46.507" v="246" actId="478"/>
          <ac:picMkLst>
            <pc:docMk/>
            <pc:sldMk cId="2187991963" sldId="338"/>
            <ac:picMk id="15" creationId="{FFDF011B-FEF8-4BF8-99AF-D44A49F48335}"/>
          </ac:picMkLst>
        </pc:picChg>
        <pc:picChg chg="del">
          <ac:chgData name="Syphax Ait oubelli" userId="ecf726b1934da71b" providerId="LiveId" clId="{39C3F440-380F-4C67-BAB4-31F007D993CF}" dt="2021-09-03T14:02:46.507" v="246" actId="478"/>
          <ac:picMkLst>
            <pc:docMk/>
            <pc:sldMk cId="2187991963" sldId="338"/>
            <ac:picMk id="16" creationId="{034103B9-2B25-43B7-8C88-8FD6CFDFBD8B}"/>
          </ac:picMkLst>
        </pc:picChg>
        <pc:picChg chg="del">
          <ac:chgData name="Syphax Ait oubelli" userId="ecf726b1934da71b" providerId="LiveId" clId="{39C3F440-380F-4C67-BAB4-31F007D993CF}" dt="2021-09-03T14:02:46.507" v="246" actId="478"/>
          <ac:picMkLst>
            <pc:docMk/>
            <pc:sldMk cId="2187991963" sldId="338"/>
            <ac:picMk id="17" creationId="{09534186-A375-45DA-B8E0-084FDD2E6633}"/>
          </ac:picMkLst>
        </pc:picChg>
        <pc:picChg chg="del">
          <ac:chgData name="Syphax Ait oubelli" userId="ecf726b1934da71b" providerId="LiveId" clId="{39C3F440-380F-4C67-BAB4-31F007D993CF}" dt="2021-09-03T14:02:46.507" v="246" actId="478"/>
          <ac:picMkLst>
            <pc:docMk/>
            <pc:sldMk cId="2187991963" sldId="338"/>
            <ac:picMk id="18" creationId="{B459837D-5368-4516-BE47-0B58B178F10F}"/>
          </ac:picMkLst>
        </pc:picChg>
        <pc:picChg chg="del">
          <ac:chgData name="Syphax Ait oubelli" userId="ecf726b1934da71b" providerId="LiveId" clId="{39C3F440-380F-4C67-BAB4-31F007D993CF}" dt="2021-09-03T14:02:46.507" v="246" actId="478"/>
          <ac:picMkLst>
            <pc:docMk/>
            <pc:sldMk cId="2187991963" sldId="338"/>
            <ac:picMk id="24" creationId="{67250E78-A885-4714-83B6-BADCB31442C9}"/>
          </ac:picMkLst>
        </pc:picChg>
        <pc:picChg chg="del">
          <ac:chgData name="Syphax Ait oubelli" userId="ecf726b1934da71b" providerId="LiveId" clId="{39C3F440-380F-4C67-BAB4-31F007D993CF}" dt="2021-09-03T14:02:46.507" v="246" actId="478"/>
          <ac:picMkLst>
            <pc:docMk/>
            <pc:sldMk cId="2187991963" sldId="338"/>
            <ac:picMk id="25" creationId="{EE6ABE97-955C-4C1F-8E4C-34A88C446718}"/>
          </ac:picMkLst>
        </pc:picChg>
        <pc:picChg chg="del">
          <ac:chgData name="Syphax Ait oubelli" userId="ecf726b1934da71b" providerId="LiveId" clId="{39C3F440-380F-4C67-BAB4-31F007D993CF}" dt="2021-09-03T14:02:46.507" v="246" actId="478"/>
          <ac:picMkLst>
            <pc:docMk/>
            <pc:sldMk cId="2187991963" sldId="338"/>
            <ac:picMk id="26" creationId="{C964AECB-0AC7-464D-8B81-7BB7C9978348}"/>
          </ac:picMkLst>
        </pc:picChg>
        <pc:picChg chg="del">
          <ac:chgData name="Syphax Ait oubelli" userId="ecf726b1934da71b" providerId="LiveId" clId="{39C3F440-380F-4C67-BAB4-31F007D993CF}" dt="2021-09-03T14:02:46.507" v="246" actId="478"/>
          <ac:picMkLst>
            <pc:docMk/>
            <pc:sldMk cId="2187991963" sldId="338"/>
            <ac:picMk id="27" creationId="{91DF034D-215E-4234-9FFD-71B34BFAF866}"/>
          </ac:picMkLst>
        </pc:picChg>
        <pc:picChg chg="del">
          <ac:chgData name="Syphax Ait oubelli" userId="ecf726b1934da71b" providerId="LiveId" clId="{39C3F440-380F-4C67-BAB4-31F007D993CF}" dt="2021-09-03T14:02:46.507" v="246" actId="478"/>
          <ac:picMkLst>
            <pc:docMk/>
            <pc:sldMk cId="2187991963" sldId="338"/>
            <ac:picMk id="28" creationId="{0A88DE96-C63E-41F4-B802-E4B952886111}"/>
          </ac:picMkLst>
        </pc:picChg>
        <pc:picChg chg="del">
          <ac:chgData name="Syphax Ait oubelli" userId="ecf726b1934da71b" providerId="LiveId" clId="{39C3F440-380F-4C67-BAB4-31F007D993CF}" dt="2021-09-03T14:02:46.507" v="246" actId="478"/>
          <ac:picMkLst>
            <pc:docMk/>
            <pc:sldMk cId="2187991963" sldId="338"/>
            <ac:picMk id="29" creationId="{FC01DF2D-6FFC-4A76-BFB4-E8658AA0C8B1}"/>
          </ac:picMkLst>
        </pc:picChg>
        <pc:picChg chg="del">
          <ac:chgData name="Syphax Ait oubelli" userId="ecf726b1934da71b" providerId="LiveId" clId="{39C3F440-380F-4C67-BAB4-31F007D993CF}" dt="2021-09-03T14:02:46.507" v="246" actId="478"/>
          <ac:picMkLst>
            <pc:docMk/>
            <pc:sldMk cId="2187991963" sldId="338"/>
            <ac:picMk id="30" creationId="{5F193ECD-BB68-4745-AF4E-847009A50C63}"/>
          </ac:picMkLst>
        </pc:picChg>
        <pc:cxnChg chg="add mod">
          <ac:chgData name="Syphax Ait oubelli" userId="ecf726b1934da71b" providerId="LiveId" clId="{39C3F440-380F-4C67-BAB4-31F007D993CF}" dt="2021-09-03T14:05:17.057" v="313" actId="1076"/>
          <ac:cxnSpMkLst>
            <pc:docMk/>
            <pc:sldMk cId="2187991963" sldId="338"/>
            <ac:cxnSpMk id="9" creationId="{C3F7FE87-9891-4926-AC76-B4C74F922A77}"/>
          </ac:cxnSpMkLst>
        </pc:cxnChg>
        <pc:cxnChg chg="add mod">
          <ac:chgData name="Syphax Ait oubelli" userId="ecf726b1934da71b" providerId="LiveId" clId="{39C3F440-380F-4C67-BAB4-31F007D993CF}" dt="2021-09-03T14:05:17.057" v="313" actId="1076"/>
          <ac:cxnSpMkLst>
            <pc:docMk/>
            <pc:sldMk cId="2187991963" sldId="338"/>
            <ac:cxnSpMk id="33" creationId="{28CFB6A9-5525-4FBA-ABB3-5A4981EA56BE}"/>
          </ac:cxnSpMkLst>
        </pc:cxnChg>
        <pc:cxnChg chg="add mod">
          <ac:chgData name="Syphax Ait oubelli" userId="ecf726b1934da71b" providerId="LiveId" clId="{39C3F440-380F-4C67-BAB4-31F007D993CF}" dt="2021-09-03T14:06:09.106" v="345" actId="14100"/>
          <ac:cxnSpMkLst>
            <pc:docMk/>
            <pc:sldMk cId="2187991963" sldId="338"/>
            <ac:cxnSpMk id="40" creationId="{995DCAB6-35EF-4FB2-8FBB-3B7B401525A6}"/>
          </ac:cxnSpMkLst>
        </pc:cxnChg>
      </pc:sldChg>
      <pc:sldChg chg="addSp delSp modSp add mod">
        <pc:chgData name="Syphax Ait oubelli" userId="ecf726b1934da71b" providerId="LiveId" clId="{39C3F440-380F-4C67-BAB4-31F007D993CF}" dt="2021-09-03T14:10:36.047" v="405" actId="12789"/>
        <pc:sldMkLst>
          <pc:docMk/>
          <pc:sldMk cId="1199121168" sldId="339"/>
        </pc:sldMkLst>
        <pc:spChg chg="add mod">
          <ac:chgData name="Syphax Ait oubelli" userId="ecf726b1934da71b" providerId="LiveId" clId="{39C3F440-380F-4C67-BAB4-31F007D993CF}" dt="2021-09-03T14:10:36.047" v="405" actId="12789"/>
          <ac:spMkLst>
            <pc:docMk/>
            <pc:sldMk cId="1199121168" sldId="339"/>
            <ac:spMk id="2" creationId="{694E9EAC-A7B3-4BF4-9FA7-7EAC6BC243A2}"/>
          </ac:spMkLst>
        </pc:spChg>
        <pc:spChg chg="del">
          <ac:chgData name="Syphax Ait oubelli" userId="ecf726b1934da71b" providerId="LiveId" clId="{39C3F440-380F-4C67-BAB4-31F007D993CF}" dt="2021-09-03T14:10:05.138" v="348" actId="478"/>
          <ac:spMkLst>
            <pc:docMk/>
            <pc:sldMk cId="1199121168" sldId="339"/>
            <ac:spMk id="4" creationId="{579528CC-1001-4F5A-A066-37C8EC27FFA9}"/>
          </ac:spMkLst>
        </pc:spChg>
        <pc:spChg chg="del">
          <ac:chgData name="Syphax Ait oubelli" userId="ecf726b1934da71b" providerId="LiveId" clId="{39C3F440-380F-4C67-BAB4-31F007D993CF}" dt="2021-09-03T14:10:05.138" v="348" actId="478"/>
          <ac:spMkLst>
            <pc:docMk/>
            <pc:sldMk cId="1199121168" sldId="339"/>
            <ac:spMk id="31" creationId="{7A79794F-271E-44D7-8253-9713DD87EEB1}"/>
          </ac:spMkLst>
        </pc:spChg>
        <pc:spChg chg="del">
          <ac:chgData name="Syphax Ait oubelli" userId="ecf726b1934da71b" providerId="LiveId" clId="{39C3F440-380F-4C67-BAB4-31F007D993CF}" dt="2021-09-03T14:10:05.138" v="348" actId="478"/>
          <ac:spMkLst>
            <pc:docMk/>
            <pc:sldMk cId="1199121168" sldId="339"/>
            <ac:spMk id="32" creationId="{A18AC4C9-520F-4D4A-8096-255BB7BF108B}"/>
          </ac:spMkLst>
        </pc:spChg>
        <pc:spChg chg="del">
          <ac:chgData name="Syphax Ait oubelli" userId="ecf726b1934da71b" providerId="LiveId" clId="{39C3F440-380F-4C67-BAB4-31F007D993CF}" dt="2021-09-03T14:10:05.138" v="348" actId="478"/>
          <ac:spMkLst>
            <pc:docMk/>
            <pc:sldMk cId="1199121168" sldId="339"/>
            <ac:spMk id="36" creationId="{D673F200-F1E7-450D-8FA7-0D36426740BF}"/>
          </ac:spMkLst>
        </pc:spChg>
        <pc:spChg chg="del">
          <ac:chgData name="Syphax Ait oubelli" userId="ecf726b1934da71b" providerId="LiveId" clId="{39C3F440-380F-4C67-BAB4-31F007D993CF}" dt="2021-09-03T14:10:05.138" v="348" actId="478"/>
          <ac:spMkLst>
            <pc:docMk/>
            <pc:sldMk cId="1199121168" sldId="339"/>
            <ac:spMk id="37" creationId="{3061215B-2C8F-4458-A540-59BA9EBD86A9}"/>
          </ac:spMkLst>
        </pc:spChg>
        <pc:spChg chg="del">
          <ac:chgData name="Syphax Ait oubelli" userId="ecf726b1934da71b" providerId="LiveId" clId="{39C3F440-380F-4C67-BAB4-31F007D993CF}" dt="2021-09-03T14:10:05.138" v="348" actId="478"/>
          <ac:spMkLst>
            <pc:docMk/>
            <pc:sldMk cId="1199121168" sldId="339"/>
            <ac:spMk id="38" creationId="{AA9904D1-03DA-4A13-BDBC-9E4E776BDD76}"/>
          </ac:spMkLst>
        </pc:spChg>
        <pc:cxnChg chg="del mod">
          <ac:chgData name="Syphax Ait oubelli" userId="ecf726b1934da71b" providerId="LiveId" clId="{39C3F440-380F-4C67-BAB4-31F007D993CF}" dt="2021-09-03T14:10:05.138" v="348" actId="478"/>
          <ac:cxnSpMkLst>
            <pc:docMk/>
            <pc:sldMk cId="1199121168" sldId="339"/>
            <ac:cxnSpMk id="9" creationId="{C3F7FE87-9891-4926-AC76-B4C74F922A77}"/>
          </ac:cxnSpMkLst>
        </pc:cxnChg>
        <pc:cxnChg chg="del mod">
          <ac:chgData name="Syphax Ait oubelli" userId="ecf726b1934da71b" providerId="LiveId" clId="{39C3F440-380F-4C67-BAB4-31F007D993CF}" dt="2021-09-03T14:10:05.138" v="348" actId="478"/>
          <ac:cxnSpMkLst>
            <pc:docMk/>
            <pc:sldMk cId="1199121168" sldId="339"/>
            <ac:cxnSpMk id="33" creationId="{28CFB6A9-5525-4FBA-ABB3-5A4981EA56BE}"/>
          </ac:cxnSpMkLst>
        </pc:cxnChg>
        <pc:cxnChg chg="del">
          <ac:chgData name="Syphax Ait oubelli" userId="ecf726b1934da71b" providerId="LiveId" clId="{39C3F440-380F-4C67-BAB4-31F007D993CF}" dt="2021-09-03T14:10:05.138" v="348" actId="478"/>
          <ac:cxnSpMkLst>
            <pc:docMk/>
            <pc:sldMk cId="1199121168" sldId="339"/>
            <ac:cxnSpMk id="40" creationId="{995DCAB6-35EF-4FB2-8FBB-3B7B401525A6}"/>
          </ac:cxnSpMkLst>
        </pc:cxnChg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4161960488" sldId="339"/>
        </pc:sldMkLst>
      </pc:sldChg>
      <pc:sldChg chg="addSp delSp modSp add mod">
        <pc:chgData name="Syphax Ait oubelli" userId="ecf726b1934da71b" providerId="LiveId" clId="{39C3F440-380F-4C67-BAB4-31F007D993CF}" dt="2021-09-03T14:13:33.602" v="497" actId="1076"/>
        <pc:sldMkLst>
          <pc:docMk/>
          <pc:sldMk cId="1656311552" sldId="340"/>
        </pc:sldMkLst>
        <pc:spChg chg="del mod">
          <ac:chgData name="Syphax Ait oubelli" userId="ecf726b1934da71b" providerId="LiveId" clId="{39C3F440-380F-4C67-BAB4-31F007D993CF}" dt="2021-09-03T14:11:46.698" v="417" actId="478"/>
          <ac:spMkLst>
            <pc:docMk/>
            <pc:sldMk cId="1656311552" sldId="340"/>
            <ac:spMk id="2" creationId="{694E9EAC-A7B3-4BF4-9FA7-7EAC6BC243A2}"/>
          </ac:spMkLst>
        </pc:spChg>
        <pc:spChg chg="add mod">
          <ac:chgData name="Syphax Ait oubelli" userId="ecf726b1934da71b" providerId="LiveId" clId="{39C3F440-380F-4C67-BAB4-31F007D993CF}" dt="2021-09-03T14:13:09.849" v="489" actId="1076"/>
          <ac:spMkLst>
            <pc:docMk/>
            <pc:sldMk cId="1656311552" sldId="340"/>
            <ac:spMk id="3" creationId="{72C31958-5D1C-4311-90A5-47F630B1B16D}"/>
          </ac:spMkLst>
        </pc:spChg>
        <pc:spChg chg="add mod">
          <ac:chgData name="Syphax Ait oubelli" userId="ecf726b1934da71b" providerId="LiveId" clId="{39C3F440-380F-4C67-BAB4-31F007D993CF}" dt="2021-09-03T14:13:23.769" v="494" actId="1076"/>
          <ac:spMkLst>
            <pc:docMk/>
            <pc:sldMk cId="1656311552" sldId="340"/>
            <ac:spMk id="4" creationId="{D716D2DD-A805-4216-B3B0-9545CFD3DB56}"/>
          </ac:spMkLst>
        </pc:spChg>
        <pc:spChg chg="add mod">
          <ac:chgData name="Syphax Ait oubelli" userId="ecf726b1934da71b" providerId="LiveId" clId="{39C3F440-380F-4C67-BAB4-31F007D993CF}" dt="2021-09-03T14:13:26.503" v="495" actId="1076"/>
          <ac:spMkLst>
            <pc:docMk/>
            <pc:sldMk cId="1656311552" sldId="340"/>
            <ac:spMk id="5" creationId="{02D42A06-A5A9-4DF9-93A8-46AF47FF212D}"/>
          </ac:spMkLst>
        </pc:spChg>
        <pc:spChg chg="add mod">
          <ac:chgData name="Syphax Ait oubelli" userId="ecf726b1934da71b" providerId="LiveId" clId="{39C3F440-380F-4C67-BAB4-31F007D993CF}" dt="2021-09-03T14:13:08.039" v="488" actId="1076"/>
          <ac:spMkLst>
            <pc:docMk/>
            <pc:sldMk cId="1656311552" sldId="340"/>
            <ac:spMk id="6" creationId="{CA267784-98C1-4C6C-B071-AD0673C30E60}"/>
          </ac:spMkLst>
        </pc:spChg>
        <pc:spChg chg="add mod">
          <ac:chgData name="Syphax Ait oubelli" userId="ecf726b1934da71b" providerId="LiveId" clId="{39C3F440-380F-4C67-BAB4-31F007D993CF}" dt="2021-09-03T14:13:30.774" v="496" actId="1076"/>
          <ac:spMkLst>
            <pc:docMk/>
            <pc:sldMk cId="1656311552" sldId="340"/>
            <ac:spMk id="7" creationId="{F727AB60-9348-446A-B550-2D1805E095DE}"/>
          </ac:spMkLst>
        </pc:spChg>
        <pc:spChg chg="add mod">
          <ac:chgData name="Syphax Ait oubelli" userId="ecf726b1934da71b" providerId="LiveId" clId="{39C3F440-380F-4C67-BAB4-31F007D993CF}" dt="2021-09-03T14:13:33.602" v="497" actId="1076"/>
          <ac:spMkLst>
            <pc:docMk/>
            <pc:sldMk cId="1656311552" sldId="340"/>
            <ac:spMk id="8" creationId="{EF68DDED-71F1-45B1-83AA-65E9AE8BC746}"/>
          </ac:spMkLst>
        </pc:spChg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734458336" sldId="341"/>
        </pc:sldMkLst>
      </pc:sldChg>
      <pc:sldChg chg="addSp delSp modSp add mod">
        <pc:chgData name="Syphax Ait oubelli" userId="ecf726b1934da71b" providerId="LiveId" clId="{39C3F440-380F-4C67-BAB4-31F007D993CF}" dt="2021-09-03T14:17:44.358" v="551" actId="1076"/>
        <pc:sldMkLst>
          <pc:docMk/>
          <pc:sldMk cId="1006680360" sldId="341"/>
        </pc:sldMkLst>
        <pc:spChg chg="mod topLvl">
          <ac:chgData name="Syphax Ait oubelli" userId="ecf726b1934da71b" providerId="LiveId" clId="{39C3F440-380F-4C67-BAB4-31F007D993CF}" dt="2021-09-03T14:17:15.002" v="517" actId="165"/>
          <ac:spMkLst>
            <pc:docMk/>
            <pc:sldMk cId="1006680360" sldId="341"/>
            <ac:spMk id="3" creationId="{72C31958-5D1C-4311-90A5-47F630B1B16D}"/>
          </ac:spMkLst>
        </pc:spChg>
        <pc:spChg chg="mod topLvl">
          <ac:chgData name="Syphax Ait oubelli" userId="ecf726b1934da71b" providerId="LiveId" clId="{39C3F440-380F-4C67-BAB4-31F007D993CF}" dt="2021-09-03T14:17:15.002" v="517" actId="165"/>
          <ac:spMkLst>
            <pc:docMk/>
            <pc:sldMk cId="1006680360" sldId="341"/>
            <ac:spMk id="4" creationId="{D716D2DD-A805-4216-B3B0-9545CFD3DB56}"/>
          </ac:spMkLst>
        </pc:spChg>
        <pc:spChg chg="mod topLvl">
          <ac:chgData name="Syphax Ait oubelli" userId="ecf726b1934da71b" providerId="LiveId" clId="{39C3F440-380F-4C67-BAB4-31F007D993CF}" dt="2021-09-03T14:17:15.002" v="517" actId="165"/>
          <ac:spMkLst>
            <pc:docMk/>
            <pc:sldMk cId="1006680360" sldId="341"/>
            <ac:spMk id="5" creationId="{02D42A06-A5A9-4DF9-93A8-46AF47FF212D}"/>
          </ac:spMkLst>
        </pc:spChg>
        <pc:spChg chg="mod topLvl">
          <ac:chgData name="Syphax Ait oubelli" userId="ecf726b1934da71b" providerId="LiveId" clId="{39C3F440-380F-4C67-BAB4-31F007D993CF}" dt="2021-09-03T14:17:15.002" v="517" actId="165"/>
          <ac:spMkLst>
            <pc:docMk/>
            <pc:sldMk cId="1006680360" sldId="341"/>
            <ac:spMk id="6" creationId="{CA267784-98C1-4C6C-B071-AD0673C30E60}"/>
          </ac:spMkLst>
        </pc:spChg>
        <pc:spChg chg="mod topLvl">
          <ac:chgData name="Syphax Ait oubelli" userId="ecf726b1934da71b" providerId="LiveId" clId="{39C3F440-380F-4C67-BAB4-31F007D993CF}" dt="2021-09-03T14:17:15.002" v="517" actId="165"/>
          <ac:spMkLst>
            <pc:docMk/>
            <pc:sldMk cId="1006680360" sldId="341"/>
            <ac:spMk id="7" creationId="{F727AB60-9348-446A-B550-2D1805E095DE}"/>
          </ac:spMkLst>
        </pc:spChg>
        <pc:spChg chg="mod topLvl">
          <ac:chgData name="Syphax Ait oubelli" userId="ecf726b1934da71b" providerId="LiveId" clId="{39C3F440-380F-4C67-BAB4-31F007D993CF}" dt="2021-09-03T14:17:15.002" v="517" actId="165"/>
          <ac:spMkLst>
            <pc:docMk/>
            <pc:sldMk cId="1006680360" sldId="341"/>
            <ac:spMk id="8" creationId="{EF68DDED-71F1-45B1-83AA-65E9AE8BC746}"/>
          </ac:spMkLst>
        </pc:spChg>
        <pc:spChg chg="add del">
          <ac:chgData name="Syphax Ait oubelli" userId="ecf726b1934da71b" providerId="LiveId" clId="{39C3F440-380F-4C67-BAB4-31F007D993CF}" dt="2021-09-03T14:17:17.755" v="519" actId="22"/>
          <ac:spMkLst>
            <pc:docMk/>
            <pc:sldMk cId="1006680360" sldId="341"/>
            <ac:spMk id="10" creationId="{E6DD3156-5CE3-4024-B707-04B8BA0D94B6}"/>
          </ac:spMkLst>
        </pc:spChg>
        <pc:spChg chg="add mod">
          <ac:chgData name="Syphax Ait oubelli" userId="ecf726b1934da71b" providerId="LiveId" clId="{39C3F440-380F-4C67-BAB4-31F007D993CF}" dt="2021-09-03T14:17:44.358" v="551" actId="1076"/>
          <ac:spMkLst>
            <pc:docMk/>
            <pc:sldMk cId="1006680360" sldId="341"/>
            <ac:spMk id="11" creationId="{6CECD296-D204-4DC5-A8B7-7EB695366C99}"/>
          </ac:spMkLst>
        </pc:spChg>
        <pc:grpChg chg="add del mod">
          <ac:chgData name="Syphax Ait oubelli" userId="ecf726b1934da71b" providerId="LiveId" clId="{39C3F440-380F-4C67-BAB4-31F007D993CF}" dt="2021-09-03T14:17:15.002" v="517" actId="165"/>
          <ac:grpSpMkLst>
            <pc:docMk/>
            <pc:sldMk cId="1006680360" sldId="341"/>
            <ac:grpSpMk id="2" creationId="{294EAB35-7787-4525-8423-9FDDEA1546CA}"/>
          </ac:grpSpMkLst>
        </pc:grpChg>
      </pc:sldChg>
      <pc:sldChg chg="addSp delSp modSp add mod">
        <pc:chgData name="Syphax Ait oubelli" userId="ecf726b1934da71b" providerId="LiveId" clId="{39C3F440-380F-4C67-BAB4-31F007D993CF}" dt="2021-09-03T14:32:16.405" v="674" actId="1076"/>
        <pc:sldMkLst>
          <pc:docMk/>
          <pc:sldMk cId="1793673798" sldId="342"/>
        </pc:sldMkLst>
        <pc:spChg chg="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4" creationId="{579528CC-1001-4F5A-A066-37C8EC27FFA9}"/>
          </ac:spMkLst>
        </pc:spChg>
        <pc:spChg chg="add 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11" creationId="{B9F996D8-FF01-4A0B-A02B-BFD4D27638DC}"/>
          </ac:spMkLst>
        </pc:spChg>
        <pc:spChg chg="add 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12" creationId="{1B56E0F7-CD95-4CED-BF7A-F4861CA1A06A}"/>
          </ac:spMkLst>
        </pc:spChg>
        <pc:spChg chg="add del mod">
          <ac:chgData name="Syphax Ait oubelli" userId="ecf726b1934da71b" providerId="LiveId" clId="{39C3F440-380F-4C67-BAB4-31F007D993CF}" dt="2021-09-03T14:19:28.779" v="575" actId="478"/>
          <ac:spMkLst>
            <pc:docMk/>
            <pc:sldMk cId="1793673798" sldId="342"/>
            <ac:spMk id="13" creationId="{C1BBE0B6-B59C-4398-A48A-7A499FE01756}"/>
          </ac:spMkLst>
        </pc:spChg>
        <pc:spChg chg="add del mod">
          <ac:chgData name="Syphax Ait oubelli" userId="ecf726b1934da71b" providerId="LiveId" clId="{39C3F440-380F-4C67-BAB4-31F007D993CF}" dt="2021-09-03T14:20:45.151" v="597" actId="478"/>
          <ac:spMkLst>
            <pc:docMk/>
            <pc:sldMk cId="1793673798" sldId="342"/>
            <ac:spMk id="14" creationId="{0974F59F-1101-4861-B094-5D2E128323F6}"/>
          </ac:spMkLst>
        </pc:spChg>
        <pc:spChg chg="add del mod">
          <ac:chgData name="Syphax Ait oubelli" userId="ecf726b1934da71b" providerId="LiveId" clId="{39C3F440-380F-4C67-BAB4-31F007D993CF}" dt="2021-09-03T14:20:45.151" v="597" actId="478"/>
          <ac:spMkLst>
            <pc:docMk/>
            <pc:sldMk cId="1793673798" sldId="342"/>
            <ac:spMk id="15" creationId="{2DE7108A-0102-47FC-8C91-FE2270E51A7D}"/>
          </ac:spMkLst>
        </pc:spChg>
        <pc:spChg chg="add del mod">
          <ac:chgData name="Syphax Ait oubelli" userId="ecf726b1934da71b" providerId="LiveId" clId="{39C3F440-380F-4C67-BAB4-31F007D993CF}" dt="2021-09-03T14:20:42.395" v="596" actId="478"/>
          <ac:spMkLst>
            <pc:docMk/>
            <pc:sldMk cId="1793673798" sldId="342"/>
            <ac:spMk id="16" creationId="{94E4E8AB-E849-4670-B969-38C8FE9B607A}"/>
          </ac:spMkLst>
        </pc:spChg>
        <pc:spChg chg="add del mod">
          <ac:chgData name="Syphax Ait oubelli" userId="ecf726b1934da71b" providerId="LiveId" clId="{39C3F440-380F-4C67-BAB4-31F007D993CF}" dt="2021-09-03T14:20:42.395" v="596" actId="478"/>
          <ac:spMkLst>
            <pc:docMk/>
            <pc:sldMk cId="1793673798" sldId="342"/>
            <ac:spMk id="17" creationId="{96A36E88-2AB6-4C2C-9D55-DA8AE6BE7707}"/>
          </ac:spMkLst>
        </pc:spChg>
        <pc:spChg chg="add 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18" creationId="{EC428C92-1C88-416D-888A-AD25D0C1E2BD}"/>
          </ac:spMkLst>
        </pc:spChg>
        <pc:spChg chg="add 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19" creationId="{6AFA39CA-2FB1-46CC-AC9B-123ACD1D706D}"/>
          </ac:spMkLst>
        </pc:spChg>
        <pc:spChg chg="add 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20" creationId="{0278AD4F-280A-464A-BB6D-08557D9F6102}"/>
          </ac:spMkLst>
        </pc:spChg>
        <pc:spChg chg="add 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21" creationId="{68D0D669-1ABA-4C01-A16F-2E69D2CA71BF}"/>
          </ac:spMkLst>
        </pc:spChg>
        <pc:spChg chg="add 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22" creationId="{2870A833-D9CA-43C1-83C7-1559E656ED6D}"/>
          </ac:spMkLst>
        </pc:spChg>
        <pc:spChg chg="add 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23" creationId="{B41AB76A-6D49-405A-9D57-B6C45347B0AC}"/>
          </ac:spMkLst>
        </pc:spChg>
        <pc:spChg chg="add mod">
          <ac:chgData name="Syphax Ait oubelli" userId="ecf726b1934da71b" providerId="LiveId" clId="{39C3F440-380F-4C67-BAB4-31F007D993CF}" dt="2021-09-03T14:20:39.381" v="595" actId="571"/>
          <ac:spMkLst>
            <pc:docMk/>
            <pc:sldMk cId="1793673798" sldId="342"/>
            <ac:spMk id="24" creationId="{AB32E51B-2614-4632-9DEC-4C8A473FFD99}"/>
          </ac:spMkLst>
        </pc:spChg>
        <pc:spChg chg="add mod">
          <ac:chgData name="Syphax Ait oubelli" userId="ecf726b1934da71b" providerId="LiveId" clId="{39C3F440-380F-4C67-BAB4-31F007D993CF}" dt="2021-09-03T14:20:39.381" v="595" actId="571"/>
          <ac:spMkLst>
            <pc:docMk/>
            <pc:sldMk cId="1793673798" sldId="342"/>
            <ac:spMk id="25" creationId="{52F03E76-7858-41EC-885E-56839BC9EAB9}"/>
          </ac:spMkLst>
        </pc:spChg>
        <pc:spChg chg="add 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26" creationId="{6C3F97F9-06FF-426F-8943-FCBCF209FA1C}"/>
          </ac:spMkLst>
        </pc:spChg>
        <pc:spChg chg="add 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27" creationId="{70C53E98-AB17-4B98-898A-E796C7277107}"/>
          </ac:spMkLst>
        </pc:spChg>
        <pc:spChg chg="add 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28" creationId="{340F3416-4196-40E9-9768-8ECB19640C9D}"/>
          </ac:spMkLst>
        </pc:spChg>
        <pc:spChg chg="add 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29" creationId="{E4FA5F29-0795-4CC9-9C53-BB44F3CD0648}"/>
          </ac:spMkLst>
        </pc:spChg>
        <pc:spChg chg="add 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30" creationId="{BF15B7E0-D720-4FD4-9946-82F44217116E}"/>
          </ac:spMkLst>
        </pc:spChg>
        <pc:spChg chg="del">
          <ac:chgData name="Syphax Ait oubelli" userId="ecf726b1934da71b" providerId="LiveId" clId="{39C3F440-380F-4C67-BAB4-31F007D993CF}" dt="2021-09-03T14:18:49.650" v="555" actId="478"/>
          <ac:spMkLst>
            <pc:docMk/>
            <pc:sldMk cId="1793673798" sldId="342"/>
            <ac:spMk id="31" creationId="{7A79794F-271E-44D7-8253-9713DD87EEB1}"/>
          </ac:spMkLst>
        </pc:spChg>
        <pc:spChg chg="del">
          <ac:chgData name="Syphax Ait oubelli" userId="ecf726b1934da71b" providerId="LiveId" clId="{39C3F440-380F-4C67-BAB4-31F007D993CF}" dt="2021-09-03T14:18:49.650" v="555" actId="478"/>
          <ac:spMkLst>
            <pc:docMk/>
            <pc:sldMk cId="1793673798" sldId="342"/>
            <ac:spMk id="32" creationId="{A18AC4C9-520F-4D4A-8096-255BB7BF108B}"/>
          </ac:spMkLst>
        </pc:spChg>
        <pc:spChg chg="add 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34" creationId="{0FD36985-80F7-445C-AD57-DC1C1330BAC2}"/>
          </ac:spMkLst>
        </pc:spChg>
        <pc:spChg chg="del">
          <ac:chgData name="Syphax Ait oubelli" userId="ecf726b1934da71b" providerId="LiveId" clId="{39C3F440-380F-4C67-BAB4-31F007D993CF}" dt="2021-09-03T14:18:47.130" v="554" actId="478"/>
          <ac:spMkLst>
            <pc:docMk/>
            <pc:sldMk cId="1793673798" sldId="342"/>
            <ac:spMk id="36" creationId="{D673F200-F1E7-450D-8FA7-0D36426740BF}"/>
          </ac:spMkLst>
        </pc:spChg>
        <pc:spChg chg="del">
          <ac:chgData name="Syphax Ait oubelli" userId="ecf726b1934da71b" providerId="LiveId" clId="{39C3F440-380F-4C67-BAB4-31F007D993CF}" dt="2021-09-03T14:18:47.130" v="554" actId="478"/>
          <ac:spMkLst>
            <pc:docMk/>
            <pc:sldMk cId="1793673798" sldId="342"/>
            <ac:spMk id="37" creationId="{3061215B-2C8F-4458-A540-59BA9EBD86A9}"/>
          </ac:spMkLst>
        </pc:spChg>
        <pc:spChg chg="del">
          <ac:chgData name="Syphax Ait oubelli" userId="ecf726b1934da71b" providerId="LiveId" clId="{39C3F440-380F-4C67-BAB4-31F007D993CF}" dt="2021-09-03T14:18:44.858" v="553" actId="478"/>
          <ac:spMkLst>
            <pc:docMk/>
            <pc:sldMk cId="1793673798" sldId="342"/>
            <ac:spMk id="38" creationId="{AA9904D1-03DA-4A13-BDBC-9E4E776BDD76}"/>
          </ac:spMkLst>
        </pc:spChg>
        <pc:spChg chg="add 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46" creationId="{5A09F96C-372C-43CD-B859-F9B2360A8151}"/>
          </ac:spMkLst>
        </pc:spChg>
        <pc:spChg chg="add 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47" creationId="{30A5567F-D436-4D64-B2E2-CEA4FCA73722}"/>
          </ac:spMkLst>
        </pc:spChg>
        <pc:spChg chg="add 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48" creationId="{5CF1C74D-51B0-468D-860B-360039DB6837}"/>
          </ac:spMkLst>
        </pc:spChg>
        <pc:spChg chg="add 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49" creationId="{414E7C03-A422-4D84-AE64-A5D49F321717}"/>
          </ac:spMkLst>
        </pc:spChg>
        <pc:spChg chg="add 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50" creationId="{2D677B83-1E62-4B7B-9047-C7DCAFC5E0C5}"/>
          </ac:spMkLst>
        </pc:spChg>
        <pc:spChg chg="add 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51" creationId="{C3951B15-810C-483D-A03D-22D46681B89B}"/>
          </ac:spMkLst>
        </pc:spChg>
        <pc:spChg chg="add 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52" creationId="{CAED1800-9A7C-4AAD-8FAC-06842EB75A70}"/>
          </ac:spMkLst>
        </pc:spChg>
        <pc:spChg chg="add mod">
          <ac:chgData name="Syphax Ait oubelli" userId="ecf726b1934da71b" providerId="LiveId" clId="{39C3F440-380F-4C67-BAB4-31F007D993CF}" dt="2021-09-03T14:32:16.405" v="674" actId="1076"/>
          <ac:spMkLst>
            <pc:docMk/>
            <pc:sldMk cId="1793673798" sldId="342"/>
            <ac:spMk id="53" creationId="{E676B80D-AE53-40ED-9819-8F4EE68CEFE4}"/>
          </ac:spMkLst>
        </pc:spChg>
        <pc:cxnChg chg="add mod">
          <ac:chgData name="Syphax Ait oubelli" userId="ecf726b1934da71b" providerId="LiveId" clId="{39C3F440-380F-4C67-BAB4-31F007D993CF}" dt="2021-09-03T14:32:16.405" v="674" actId="1076"/>
          <ac:cxnSpMkLst>
            <pc:docMk/>
            <pc:sldMk cId="1793673798" sldId="342"/>
            <ac:cxnSpMk id="3" creationId="{9FB22305-4FF9-4DCF-8E5A-7F59131E5C03}"/>
          </ac:cxnSpMkLst>
        </pc:cxnChg>
        <pc:cxnChg chg="del mod">
          <ac:chgData name="Syphax Ait oubelli" userId="ecf726b1934da71b" providerId="LiveId" clId="{39C3F440-380F-4C67-BAB4-31F007D993CF}" dt="2021-09-03T14:18:49.650" v="555" actId="478"/>
          <ac:cxnSpMkLst>
            <pc:docMk/>
            <pc:sldMk cId="1793673798" sldId="342"/>
            <ac:cxnSpMk id="9" creationId="{C3F7FE87-9891-4926-AC76-B4C74F922A77}"/>
          </ac:cxnSpMkLst>
        </pc:cxnChg>
        <pc:cxnChg chg="add mod">
          <ac:chgData name="Syphax Ait oubelli" userId="ecf726b1934da71b" providerId="LiveId" clId="{39C3F440-380F-4C67-BAB4-31F007D993CF}" dt="2021-09-03T14:32:16.405" v="674" actId="1076"/>
          <ac:cxnSpMkLst>
            <pc:docMk/>
            <pc:sldMk cId="1793673798" sldId="342"/>
            <ac:cxnSpMk id="24" creationId="{794D3E47-D7D8-49C2-ABFE-F82A726A47A9}"/>
          </ac:cxnSpMkLst>
        </pc:cxnChg>
        <pc:cxnChg chg="add mod">
          <ac:chgData name="Syphax Ait oubelli" userId="ecf726b1934da71b" providerId="LiveId" clId="{39C3F440-380F-4C67-BAB4-31F007D993CF}" dt="2021-09-03T14:32:16.405" v="674" actId="1076"/>
          <ac:cxnSpMkLst>
            <pc:docMk/>
            <pc:sldMk cId="1793673798" sldId="342"/>
            <ac:cxnSpMk id="25" creationId="{CAA1AFF8-2894-4797-9DD5-51641677AF73}"/>
          </ac:cxnSpMkLst>
        </pc:cxnChg>
        <pc:cxnChg chg="add mod">
          <ac:chgData name="Syphax Ait oubelli" userId="ecf726b1934da71b" providerId="LiveId" clId="{39C3F440-380F-4C67-BAB4-31F007D993CF}" dt="2021-09-03T14:32:16.405" v="674" actId="1076"/>
          <ac:cxnSpMkLst>
            <pc:docMk/>
            <pc:sldMk cId="1793673798" sldId="342"/>
            <ac:cxnSpMk id="31" creationId="{65AEE5D5-6D66-4422-AAAA-E6441AEB17BC}"/>
          </ac:cxnSpMkLst>
        </pc:cxnChg>
        <pc:cxnChg chg="add mod">
          <ac:chgData name="Syphax Ait oubelli" userId="ecf726b1934da71b" providerId="LiveId" clId="{39C3F440-380F-4C67-BAB4-31F007D993CF}" dt="2021-09-03T14:32:16.405" v="674" actId="1076"/>
          <ac:cxnSpMkLst>
            <pc:docMk/>
            <pc:sldMk cId="1793673798" sldId="342"/>
            <ac:cxnSpMk id="32" creationId="{EF24B529-3990-4CE3-B7BA-E8942B08CD44}"/>
          </ac:cxnSpMkLst>
        </pc:cxnChg>
        <pc:cxnChg chg="del mod">
          <ac:chgData name="Syphax Ait oubelli" userId="ecf726b1934da71b" providerId="LiveId" clId="{39C3F440-380F-4C67-BAB4-31F007D993CF}" dt="2021-09-03T14:18:49.650" v="555" actId="478"/>
          <ac:cxnSpMkLst>
            <pc:docMk/>
            <pc:sldMk cId="1793673798" sldId="342"/>
            <ac:cxnSpMk id="33" creationId="{28CFB6A9-5525-4FBA-ABB3-5A4981EA56BE}"/>
          </ac:cxnSpMkLst>
        </pc:cxnChg>
        <pc:cxnChg chg="add mod">
          <ac:chgData name="Syphax Ait oubelli" userId="ecf726b1934da71b" providerId="LiveId" clId="{39C3F440-380F-4C67-BAB4-31F007D993CF}" dt="2021-09-03T14:32:16.405" v="674" actId="1076"/>
          <ac:cxnSpMkLst>
            <pc:docMk/>
            <pc:sldMk cId="1793673798" sldId="342"/>
            <ac:cxnSpMk id="33" creationId="{B84B1BCE-9F52-4DDA-91EA-3DA87FFF8462}"/>
          </ac:cxnSpMkLst>
        </pc:cxnChg>
        <pc:cxnChg chg="add mod">
          <ac:chgData name="Syphax Ait oubelli" userId="ecf726b1934da71b" providerId="LiveId" clId="{39C3F440-380F-4C67-BAB4-31F007D993CF}" dt="2021-09-03T14:32:16.405" v="674" actId="1076"/>
          <ac:cxnSpMkLst>
            <pc:docMk/>
            <pc:sldMk cId="1793673798" sldId="342"/>
            <ac:cxnSpMk id="35" creationId="{E673B391-74C4-4057-ACCF-6406336D2CB6}"/>
          </ac:cxnSpMkLst>
        </pc:cxnChg>
        <pc:cxnChg chg="add mod">
          <ac:chgData name="Syphax Ait oubelli" userId="ecf726b1934da71b" providerId="LiveId" clId="{39C3F440-380F-4C67-BAB4-31F007D993CF}" dt="2021-09-03T14:32:16.405" v="674" actId="1076"/>
          <ac:cxnSpMkLst>
            <pc:docMk/>
            <pc:sldMk cId="1793673798" sldId="342"/>
            <ac:cxnSpMk id="36" creationId="{FECF974F-43B9-4669-BC6D-EA9F2BEE073A}"/>
          </ac:cxnSpMkLst>
        </pc:cxnChg>
        <pc:cxnChg chg="add mod">
          <ac:chgData name="Syphax Ait oubelli" userId="ecf726b1934da71b" providerId="LiveId" clId="{39C3F440-380F-4C67-BAB4-31F007D993CF}" dt="2021-09-03T14:32:16.405" v="674" actId="1076"/>
          <ac:cxnSpMkLst>
            <pc:docMk/>
            <pc:sldMk cId="1793673798" sldId="342"/>
            <ac:cxnSpMk id="37" creationId="{15EEAA2B-E159-4F2C-A4AD-9801641A5D60}"/>
          </ac:cxnSpMkLst>
        </pc:cxnChg>
        <pc:cxnChg chg="add mod">
          <ac:chgData name="Syphax Ait oubelli" userId="ecf726b1934da71b" providerId="LiveId" clId="{39C3F440-380F-4C67-BAB4-31F007D993CF}" dt="2021-09-03T14:32:16.405" v="674" actId="1076"/>
          <ac:cxnSpMkLst>
            <pc:docMk/>
            <pc:sldMk cId="1793673798" sldId="342"/>
            <ac:cxnSpMk id="39" creationId="{03FDEF51-E2E5-4C1E-A042-0274665974FE}"/>
          </ac:cxnSpMkLst>
        </pc:cxnChg>
        <pc:cxnChg chg="del">
          <ac:chgData name="Syphax Ait oubelli" userId="ecf726b1934da71b" providerId="LiveId" clId="{39C3F440-380F-4C67-BAB4-31F007D993CF}" dt="2021-09-03T14:18:44.858" v="553" actId="478"/>
          <ac:cxnSpMkLst>
            <pc:docMk/>
            <pc:sldMk cId="1793673798" sldId="342"/>
            <ac:cxnSpMk id="40" creationId="{995DCAB6-35EF-4FB2-8FBB-3B7B401525A6}"/>
          </ac:cxnSpMkLst>
        </pc:cxnChg>
        <pc:cxnChg chg="add mod">
          <ac:chgData name="Syphax Ait oubelli" userId="ecf726b1934da71b" providerId="LiveId" clId="{39C3F440-380F-4C67-BAB4-31F007D993CF}" dt="2021-09-03T14:32:16.405" v="674" actId="1076"/>
          <ac:cxnSpMkLst>
            <pc:docMk/>
            <pc:sldMk cId="1793673798" sldId="342"/>
            <ac:cxnSpMk id="42" creationId="{2A892397-6F74-4E27-AB2B-5DC04082B5C8}"/>
          </ac:cxnSpMkLst>
        </pc:cxnChg>
        <pc:cxnChg chg="add mod">
          <ac:chgData name="Syphax Ait oubelli" userId="ecf726b1934da71b" providerId="LiveId" clId="{39C3F440-380F-4C67-BAB4-31F007D993CF}" dt="2021-09-03T14:32:16.405" v="674" actId="1076"/>
          <ac:cxnSpMkLst>
            <pc:docMk/>
            <pc:sldMk cId="1793673798" sldId="342"/>
            <ac:cxnSpMk id="43" creationId="{CDA7B37A-FF68-4EB7-9F64-1441B702C39E}"/>
          </ac:cxnSpMkLst>
        </pc:cxnChg>
        <pc:cxnChg chg="add mod">
          <ac:chgData name="Syphax Ait oubelli" userId="ecf726b1934da71b" providerId="LiveId" clId="{39C3F440-380F-4C67-BAB4-31F007D993CF}" dt="2021-09-03T14:32:16.405" v="674" actId="1076"/>
          <ac:cxnSpMkLst>
            <pc:docMk/>
            <pc:sldMk cId="1793673798" sldId="342"/>
            <ac:cxnSpMk id="44" creationId="{DFC4B756-772B-4D73-A455-730821E04EB9}"/>
          </ac:cxnSpMkLst>
        </pc:cxnChg>
        <pc:cxnChg chg="add mod">
          <ac:chgData name="Syphax Ait oubelli" userId="ecf726b1934da71b" providerId="LiveId" clId="{39C3F440-380F-4C67-BAB4-31F007D993CF}" dt="2021-09-03T14:32:16.405" v="674" actId="1076"/>
          <ac:cxnSpMkLst>
            <pc:docMk/>
            <pc:sldMk cId="1793673798" sldId="342"/>
            <ac:cxnSpMk id="45" creationId="{196897C9-7A7F-47AC-890A-7481233CB31A}"/>
          </ac:cxnSpMkLst>
        </pc:cxnChg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458070502" sldId="342"/>
        </pc:sldMkLst>
      </pc:sldChg>
      <pc:sldChg chg="addSp delSp modSp add mod">
        <pc:chgData name="Syphax Ait oubelli" userId="ecf726b1934da71b" providerId="LiveId" clId="{39C3F440-380F-4C67-BAB4-31F007D993CF}" dt="2021-09-03T14:33:31.173" v="733" actId="12789"/>
        <pc:sldMkLst>
          <pc:docMk/>
          <pc:sldMk cId="1224891720" sldId="343"/>
        </pc:sldMkLst>
        <pc:spChg chg="add mod">
          <ac:chgData name="Syphax Ait oubelli" userId="ecf726b1934da71b" providerId="LiveId" clId="{39C3F440-380F-4C67-BAB4-31F007D993CF}" dt="2021-09-03T14:33:31.173" v="733" actId="12789"/>
          <ac:spMkLst>
            <pc:docMk/>
            <pc:sldMk cId="1224891720" sldId="343"/>
            <ac:spMk id="2" creationId="{7D8BFDFB-4657-4998-AAEB-A66FC907B646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4" creationId="{579528CC-1001-4F5A-A066-37C8EC27FFA9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11" creationId="{B9F996D8-FF01-4A0B-A02B-BFD4D27638DC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12" creationId="{1B56E0F7-CD95-4CED-BF7A-F4861CA1A06A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18" creationId="{EC428C92-1C88-416D-888A-AD25D0C1E2BD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19" creationId="{6AFA39CA-2FB1-46CC-AC9B-123ACD1D706D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20" creationId="{0278AD4F-280A-464A-BB6D-08557D9F6102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21" creationId="{68D0D669-1ABA-4C01-A16F-2E69D2CA71BF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22" creationId="{2870A833-D9CA-43C1-83C7-1559E656ED6D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23" creationId="{B41AB76A-6D49-405A-9D57-B6C45347B0AC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26" creationId="{6C3F97F9-06FF-426F-8943-FCBCF209FA1C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27" creationId="{70C53E98-AB17-4B98-898A-E796C7277107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28" creationId="{340F3416-4196-40E9-9768-8ECB19640C9D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29" creationId="{E4FA5F29-0795-4CC9-9C53-BB44F3CD0648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30" creationId="{BF15B7E0-D720-4FD4-9946-82F44217116E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34" creationId="{0FD36985-80F7-445C-AD57-DC1C1330BAC2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46" creationId="{5A09F96C-372C-43CD-B859-F9B2360A8151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47" creationId="{30A5567F-D436-4D64-B2E2-CEA4FCA73722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48" creationId="{5CF1C74D-51B0-468D-860B-360039DB6837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49" creationId="{414E7C03-A422-4D84-AE64-A5D49F321717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50" creationId="{2D677B83-1E62-4B7B-9047-C7DCAFC5E0C5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51" creationId="{C3951B15-810C-483D-A03D-22D46681B89B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52" creationId="{CAED1800-9A7C-4AAD-8FAC-06842EB75A70}"/>
          </ac:spMkLst>
        </pc:spChg>
        <pc:spChg chg="del">
          <ac:chgData name="Syphax Ait oubelli" userId="ecf726b1934da71b" providerId="LiveId" clId="{39C3F440-380F-4C67-BAB4-31F007D993CF}" dt="2021-09-03T14:32:35.431" v="676" actId="478"/>
          <ac:spMkLst>
            <pc:docMk/>
            <pc:sldMk cId="1224891720" sldId="343"/>
            <ac:spMk id="53" creationId="{E676B80D-AE53-40ED-9819-8F4EE68CEFE4}"/>
          </ac:spMkLst>
        </pc:spChg>
        <pc:cxnChg chg="del mod">
          <ac:chgData name="Syphax Ait oubelli" userId="ecf726b1934da71b" providerId="LiveId" clId="{39C3F440-380F-4C67-BAB4-31F007D993CF}" dt="2021-09-03T14:32:35.431" v="676" actId="478"/>
          <ac:cxnSpMkLst>
            <pc:docMk/>
            <pc:sldMk cId="1224891720" sldId="343"/>
            <ac:cxnSpMk id="3" creationId="{9FB22305-4FF9-4DCF-8E5A-7F59131E5C03}"/>
          </ac:cxnSpMkLst>
        </pc:cxnChg>
        <pc:cxnChg chg="del mod">
          <ac:chgData name="Syphax Ait oubelli" userId="ecf726b1934da71b" providerId="LiveId" clId="{39C3F440-380F-4C67-BAB4-31F007D993CF}" dt="2021-09-03T14:32:35.431" v="676" actId="478"/>
          <ac:cxnSpMkLst>
            <pc:docMk/>
            <pc:sldMk cId="1224891720" sldId="343"/>
            <ac:cxnSpMk id="24" creationId="{794D3E47-D7D8-49C2-ABFE-F82A726A47A9}"/>
          </ac:cxnSpMkLst>
        </pc:cxnChg>
        <pc:cxnChg chg="del mod">
          <ac:chgData name="Syphax Ait oubelli" userId="ecf726b1934da71b" providerId="LiveId" clId="{39C3F440-380F-4C67-BAB4-31F007D993CF}" dt="2021-09-03T14:32:35.431" v="676" actId="478"/>
          <ac:cxnSpMkLst>
            <pc:docMk/>
            <pc:sldMk cId="1224891720" sldId="343"/>
            <ac:cxnSpMk id="25" creationId="{CAA1AFF8-2894-4797-9DD5-51641677AF73}"/>
          </ac:cxnSpMkLst>
        </pc:cxnChg>
        <pc:cxnChg chg="del mod">
          <ac:chgData name="Syphax Ait oubelli" userId="ecf726b1934da71b" providerId="LiveId" clId="{39C3F440-380F-4C67-BAB4-31F007D993CF}" dt="2021-09-03T14:32:35.431" v="676" actId="478"/>
          <ac:cxnSpMkLst>
            <pc:docMk/>
            <pc:sldMk cId="1224891720" sldId="343"/>
            <ac:cxnSpMk id="31" creationId="{65AEE5D5-6D66-4422-AAAA-E6441AEB17BC}"/>
          </ac:cxnSpMkLst>
        </pc:cxnChg>
        <pc:cxnChg chg="del">
          <ac:chgData name="Syphax Ait oubelli" userId="ecf726b1934da71b" providerId="LiveId" clId="{39C3F440-380F-4C67-BAB4-31F007D993CF}" dt="2021-09-03T14:32:35.431" v="676" actId="478"/>
          <ac:cxnSpMkLst>
            <pc:docMk/>
            <pc:sldMk cId="1224891720" sldId="343"/>
            <ac:cxnSpMk id="32" creationId="{EF24B529-3990-4CE3-B7BA-E8942B08CD44}"/>
          </ac:cxnSpMkLst>
        </pc:cxnChg>
        <pc:cxnChg chg="del">
          <ac:chgData name="Syphax Ait oubelli" userId="ecf726b1934da71b" providerId="LiveId" clId="{39C3F440-380F-4C67-BAB4-31F007D993CF}" dt="2021-09-03T14:32:35.431" v="676" actId="478"/>
          <ac:cxnSpMkLst>
            <pc:docMk/>
            <pc:sldMk cId="1224891720" sldId="343"/>
            <ac:cxnSpMk id="33" creationId="{B84B1BCE-9F52-4DDA-91EA-3DA87FFF8462}"/>
          </ac:cxnSpMkLst>
        </pc:cxnChg>
        <pc:cxnChg chg="del mod">
          <ac:chgData name="Syphax Ait oubelli" userId="ecf726b1934da71b" providerId="LiveId" clId="{39C3F440-380F-4C67-BAB4-31F007D993CF}" dt="2021-09-03T14:32:35.431" v="676" actId="478"/>
          <ac:cxnSpMkLst>
            <pc:docMk/>
            <pc:sldMk cId="1224891720" sldId="343"/>
            <ac:cxnSpMk id="35" creationId="{E673B391-74C4-4057-ACCF-6406336D2CB6}"/>
          </ac:cxnSpMkLst>
        </pc:cxnChg>
        <pc:cxnChg chg="del mod">
          <ac:chgData name="Syphax Ait oubelli" userId="ecf726b1934da71b" providerId="LiveId" clId="{39C3F440-380F-4C67-BAB4-31F007D993CF}" dt="2021-09-03T14:32:35.431" v="676" actId="478"/>
          <ac:cxnSpMkLst>
            <pc:docMk/>
            <pc:sldMk cId="1224891720" sldId="343"/>
            <ac:cxnSpMk id="36" creationId="{FECF974F-43B9-4669-BC6D-EA9F2BEE073A}"/>
          </ac:cxnSpMkLst>
        </pc:cxnChg>
        <pc:cxnChg chg="del mod">
          <ac:chgData name="Syphax Ait oubelli" userId="ecf726b1934da71b" providerId="LiveId" clId="{39C3F440-380F-4C67-BAB4-31F007D993CF}" dt="2021-09-03T14:32:35.431" v="676" actId="478"/>
          <ac:cxnSpMkLst>
            <pc:docMk/>
            <pc:sldMk cId="1224891720" sldId="343"/>
            <ac:cxnSpMk id="37" creationId="{15EEAA2B-E159-4F2C-A4AD-9801641A5D60}"/>
          </ac:cxnSpMkLst>
        </pc:cxnChg>
        <pc:cxnChg chg="del mod">
          <ac:chgData name="Syphax Ait oubelli" userId="ecf726b1934da71b" providerId="LiveId" clId="{39C3F440-380F-4C67-BAB4-31F007D993CF}" dt="2021-09-03T14:32:35.431" v="676" actId="478"/>
          <ac:cxnSpMkLst>
            <pc:docMk/>
            <pc:sldMk cId="1224891720" sldId="343"/>
            <ac:cxnSpMk id="39" creationId="{03FDEF51-E2E5-4C1E-A042-0274665974FE}"/>
          </ac:cxnSpMkLst>
        </pc:cxnChg>
        <pc:cxnChg chg="del">
          <ac:chgData name="Syphax Ait oubelli" userId="ecf726b1934da71b" providerId="LiveId" clId="{39C3F440-380F-4C67-BAB4-31F007D993CF}" dt="2021-09-03T14:32:35.431" v="676" actId="478"/>
          <ac:cxnSpMkLst>
            <pc:docMk/>
            <pc:sldMk cId="1224891720" sldId="343"/>
            <ac:cxnSpMk id="42" creationId="{2A892397-6F74-4E27-AB2B-5DC04082B5C8}"/>
          </ac:cxnSpMkLst>
        </pc:cxnChg>
        <pc:cxnChg chg="del">
          <ac:chgData name="Syphax Ait oubelli" userId="ecf726b1934da71b" providerId="LiveId" clId="{39C3F440-380F-4C67-BAB4-31F007D993CF}" dt="2021-09-03T14:32:35.431" v="676" actId="478"/>
          <ac:cxnSpMkLst>
            <pc:docMk/>
            <pc:sldMk cId="1224891720" sldId="343"/>
            <ac:cxnSpMk id="43" creationId="{CDA7B37A-FF68-4EB7-9F64-1441B702C39E}"/>
          </ac:cxnSpMkLst>
        </pc:cxnChg>
        <pc:cxnChg chg="del">
          <ac:chgData name="Syphax Ait oubelli" userId="ecf726b1934da71b" providerId="LiveId" clId="{39C3F440-380F-4C67-BAB4-31F007D993CF}" dt="2021-09-03T14:32:35.431" v="676" actId="478"/>
          <ac:cxnSpMkLst>
            <pc:docMk/>
            <pc:sldMk cId="1224891720" sldId="343"/>
            <ac:cxnSpMk id="44" creationId="{DFC4B756-772B-4D73-A455-730821E04EB9}"/>
          </ac:cxnSpMkLst>
        </pc:cxnChg>
        <pc:cxnChg chg="del">
          <ac:chgData name="Syphax Ait oubelli" userId="ecf726b1934da71b" providerId="LiveId" clId="{39C3F440-380F-4C67-BAB4-31F007D993CF}" dt="2021-09-03T14:32:35.431" v="676" actId="478"/>
          <ac:cxnSpMkLst>
            <pc:docMk/>
            <pc:sldMk cId="1224891720" sldId="343"/>
            <ac:cxnSpMk id="45" creationId="{196897C9-7A7F-47AC-890A-7481233CB31A}"/>
          </ac:cxnSpMkLst>
        </pc:cxnChg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388370669" sldId="343"/>
        </pc:sldMkLst>
      </pc:sldChg>
      <pc:sldChg chg="addSp delSp modSp add mod">
        <pc:chgData name="Syphax Ait oubelli" userId="ecf726b1934da71b" providerId="LiveId" clId="{39C3F440-380F-4C67-BAB4-31F007D993CF}" dt="2021-09-03T14:36:25.521" v="779" actId="20577"/>
        <pc:sldMkLst>
          <pc:docMk/>
          <pc:sldMk cId="1469424833" sldId="344"/>
        </pc:sldMkLst>
        <pc:spChg chg="del mod">
          <ac:chgData name="Syphax Ait oubelli" userId="ecf726b1934da71b" providerId="LiveId" clId="{39C3F440-380F-4C67-BAB4-31F007D993CF}" dt="2021-09-03T14:34:58.469" v="753" actId="478"/>
          <ac:spMkLst>
            <pc:docMk/>
            <pc:sldMk cId="1469424833" sldId="344"/>
            <ac:spMk id="2" creationId="{7D8BFDFB-4657-4998-AAEB-A66FC907B646}"/>
          </ac:spMkLst>
        </pc:spChg>
        <pc:spChg chg="add mod">
          <ac:chgData name="Syphax Ait oubelli" userId="ecf726b1934da71b" providerId="LiveId" clId="{39C3F440-380F-4C67-BAB4-31F007D993CF}" dt="2021-09-03T14:36:05.331" v="763" actId="1076"/>
          <ac:spMkLst>
            <pc:docMk/>
            <pc:sldMk cId="1469424833" sldId="344"/>
            <ac:spMk id="3" creationId="{FF248684-B4E3-4E60-B099-899270EFE89F}"/>
          </ac:spMkLst>
        </pc:spChg>
        <pc:spChg chg="add mod">
          <ac:chgData name="Syphax Ait oubelli" userId="ecf726b1934da71b" providerId="LiveId" clId="{39C3F440-380F-4C67-BAB4-31F007D993CF}" dt="2021-09-03T14:36:25.521" v="779" actId="20577"/>
          <ac:spMkLst>
            <pc:docMk/>
            <pc:sldMk cId="1469424833" sldId="344"/>
            <ac:spMk id="4" creationId="{017386AD-B4D7-4649-A202-90544563DDB9}"/>
          </ac:spMkLst>
        </pc:spChg>
        <pc:spChg chg="add mod">
          <ac:chgData name="Syphax Ait oubelli" userId="ecf726b1934da71b" providerId="LiveId" clId="{39C3F440-380F-4C67-BAB4-31F007D993CF}" dt="2021-09-03T14:36:24.119" v="778" actId="20577"/>
          <ac:spMkLst>
            <pc:docMk/>
            <pc:sldMk cId="1469424833" sldId="344"/>
            <ac:spMk id="5" creationId="{4C5CDCE8-1C46-4632-B0BB-F0B6C89BBA81}"/>
          </ac:spMkLst>
        </pc:spChg>
        <pc:spChg chg="add mod">
          <ac:chgData name="Syphax Ait oubelli" userId="ecf726b1934da71b" providerId="LiveId" clId="{39C3F440-380F-4C67-BAB4-31F007D993CF}" dt="2021-09-03T14:36:21.976" v="777" actId="20577"/>
          <ac:spMkLst>
            <pc:docMk/>
            <pc:sldMk cId="1469424833" sldId="344"/>
            <ac:spMk id="6" creationId="{B0B84CED-5E9A-4E09-9122-EC5FD86BF7CA}"/>
          </ac:spMkLst>
        </pc:spChg>
        <pc:spChg chg="add mod">
          <ac:chgData name="Syphax Ait oubelli" userId="ecf726b1934da71b" providerId="LiveId" clId="{39C3F440-380F-4C67-BAB4-31F007D993CF}" dt="2021-09-03T14:36:19.560" v="776" actId="20577"/>
          <ac:spMkLst>
            <pc:docMk/>
            <pc:sldMk cId="1469424833" sldId="344"/>
            <ac:spMk id="7" creationId="{70CB582C-72C7-4A66-A6AA-ADF22102BF2B}"/>
          </ac:spMkLst>
        </pc:spChg>
        <pc:spChg chg="add mod">
          <ac:chgData name="Syphax Ait oubelli" userId="ecf726b1934da71b" providerId="LiveId" clId="{39C3F440-380F-4C67-BAB4-31F007D993CF}" dt="2021-09-03T14:36:00.539" v="760" actId="1076"/>
          <ac:spMkLst>
            <pc:docMk/>
            <pc:sldMk cId="1469424833" sldId="344"/>
            <ac:spMk id="8" creationId="{4C1539C2-8F8D-4C39-9B84-DD0468D5706B}"/>
          </ac:spMkLst>
        </pc:spChg>
        <pc:spChg chg="add mod">
          <ac:chgData name="Syphax Ait oubelli" userId="ecf726b1934da71b" providerId="LiveId" clId="{39C3F440-380F-4C67-BAB4-31F007D993CF}" dt="2021-09-03T14:36:00.539" v="760" actId="1076"/>
          <ac:spMkLst>
            <pc:docMk/>
            <pc:sldMk cId="1469424833" sldId="344"/>
            <ac:spMk id="9" creationId="{F4DEB535-7860-4959-A434-20BDA4FE6DF3}"/>
          </ac:spMkLst>
        </pc:spChg>
        <pc:spChg chg="add mod">
          <ac:chgData name="Syphax Ait oubelli" userId="ecf726b1934da71b" providerId="LiveId" clId="{39C3F440-380F-4C67-BAB4-31F007D993CF}" dt="2021-09-03T14:36:00.539" v="760" actId="1076"/>
          <ac:spMkLst>
            <pc:docMk/>
            <pc:sldMk cId="1469424833" sldId="344"/>
            <ac:spMk id="10" creationId="{DC02051A-705C-4B81-BF26-138A85BEA213}"/>
          </ac:spMkLst>
        </pc:spChg>
      </pc:sldChg>
      <pc:sldChg chg="addSp delSp modSp add mod">
        <pc:chgData name="Syphax Ait oubelli" userId="ecf726b1934da71b" providerId="LiveId" clId="{39C3F440-380F-4C67-BAB4-31F007D993CF}" dt="2021-09-03T14:52:18.181" v="904" actId="207"/>
        <pc:sldMkLst>
          <pc:docMk/>
          <pc:sldMk cId="217032862" sldId="345"/>
        </pc:sldMkLst>
        <pc:spChg chg="del">
          <ac:chgData name="Syphax Ait oubelli" userId="ecf726b1934da71b" providerId="LiveId" clId="{39C3F440-380F-4C67-BAB4-31F007D993CF}" dt="2021-09-03T14:42:05.436" v="781" actId="478"/>
          <ac:spMkLst>
            <pc:docMk/>
            <pc:sldMk cId="217032862" sldId="345"/>
            <ac:spMk id="3" creationId="{FF248684-B4E3-4E60-B099-899270EFE89F}"/>
          </ac:spMkLst>
        </pc:spChg>
        <pc:spChg chg="del">
          <ac:chgData name="Syphax Ait oubelli" userId="ecf726b1934da71b" providerId="LiveId" clId="{39C3F440-380F-4C67-BAB4-31F007D993CF}" dt="2021-09-03T14:42:05.436" v="781" actId="478"/>
          <ac:spMkLst>
            <pc:docMk/>
            <pc:sldMk cId="217032862" sldId="345"/>
            <ac:spMk id="4" creationId="{017386AD-B4D7-4649-A202-90544563DDB9}"/>
          </ac:spMkLst>
        </pc:spChg>
        <pc:spChg chg="del">
          <ac:chgData name="Syphax Ait oubelli" userId="ecf726b1934da71b" providerId="LiveId" clId="{39C3F440-380F-4C67-BAB4-31F007D993CF}" dt="2021-09-03T14:42:05.436" v="781" actId="478"/>
          <ac:spMkLst>
            <pc:docMk/>
            <pc:sldMk cId="217032862" sldId="345"/>
            <ac:spMk id="5" creationId="{4C5CDCE8-1C46-4632-B0BB-F0B6C89BBA81}"/>
          </ac:spMkLst>
        </pc:spChg>
        <pc:spChg chg="del">
          <ac:chgData name="Syphax Ait oubelli" userId="ecf726b1934da71b" providerId="LiveId" clId="{39C3F440-380F-4C67-BAB4-31F007D993CF}" dt="2021-09-03T14:42:05.436" v="781" actId="478"/>
          <ac:spMkLst>
            <pc:docMk/>
            <pc:sldMk cId="217032862" sldId="345"/>
            <ac:spMk id="6" creationId="{B0B84CED-5E9A-4E09-9122-EC5FD86BF7CA}"/>
          </ac:spMkLst>
        </pc:spChg>
        <pc:spChg chg="del">
          <ac:chgData name="Syphax Ait oubelli" userId="ecf726b1934da71b" providerId="LiveId" clId="{39C3F440-380F-4C67-BAB4-31F007D993CF}" dt="2021-09-03T14:42:05.436" v="781" actId="478"/>
          <ac:spMkLst>
            <pc:docMk/>
            <pc:sldMk cId="217032862" sldId="345"/>
            <ac:spMk id="7" creationId="{70CB582C-72C7-4A66-A6AA-ADF22102BF2B}"/>
          </ac:spMkLst>
        </pc:spChg>
        <pc:spChg chg="del">
          <ac:chgData name="Syphax Ait oubelli" userId="ecf726b1934da71b" providerId="LiveId" clId="{39C3F440-380F-4C67-BAB4-31F007D993CF}" dt="2021-09-03T14:42:05.436" v="781" actId="478"/>
          <ac:spMkLst>
            <pc:docMk/>
            <pc:sldMk cId="217032862" sldId="345"/>
            <ac:spMk id="8" creationId="{4C1539C2-8F8D-4C39-9B84-DD0468D5706B}"/>
          </ac:spMkLst>
        </pc:spChg>
        <pc:spChg chg="del">
          <ac:chgData name="Syphax Ait oubelli" userId="ecf726b1934da71b" providerId="LiveId" clId="{39C3F440-380F-4C67-BAB4-31F007D993CF}" dt="2021-09-03T14:42:05.436" v="781" actId="478"/>
          <ac:spMkLst>
            <pc:docMk/>
            <pc:sldMk cId="217032862" sldId="345"/>
            <ac:spMk id="9" creationId="{F4DEB535-7860-4959-A434-20BDA4FE6DF3}"/>
          </ac:spMkLst>
        </pc:spChg>
        <pc:spChg chg="del">
          <ac:chgData name="Syphax Ait oubelli" userId="ecf726b1934da71b" providerId="LiveId" clId="{39C3F440-380F-4C67-BAB4-31F007D993CF}" dt="2021-09-03T14:42:05.436" v="781" actId="478"/>
          <ac:spMkLst>
            <pc:docMk/>
            <pc:sldMk cId="217032862" sldId="345"/>
            <ac:spMk id="10" creationId="{DC02051A-705C-4B81-BF26-138A85BEA213}"/>
          </ac:spMkLst>
        </pc:spChg>
        <pc:spChg chg="add mod topLvl">
          <ac:chgData name="Syphax Ait oubelli" userId="ecf726b1934da71b" providerId="LiveId" clId="{39C3F440-380F-4C67-BAB4-31F007D993CF}" dt="2021-09-03T14:49:57.748" v="832" actId="165"/>
          <ac:spMkLst>
            <pc:docMk/>
            <pc:sldMk cId="217032862" sldId="345"/>
            <ac:spMk id="11" creationId="{ECC6DB2C-74BA-4E37-976E-F7CDAF27BCCB}"/>
          </ac:spMkLst>
        </pc:spChg>
        <pc:spChg chg="add mod topLvl">
          <ac:chgData name="Syphax Ait oubelli" userId="ecf726b1934da71b" providerId="LiveId" clId="{39C3F440-380F-4C67-BAB4-31F007D993CF}" dt="2021-09-03T14:49:57.748" v="832" actId="165"/>
          <ac:spMkLst>
            <pc:docMk/>
            <pc:sldMk cId="217032862" sldId="345"/>
            <ac:spMk id="12" creationId="{E2F3D9E0-90C3-4F23-B2F0-04A0F3DFD96B}"/>
          </ac:spMkLst>
        </pc:spChg>
        <pc:spChg chg="add mod topLvl">
          <ac:chgData name="Syphax Ait oubelli" userId="ecf726b1934da71b" providerId="LiveId" clId="{39C3F440-380F-4C67-BAB4-31F007D993CF}" dt="2021-09-03T14:49:57.748" v="832" actId="165"/>
          <ac:spMkLst>
            <pc:docMk/>
            <pc:sldMk cId="217032862" sldId="345"/>
            <ac:spMk id="13" creationId="{7EB90BA7-2616-4006-B32D-0107FF079750}"/>
          </ac:spMkLst>
        </pc:spChg>
        <pc:spChg chg="add mod topLvl">
          <ac:chgData name="Syphax Ait oubelli" userId="ecf726b1934da71b" providerId="LiveId" clId="{39C3F440-380F-4C67-BAB4-31F007D993CF}" dt="2021-09-03T14:49:57.748" v="832" actId="165"/>
          <ac:spMkLst>
            <pc:docMk/>
            <pc:sldMk cId="217032862" sldId="345"/>
            <ac:spMk id="14" creationId="{578AD307-617C-4F81-984D-521E2827D39D}"/>
          </ac:spMkLst>
        </pc:spChg>
        <pc:spChg chg="add mod topLvl">
          <ac:chgData name="Syphax Ait oubelli" userId="ecf726b1934da71b" providerId="LiveId" clId="{39C3F440-380F-4C67-BAB4-31F007D993CF}" dt="2021-09-03T14:49:57.748" v="832" actId="165"/>
          <ac:spMkLst>
            <pc:docMk/>
            <pc:sldMk cId="217032862" sldId="345"/>
            <ac:spMk id="15" creationId="{BC097D2C-EC4E-4B81-8A95-0C83E105C880}"/>
          </ac:spMkLst>
        </pc:spChg>
        <pc:spChg chg="add mod topLvl">
          <ac:chgData name="Syphax Ait oubelli" userId="ecf726b1934da71b" providerId="LiveId" clId="{39C3F440-380F-4C67-BAB4-31F007D993CF}" dt="2021-09-03T14:49:57.748" v="832" actId="165"/>
          <ac:spMkLst>
            <pc:docMk/>
            <pc:sldMk cId="217032862" sldId="345"/>
            <ac:spMk id="16" creationId="{38173B16-EC6C-4F87-8898-DC40A1126D39}"/>
          </ac:spMkLst>
        </pc:spChg>
        <pc:spChg chg="add mod topLvl">
          <ac:chgData name="Syphax Ait oubelli" userId="ecf726b1934da71b" providerId="LiveId" clId="{39C3F440-380F-4C67-BAB4-31F007D993CF}" dt="2021-09-03T14:49:57.748" v="832" actId="165"/>
          <ac:spMkLst>
            <pc:docMk/>
            <pc:sldMk cId="217032862" sldId="345"/>
            <ac:spMk id="17" creationId="{0E27959D-8535-4028-8882-B5A7B1F0E104}"/>
          </ac:spMkLst>
        </pc:spChg>
        <pc:spChg chg="add mod topLvl">
          <ac:chgData name="Syphax Ait oubelli" userId="ecf726b1934da71b" providerId="LiveId" clId="{39C3F440-380F-4C67-BAB4-31F007D993CF}" dt="2021-09-03T14:49:57.748" v="832" actId="165"/>
          <ac:spMkLst>
            <pc:docMk/>
            <pc:sldMk cId="217032862" sldId="345"/>
            <ac:spMk id="18" creationId="{E748A32A-9C25-4F1E-8496-886D27D707A2}"/>
          </ac:spMkLst>
        </pc:spChg>
        <pc:spChg chg="add mod">
          <ac:chgData name="Syphax Ait oubelli" userId="ecf726b1934da71b" providerId="LiveId" clId="{39C3F440-380F-4C67-BAB4-31F007D993CF}" dt="2021-09-03T14:52:18.181" v="904" actId="207"/>
          <ac:spMkLst>
            <pc:docMk/>
            <pc:sldMk cId="217032862" sldId="345"/>
            <ac:spMk id="69" creationId="{BA5EF42B-4DD3-401D-92DA-716E1E682A6D}"/>
          </ac:spMkLst>
        </pc:spChg>
        <pc:grpChg chg="add del mod">
          <ac:chgData name="Syphax Ait oubelli" userId="ecf726b1934da71b" providerId="LiveId" clId="{39C3F440-380F-4C67-BAB4-31F007D993CF}" dt="2021-09-03T14:42:55.136" v="799" actId="165"/>
          <ac:grpSpMkLst>
            <pc:docMk/>
            <pc:sldMk cId="217032862" sldId="345"/>
            <ac:grpSpMk id="2" creationId="{44B2E0F6-5940-4C54-833E-4273D78C6480}"/>
          </ac:grpSpMkLst>
        </pc:grpChg>
        <pc:grpChg chg="add del mod">
          <ac:chgData name="Syphax Ait oubelli" userId="ecf726b1934da71b" providerId="LiveId" clId="{39C3F440-380F-4C67-BAB4-31F007D993CF}" dt="2021-09-03T14:49:57.748" v="832" actId="165"/>
          <ac:grpSpMkLst>
            <pc:docMk/>
            <pc:sldMk cId="217032862" sldId="345"/>
            <ac:grpSpMk id="31" creationId="{9E03014A-EAF4-4BFB-B996-2D8BB5A00561}"/>
          </ac:grpSpMkLst>
        </pc:grpChg>
        <pc:cxnChg chg="add del mod">
          <ac:chgData name="Syphax Ait oubelli" userId="ecf726b1934da71b" providerId="LiveId" clId="{39C3F440-380F-4C67-BAB4-31F007D993CF}" dt="2021-09-03T14:43:47.090" v="817" actId="21"/>
          <ac:cxnSpMkLst>
            <pc:docMk/>
            <pc:sldMk cId="217032862" sldId="345"/>
            <ac:cxnSpMk id="20" creationId="{A8F8A7A8-7B3E-41B0-BDCE-CBCFA2A6E27B}"/>
          </ac:cxnSpMkLst>
        </pc:cxnChg>
        <pc:cxnChg chg="add del mod">
          <ac:chgData name="Syphax Ait oubelli" userId="ecf726b1934da71b" providerId="LiveId" clId="{39C3F440-380F-4C67-BAB4-31F007D993CF}" dt="2021-09-03T14:43:45.549" v="816" actId="478"/>
          <ac:cxnSpMkLst>
            <pc:docMk/>
            <pc:sldMk cId="217032862" sldId="345"/>
            <ac:cxnSpMk id="21" creationId="{CDAA9AD4-A0BB-4FFC-B211-604FD0F90A8A}"/>
          </ac:cxnSpMkLst>
        </pc:cxnChg>
        <pc:cxnChg chg="add del mod">
          <ac:chgData name="Syphax Ait oubelli" userId="ecf726b1934da71b" providerId="LiveId" clId="{39C3F440-380F-4C67-BAB4-31F007D993CF}" dt="2021-09-03T14:43:44.644" v="815" actId="478"/>
          <ac:cxnSpMkLst>
            <pc:docMk/>
            <pc:sldMk cId="217032862" sldId="345"/>
            <ac:cxnSpMk id="25" creationId="{75B5E4A8-FFAB-41F5-889F-F78404AAF194}"/>
          </ac:cxnSpMkLst>
        </pc:cxnChg>
        <pc:cxnChg chg="add del mod">
          <ac:chgData name="Syphax Ait oubelli" userId="ecf726b1934da71b" providerId="LiveId" clId="{39C3F440-380F-4C67-BAB4-31F007D993CF}" dt="2021-09-03T14:43:43.887" v="814" actId="478"/>
          <ac:cxnSpMkLst>
            <pc:docMk/>
            <pc:sldMk cId="217032862" sldId="345"/>
            <ac:cxnSpMk id="28" creationId="{2887847F-668A-4930-AAFB-8447D6D02974}"/>
          </ac:cxnSpMkLst>
        </pc:cxnChg>
        <pc:cxnChg chg="add mod">
          <ac:chgData name="Syphax Ait oubelli" userId="ecf726b1934da71b" providerId="LiveId" clId="{39C3F440-380F-4C67-BAB4-31F007D993CF}" dt="2021-09-03T14:50:01.877" v="835" actId="14100"/>
          <ac:cxnSpMkLst>
            <pc:docMk/>
            <pc:sldMk cId="217032862" sldId="345"/>
            <ac:cxnSpMk id="32" creationId="{FA35A2F2-82AA-46C8-A3A8-7F7FE64C66F1}"/>
          </ac:cxnSpMkLst>
        </pc:cxnChg>
        <pc:cxnChg chg="add mod">
          <ac:chgData name="Syphax Ait oubelli" userId="ecf726b1934da71b" providerId="LiveId" clId="{39C3F440-380F-4C67-BAB4-31F007D993CF}" dt="2021-09-03T14:50:06.456" v="838" actId="14100"/>
          <ac:cxnSpMkLst>
            <pc:docMk/>
            <pc:sldMk cId="217032862" sldId="345"/>
            <ac:cxnSpMk id="35" creationId="{B88464E3-9AF0-4494-86EC-9B8BAC4D5C50}"/>
          </ac:cxnSpMkLst>
        </pc:cxnChg>
        <pc:cxnChg chg="add mod">
          <ac:chgData name="Syphax Ait oubelli" userId="ecf726b1934da71b" providerId="LiveId" clId="{39C3F440-380F-4C67-BAB4-31F007D993CF}" dt="2021-09-03T14:50:10.533" v="841" actId="14100"/>
          <ac:cxnSpMkLst>
            <pc:docMk/>
            <pc:sldMk cId="217032862" sldId="345"/>
            <ac:cxnSpMk id="38" creationId="{59F6BC54-523E-4316-8869-54B078F25C85}"/>
          </ac:cxnSpMkLst>
        </pc:cxnChg>
        <pc:cxnChg chg="add mod">
          <ac:chgData name="Syphax Ait oubelli" userId="ecf726b1934da71b" providerId="LiveId" clId="{39C3F440-380F-4C67-BAB4-31F007D993CF}" dt="2021-09-03T14:50:15.665" v="844" actId="14100"/>
          <ac:cxnSpMkLst>
            <pc:docMk/>
            <pc:sldMk cId="217032862" sldId="345"/>
            <ac:cxnSpMk id="41" creationId="{300BA3A7-16AF-48AB-8737-4EC6AA3C11A8}"/>
          </ac:cxnSpMkLst>
        </pc:cxnChg>
        <pc:cxnChg chg="add mod">
          <ac:chgData name="Syphax Ait oubelli" userId="ecf726b1934da71b" providerId="LiveId" clId="{39C3F440-380F-4C67-BAB4-31F007D993CF}" dt="2021-09-03T14:50:19.962" v="847" actId="14100"/>
          <ac:cxnSpMkLst>
            <pc:docMk/>
            <pc:sldMk cId="217032862" sldId="345"/>
            <ac:cxnSpMk id="44" creationId="{08752240-5B31-4FF6-9E94-FE63C04DC50E}"/>
          </ac:cxnSpMkLst>
        </pc:cxnChg>
        <pc:cxnChg chg="add mod">
          <ac:chgData name="Syphax Ait oubelli" userId="ecf726b1934da71b" providerId="LiveId" clId="{39C3F440-380F-4C67-BAB4-31F007D993CF}" dt="2021-09-03T14:50:24.769" v="850" actId="14100"/>
          <ac:cxnSpMkLst>
            <pc:docMk/>
            <pc:sldMk cId="217032862" sldId="345"/>
            <ac:cxnSpMk id="47" creationId="{BD33398E-25A0-4B0C-86A7-EEAC64767FFF}"/>
          </ac:cxnSpMkLst>
        </pc:cxnChg>
        <pc:cxnChg chg="add mod">
          <ac:chgData name="Syphax Ait oubelli" userId="ecf726b1934da71b" providerId="LiveId" clId="{39C3F440-380F-4C67-BAB4-31F007D993CF}" dt="2021-09-03T14:50:29.326" v="853" actId="14100"/>
          <ac:cxnSpMkLst>
            <pc:docMk/>
            <pc:sldMk cId="217032862" sldId="345"/>
            <ac:cxnSpMk id="50" creationId="{8C3A95E3-104A-41DA-B2D2-9DD6CF6A372C}"/>
          </ac:cxnSpMkLst>
        </pc:cxnChg>
        <pc:cxnChg chg="add mod">
          <ac:chgData name="Syphax Ait oubelli" userId="ecf726b1934da71b" providerId="LiveId" clId="{39C3F440-380F-4C67-BAB4-31F007D993CF}" dt="2021-09-03T14:50:32.749" v="856" actId="14100"/>
          <ac:cxnSpMkLst>
            <pc:docMk/>
            <pc:sldMk cId="217032862" sldId="345"/>
            <ac:cxnSpMk id="53" creationId="{9FDD6363-556F-43C7-8FEC-7E25939B65AC}"/>
          </ac:cxnSpMkLst>
        </pc:cxnChg>
        <pc:cxnChg chg="add mod">
          <ac:chgData name="Syphax Ait oubelli" userId="ecf726b1934da71b" providerId="LiveId" clId="{39C3F440-380F-4C67-BAB4-31F007D993CF}" dt="2021-09-03T14:50:40.497" v="859" actId="14100"/>
          <ac:cxnSpMkLst>
            <pc:docMk/>
            <pc:sldMk cId="217032862" sldId="345"/>
            <ac:cxnSpMk id="56" creationId="{0A071709-C984-47D7-90CF-BBD2AAB59750}"/>
          </ac:cxnSpMkLst>
        </pc:cxnChg>
        <pc:cxnChg chg="add mod">
          <ac:chgData name="Syphax Ait oubelli" userId="ecf726b1934da71b" providerId="LiveId" clId="{39C3F440-380F-4C67-BAB4-31F007D993CF}" dt="2021-09-03T14:50:57.532" v="862" actId="14100"/>
          <ac:cxnSpMkLst>
            <pc:docMk/>
            <pc:sldMk cId="217032862" sldId="345"/>
            <ac:cxnSpMk id="59" creationId="{74DDF154-9716-49A8-BFC5-C90E124D79AC}"/>
          </ac:cxnSpMkLst>
        </pc:cxnChg>
        <pc:cxnChg chg="add mod">
          <ac:chgData name="Syphax Ait oubelli" userId="ecf726b1934da71b" providerId="LiveId" clId="{39C3F440-380F-4C67-BAB4-31F007D993CF}" dt="2021-09-03T14:51:17.635" v="866" actId="14100"/>
          <ac:cxnSpMkLst>
            <pc:docMk/>
            <pc:sldMk cId="217032862" sldId="345"/>
            <ac:cxnSpMk id="62" creationId="{3379E83F-29E7-4188-AEE0-9B86C675CDFD}"/>
          </ac:cxnSpMkLst>
        </pc:cxnChg>
        <pc:cxnChg chg="add mod">
          <ac:chgData name="Syphax Ait oubelli" userId="ecf726b1934da71b" providerId="LiveId" clId="{39C3F440-380F-4C67-BAB4-31F007D993CF}" dt="2021-09-03T14:51:22.010" v="869" actId="14100"/>
          <ac:cxnSpMkLst>
            <pc:docMk/>
            <pc:sldMk cId="217032862" sldId="345"/>
            <ac:cxnSpMk id="66" creationId="{FBD56E58-A75B-455A-B5BE-9015E21A09D2}"/>
          </ac:cxnSpMkLst>
        </pc:cxnChg>
      </pc:sldChg>
      <pc:sldChg chg="addSp delSp modSp add mod">
        <pc:chgData name="Syphax Ait oubelli" userId="ecf726b1934da71b" providerId="LiveId" clId="{39C3F440-380F-4C67-BAB4-31F007D993CF}" dt="2021-09-03T18:04:27.562" v="976" actId="571"/>
        <pc:sldMkLst>
          <pc:docMk/>
          <pc:sldMk cId="1586446267" sldId="346"/>
        </pc:sldMkLst>
        <pc:spChg chg="add mod">
          <ac:chgData name="Syphax Ait oubelli" userId="ecf726b1934da71b" providerId="LiveId" clId="{39C3F440-380F-4C67-BAB4-31F007D993CF}" dt="2021-09-03T18:03:28.015" v="967" actId="20577"/>
          <ac:spMkLst>
            <pc:docMk/>
            <pc:sldMk cId="1586446267" sldId="346"/>
            <ac:spMk id="2" creationId="{36FEF9C2-8F2D-4ABA-953F-FB74B1F6F3CE}"/>
          </ac:spMkLst>
        </pc:spChg>
        <pc:spChg chg="del">
          <ac:chgData name="Syphax Ait oubelli" userId="ecf726b1934da71b" providerId="LiveId" clId="{39C3F440-380F-4C67-BAB4-31F007D993CF}" dt="2021-09-03T18:00:18.677" v="906" actId="478"/>
          <ac:spMkLst>
            <pc:docMk/>
            <pc:sldMk cId="1586446267" sldId="346"/>
            <ac:spMk id="11" creationId="{ECC6DB2C-74BA-4E37-976E-F7CDAF27BCCB}"/>
          </ac:spMkLst>
        </pc:spChg>
        <pc:spChg chg="del">
          <ac:chgData name="Syphax Ait oubelli" userId="ecf726b1934da71b" providerId="LiveId" clId="{39C3F440-380F-4C67-BAB4-31F007D993CF}" dt="2021-09-03T18:00:18.677" v="906" actId="478"/>
          <ac:spMkLst>
            <pc:docMk/>
            <pc:sldMk cId="1586446267" sldId="346"/>
            <ac:spMk id="12" creationId="{E2F3D9E0-90C3-4F23-B2F0-04A0F3DFD96B}"/>
          </ac:spMkLst>
        </pc:spChg>
        <pc:spChg chg="del">
          <ac:chgData name="Syphax Ait oubelli" userId="ecf726b1934da71b" providerId="LiveId" clId="{39C3F440-380F-4C67-BAB4-31F007D993CF}" dt="2021-09-03T18:00:18.677" v="906" actId="478"/>
          <ac:spMkLst>
            <pc:docMk/>
            <pc:sldMk cId="1586446267" sldId="346"/>
            <ac:spMk id="13" creationId="{7EB90BA7-2616-4006-B32D-0107FF079750}"/>
          </ac:spMkLst>
        </pc:spChg>
        <pc:spChg chg="del">
          <ac:chgData name="Syphax Ait oubelli" userId="ecf726b1934da71b" providerId="LiveId" clId="{39C3F440-380F-4C67-BAB4-31F007D993CF}" dt="2021-09-03T18:00:18.677" v="906" actId="478"/>
          <ac:spMkLst>
            <pc:docMk/>
            <pc:sldMk cId="1586446267" sldId="346"/>
            <ac:spMk id="14" creationId="{578AD307-617C-4F81-984D-521E2827D39D}"/>
          </ac:spMkLst>
        </pc:spChg>
        <pc:spChg chg="del">
          <ac:chgData name="Syphax Ait oubelli" userId="ecf726b1934da71b" providerId="LiveId" clId="{39C3F440-380F-4C67-BAB4-31F007D993CF}" dt="2021-09-03T18:00:18.677" v="906" actId="478"/>
          <ac:spMkLst>
            <pc:docMk/>
            <pc:sldMk cId="1586446267" sldId="346"/>
            <ac:spMk id="15" creationId="{BC097D2C-EC4E-4B81-8A95-0C83E105C880}"/>
          </ac:spMkLst>
        </pc:spChg>
        <pc:spChg chg="del">
          <ac:chgData name="Syphax Ait oubelli" userId="ecf726b1934da71b" providerId="LiveId" clId="{39C3F440-380F-4C67-BAB4-31F007D993CF}" dt="2021-09-03T18:00:18.677" v="906" actId="478"/>
          <ac:spMkLst>
            <pc:docMk/>
            <pc:sldMk cId="1586446267" sldId="346"/>
            <ac:spMk id="16" creationId="{38173B16-EC6C-4F87-8898-DC40A1126D39}"/>
          </ac:spMkLst>
        </pc:spChg>
        <pc:spChg chg="del">
          <ac:chgData name="Syphax Ait oubelli" userId="ecf726b1934da71b" providerId="LiveId" clId="{39C3F440-380F-4C67-BAB4-31F007D993CF}" dt="2021-09-03T18:00:18.677" v="906" actId="478"/>
          <ac:spMkLst>
            <pc:docMk/>
            <pc:sldMk cId="1586446267" sldId="346"/>
            <ac:spMk id="17" creationId="{0E27959D-8535-4028-8882-B5A7B1F0E104}"/>
          </ac:spMkLst>
        </pc:spChg>
        <pc:spChg chg="del">
          <ac:chgData name="Syphax Ait oubelli" userId="ecf726b1934da71b" providerId="LiveId" clId="{39C3F440-380F-4C67-BAB4-31F007D993CF}" dt="2021-09-03T18:00:18.677" v="906" actId="478"/>
          <ac:spMkLst>
            <pc:docMk/>
            <pc:sldMk cId="1586446267" sldId="346"/>
            <ac:spMk id="18" creationId="{E748A32A-9C25-4F1E-8496-886D27D707A2}"/>
          </ac:spMkLst>
        </pc:spChg>
        <pc:spChg chg="add mod">
          <ac:chgData name="Syphax Ait oubelli" userId="ecf726b1934da71b" providerId="LiveId" clId="{39C3F440-380F-4C67-BAB4-31F007D993CF}" dt="2021-09-03T18:01:37.260" v="929" actId="1035"/>
          <ac:spMkLst>
            <pc:docMk/>
            <pc:sldMk cId="1586446267" sldId="346"/>
            <ac:spMk id="24" creationId="{3E3985FE-BA80-43C8-8DEF-A9986FC3C42F}"/>
          </ac:spMkLst>
        </pc:spChg>
        <pc:spChg chg="add mod">
          <ac:chgData name="Syphax Ait oubelli" userId="ecf726b1934da71b" providerId="LiveId" clId="{39C3F440-380F-4C67-BAB4-31F007D993CF}" dt="2021-09-03T18:02:10.235" v="940" actId="14100"/>
          <ac:spMkLst>
            <pc:docMk/>
            <pc:sldMk cId="1586446267" sldId="346"/>
            <ac:spMk id="25" creationId="{B6CDB7FD-6BEA-4623-A4E9-459A077D77E2}"/>
          </ac:spMkLst>
        </pc:spChg>
        <pc:spChg chg="add mod">
          <ac:chgData name="Syphax Ait oubelli" userId="ecf726b1934da71b" providerId="LiveId" clId="{39C3F440-380F-4C67-BAB4-31F007D993CF}" dt="2021-09-03T18:02:25.714" v="949" actId="14100"/>
          <ac:spMkLst>
            <pc:docMk/>
            <pc:sldMk cId="1586446267" sldId="346"/>
            <ac:spMk id="26" creationId="{123E7088-3079-4320-869D-6B48AD001962}"/>
          </ac:spMkLst>
        </pc:spChg>
        <pc:spChg chg="add mod">
          <ac:chgData name="Syphax Ait oubelli" userId="ecf726b1934da71b" providerId="LiveId" clId="{39C3F440-380F-4C67-BAB4-31F007D993CF}" dt="2021-09-03T18:03:05.439" v="958" actId="14100"/>
          <ac:spMkLst>
            <pc:docMk/>
            <pc:sldMk cId="1586446267" sldId="346"/>
            <ac:spMk id="27" creationId="{1F7672B2-EDBD-4F71-B473-67728EAE90F1}"/>
          </ac:spMkLst>
        </pc:spChg>
        <pc:spChg chg="add del mod">
          <ac:chgData name="Syphax Ait oubelli" userId="ecf726b1934da71b" providerId="LiveId" clId="{39C3F440-380F-4C67-BAB4-31F007D993CF}" dt="2021-09-03T18:03:20.565" v="962" actId="478"/>
          <ac:spMkLst>
            <pc:docMk/>
            <pc:sldMk cId="1586446267" sldId="346"/>
            <ac:spMk id="28" creationId="{CE36709B-7844-4713-9AAA-37AFF7EF32B4}"/>
          </ac:spMkLst>
        </pc:spChg>
        <pc:spChg chg="add mod">
          <ac:chgData name="Syphax Ait oubelli" userId="ecf726b1934da71b" providerId="LiveId" clId="{39C3F440-380F-4C67-BAB4-31F007D993CF}" dt="2021-09-03T18:01:44.280" v="931" actId="1076"/>
          <ac:spMkLst>
            <pc:docMk/>
            <pc:sldMk cId="1586446267" sldId="346"/>
            <ac:spMk id="29" creationId="{733E04B7-E338-4D09-83B4-71F85E7C0967}"/>
          </ac:spMkLst>
        </pc:spChg>
        <pc:spChg chg="add mod">
          <ac:chgData name="Syphax Ait oubelli" userId="ecf726b1934da71b" providerId="LiveId" clId="{39C3F440-380F-4C67-BAB4-31F007D993CF}" dt="2021-09-03T18:03:10.365" v="959" actId="1076"/>
          <ac:spMkLst>
            <pc:docMk/>
            <pc:sldMk cId="1586446267" sldId="346"/>
            <ac:spMk id="30" creationId="{F47C40D1-FAA2-47B0-B3F3-A0464A51BB3C}"/>
          </ac:spMkLst>
        </pc:spChg>
        <pc:spChg chg="add mod">
          <ac:chgData name="Syphax Ait oubelli" userId="ecf726b1934da71b" providerId="LiveId" clId="{39C3F440-380F-4C67-BAB4-31F007D993CF}" dt="2021-09-03T18:03:13.014" v="960" actId="1076"/>
          <ac:spMkLst>
            <pc:docMk/>
            <pc:sldMk cId="1586446267" sldId="346"/>
            <ac:spMk id="31" creationId="{CB91DEE8-5325-4773-8C8D-35F70F87E333}"/>
          </ac:spMkLst>
        </pc:spChg>
        <pc:spChg chg="add mod">
          <ac:chgData name="Syphax Ait oubelli" userId="ecf726b1934da71b" providerId="LiveId" clId="{39C3F440-380F-4C67-BAB4-31F007D993CF}" dt="2021-09-03T18:03:18.419" v="961" actId="1076"/>
          <ac:spMkLst>
            <pc:docMk/>
            <pc:sldMk cId="1586446267" sldId="346"/>
            <ac:spMk id="33" creationId="{81C66416-1C40-44DA-ABCF-23893CAB2295}"/>
          </ac:spMkLst>
        </pc:spChg>
        <pc:spChg chg="add del mod">
          <ac:chgData name="Syphax Ait oubelli" userId="ecf726b1934da71b" providerId="LiveId" clId="{39C3F440-380F-4C67-BAB4-31F007D993CF}" dt="2021-09-03T18:04:09.788" v="969" actId="478"/>
          <ac:spMkLst>
            <pc:docMk/>
            <pc:sldMk cId="1586446267" sldId="346"/>
            <ac:spMk id="34" creationId="{548EDED3-07FC-4ABC-8251-7F9AF244CEC3}"/>
          </ac:spMkLst>
        </pc:spChg>
        <pc:spChg chg="add mod">
          <ac:chgData name="Syphax Ait oubelli" userId="ecf726b1934da71b" providerId="LiveId" clId="{39C3F440-380F-4C67-BAB4-31F007D993CF}" dt="2021-09-03T18:04:23.713" v="975" actId="14100"/>
          <ac:spMkLst>
            <pc:docMk/>
            <pc:sldMk cId="1586446267" sldId="346"/>
            <ac:spMk id="36" creationId="{EE859E3E-056C-4DF5-89A8-D3CF16BD6469}"/>
          </ac:spMkLst>
        </pc:spChg>
        <pc:spChg chg="add mod">
          <ac:chgData name="Syphax Ait oubelli" userId="ecf726b1934da71b" providerId="LiveId" clId="{39C3F440-380F-4C67-BAB4-31F007D993CF}" dt="2021-09-03T18:04:27.562" v="976" actId="571"/>
          <ac:spMkLst>
            <pc:docMk/>
            <pc:sldMk cId="1586446267" sldId="346"/>
            <ac:spMk id="37" creationId="{0D268165-B46A-4246-9591-C7D17CF652CA}"/>
          </ac:spMkLst>
        </pc:spChg>
        <pc:spChg chg="del">
          <ac:chgData name="Syphax Ait oubelli" userId="ecf726b1934da71b" providerId="LiveId" clId="{39C3F440-380F-4C67-BAB4-31F007D993CF}" dt="2021-09-03T18:00:18.677" v="906" actId="478"/>
          <ac:spMkLst>
            <pc:docMk/>
            <pc:sldMk cId="1586446267" sldId="346"/>
            <ac:spMk id="69" creationId="{BA5EF42B-4DD3-401D-92DA-716E1E682A6D}"/>
          </ac:spMkLst>
        </pc:spChg>
        <pc:cxnChg chg="del mod">
          <ac:chgData name="Syphax Ait oubelli" userId="ecf726b1934da71b" providerId="LiveId" clId="{39C3F440-380F-4C67-BAB4-31F007D993CF}" dt="2021-09-03T18:00:18.677" v="906" actId="478"/>
          <ac:cxnSpMkLst>
            <pc:docMk/>
            <pc:sldMk cId="1586446267" sldId="346"/>
            <ac:cxnSpMk id="32" creationId="{FA35A2F2-82AA-46C8-A3A8-7F7FE64C66F1}"/>
          </ac:cxnSpMkLst>
        </pc:cxnChg>
        <pc:cxnChg chg="del mod">
          <ac:chgData name="Syphax Ait oubelli" userId="ecf726b1934da71b" providerId="LiveId" clId="{39C3F440-380F-4C67-BAB4-31F007D993CF}" dt="2021-09-03T18:00:18.677" v="906" actId="478"/>
          <ac:cxnSpMkLst>
            <pc:docMk/>
            <pc:sldMk cId="1586446267" sldId="346"/>
            <ac:cxnSpMk id="35" creationId="{B88464E3-9AF0-4494-86EC-9B8BAC4D5C50}"/>
          </ac:cxnSpMkLst>
        </pc:cxnChg>
        <pc:cxnChg chg="del mod">
          <ac:chgData name="Syphax Ait oubelli" userId="ecf726b1934da71b" providerId="LiveId" clId="{39C3F440-380F-4C67-BAB4-31F007D993CF}" dt="2021-09-03T18:00:18.677" v="906" actId="478"/>
          <ac:cxnSpMkLst>
            <pc:docMk/>
            <pc:sldMk cId="1586446267" sldId="346"/>
            <ac:cxnSpMk id="38" creationId="{59F6BC54-523E-4316-8869-54B078F25C85}"/>
          </ac:cxnSpMkLst>
        </pc:cxnChg>
        <pc:cxnChg chg="del mod">
          <ac:chgData name="Syphax Ait oubelli" userId="ecf726b1934da71b" providerId="LiveId" clId="{39C3F440-380F-4C67-BAB4-31F007D993CF}" dt="2021-09-03T18:00:18.677" v="906" actId="478"/>
          <ac:cxnSpMkLst>
            <pc:docMk/>
            <pc:sldMk cId="1586446267" sldId="346"/>
            <ac:cxnSpMk id="41" creationId="{300BA3A7-16AF-48AB-8737-4EC6AA3C11A8}"/>
          </ac:cxnSpMkLst>
        </pc:cxnChg>
        <pc:cxnChg chg="del mod">
          <ac:chgData name="Syphax Ait oubelli" userId="ecf726b1934da71b" providerId="LiveId" clId="{39C3F440-380F-4C67-BAB4-31F007D993CF}" dt="2021-09-03T18:00:18.677" v="906" actId="478"/>
          <ac:cxnSpMkLst>
            <pc:docMk/>
            <pc:sldMk cId="1586446267" sldId="346"/>
            <ac:cxnSpMk id="44" creationId="{08752240-5B31-4FF6-9E94-FE63C04DC50E}"/>
          </ac:cxnSpMkLst>
        </pc:cxnChg>
        <pc:cxnChg chg="del mod">
          <ac:chgData name="Syphax Ait oubelli" userId="ecf726b1934da71b" providerId="LiveId" clId="{39C3F440-380F-4C67-BAB4-31F007D993CF}" dt="2021-09-03T18:00:18.677" v="906" actId="478"/>
          <ac:cxnSpMkLst>
            <pc:docMk/>
            <pc:sldMk cId="1586446267" sldId="346"/>
            <ac:cxnSpMk id="47" creationId="{BD33398E-25A0-4B0C-86A7-EEAC64767FFF}"/>
          </ac:cxnSpMkLst>
        </pc:cxnChg>
        <pc:cxnChg chg="del mod">
          <ac:chgData name="Syphax Ait oubelli" userId="ecf726b1934da71b" providerId="LiveId" clId="{39C3F440-380F-4C67-BAB4-31F007D993CF}" dt="2021-09-03T18:00:18.677" v="906" actId="478"/>
          <ac:cxnSpMkLst>
            <pc:docMk/>
            <pc:sldMk cId="1586446267" sldId="346"/>
            <ac:cxnSpMk id="50" creationId="{8C3A95E3-104A-41DA-B2D2-9DD6CF6A372C}"/>
          </ac:cxnSpMkLst>
        </pc:cxnChg>
        <pc:cxnChg chg="del mod">
          <ac:chgData name="Syphax Ait oubelli" userId="ecf726b1934da71b" providerId="LiveId" clId="{39C3F440-380F-4C67-BAB4-31F007D993CF}" dt="2021-09-03T18:00:18.677" v="906" actId="478"/>
          <ac:cxnSpMkLst>
            <pc:docMk/>
            <pc:sldMk cId="1586446267" sldId="346"/>
            <ac:cxnSpMk id="53" creationId="{9FDD6363-556F-43C7-8FEC-7E25939B65AC}"/>
          </ac:cxnSpMkLst>
        </pc:cxnChg>
        <pc:cxnChg chg="del mod">
          <ac:chgData name="Syphax Ait oubelli" userId="ecf726b1934da71b" providerId="LiveId" clId="{39C3F440-380F-4C67-BAB4-31F007D993CF}" dt="2021-09-03T18:00:18.677" v="906" actId="478"/>
          <ac:cxnSpMkLst>
            <pc:docMk/>
            <pc:sldMk cId="1586446267" sldId="346"/>
            <ac:cxnSpMk id="56" creationId="{0A071709-C984-47D7-90CF-BBD2AAB59750}"/>
          </ac:cxnSpMkLst>
        </pc:cxnChg>
        <pc:cxnChg chg="del mod">
          <ac:chgData name="Syphax Ait oubelli" userId="ecf726b1934da71b" providerId="LiveId" clId="{39C3F440-380F-4C67-BAB4-31F007D993CF}" dt="2021-09-03T18:00:18.677" v="906" actId="478"/>
          <ac:cxnSpMkLst>
            <pc:docMk/>
            <pc:sldMk cId="1586446267" sldId="346"/>
            <ac:cxnSpMk id="59" creationId="{74DDF154-9716-49A8-BFC5-C90E124D79AC}"/>
          </ac:cxnSpMkLst>
        </pc:cxnChg>
        <pc:cxnChg chg="del mod">
          <ac:chgData name="Syphax Ait oubelli" userId="ecf726b1934da71b" providerId="LiveId" clId="{39C3F440-380F-4C67-BAB4-31F007D993CF}" dt="2021-09-03T18:00:18.677" v="906" actId="478"/>
          <ac:cxnSpMkLst>
            <pc:docMk/>
            <pc:sldMk cId="1586446267" sldId="346"/>
            <ac:cxnSpMk id="62" creationId="{3379E83F-29E7-4188-AEE0-9B86C675CDFD}"/>
          </ac:cxnSpMkLst>
        </pc:cxnChg>
        <pc:cxnChg chg="del mod">
          <ac:chgData name="Syphax Ait oubelli" userId="ecf726b1934da71b" providerId="LiveId" clId="{39C3F440-380F-4C67-BAB4-31F007D993CF}" dt="2021-09-03T18:00:18.677" v="906" actId="478"/>
          <ac:cxnSpMkLst>
            <pc:docMk/>
            <pc:sldMk cId="1586446267" sldId="346"/>
            <ac:cxnSpMk id="66" creationId="{FBD56E58-A75B-455A-B5BE-9015E21A09D2}"/>
          </ac:cxnSpMkLst>
        </pc:cxnChg>
      </pc:sldChg>
      <pc:sldChg chg="addSp delSp modSp add mod">
        <pc:chgData name="Syphax Ait oubelli" userId="ecf726b1934da71b" providerId="LiveId" clId="{39C3F440-380F-4C67-BAB4-31F007D993CF}" dt="2021-09-03T18:07:29.101" v="1051" actId="478"/>
        <pc:sldMkLst>
          <pc:docMk/>
          <pc:sldMk cId="841119375" sldId="347"/>
        </pc:sldMkLst>
        <pc:spChg chg="del">
          <ac:chgData name="Syphax Ait oubelli" userId="ecf726b1934da71b" providerId="LiveId" clId="{39C3F440-380F-4C67-BAB4-31F007D993CF}" dt="2021-09-03T18:05:54.415" v="978" actId="478"/>
          <ac:spMkLst>
            <pc:docMk/>
            <pc:sldMk cId="841119375" sldId="347"/>
            <ac:spMk id="2" creationId="{36FEF9C2-8F2D-4ABA-953F-FB74B1F6F3CE}"/>
          </ac:spMkLst>
        </pc:spChg>
        <pc:spChg chg="add mod">
          <ac:chgData name="Syphax Ait oubelli" userId="ecf726b1934da71b" providerId="LiveId" clId="{39C3F440-380F-4C67-BAB4-31F007D993CF}" dt="2021-09-03T18:07:23.007" v="1049" actId="1076"/>
          <ac:spMkLst>
            <pc:docMk/>
            <pc:sldMk cId="841119375" sldId="347"/>
            <ac:spMk id="3" creationId="{AD575483-DCDE-4C43-AFE1-FFB202DC91B0}"/>
          </ac:spMkLst>
        </pc:spChg>
        <pc:spChg chg="add mod">
          <ac:chgData name="Syphax Ait oubelli" userId="ecf726b1934da71b" providerId="LiveId" clId="{39C3F440-380F-4C67-BAB4-31F007D993CF}" dt="2021-09-03T18:07:23.007" v="1049" actId="1076"/>
          <ac:spMkLst>
            <pc:docMk/>
            <pc:sldMk cId="841119375" sldId="347"/>
            <ac:spMk id="4" creationId="{70913F3E-AB00-44B6-AADD-1651252E40F8}"/>
          </ac:spMkLst>
        </pc:spChg>
        <pc:spChg chg="add mod">
          <ac:chgData name="Syphax Ait oubelli" userId="ecf726b1934da71b" providerId="LiveId" clId="{39C3F440-380F-4C67-BAB4-31F007D993CF}" dt="2021-09-03T18:07:23.007" v="1049" actId="1076"/>
          <ac:spMkLst>
            <pc:docMk/>
            <pc:sldMk cId="841119375" sldId="347"/>
            <ac:spMk id="5" creationId="{681982A0-78DB-419E-9B3A-729EED1CE7E0}"/>
          </ac:spMkLst>
        </pc:spChg>
        <pc:spChg chg="add del mod">
          <ac:chgData name="Syphax Ait oubelli" userId="ecf726b1934da71b" providerId="LiveId" clId="{39C3F440-380F-4C67-BAB4-31F007D993CF}" dt="2021-09-03T18:07:29.101" v="1051" actId="478"/>
          <ac:spMkLst>
            <pc:docMk/>
            <pc:sldMk cId="841119375" sldId="347"/>
            <ac:spMk id="6" creationId="{DDBD743E-8637-47D9-AF8D-E339A52EB8F9}"/>
          </ac:spMkLst>
        </pc:spChg>
        <pc:spChg chg="del">
          <ac:chgData name="Syphax Ait oubelli" userId="ecf726b1934da71b" providerId="LiveId" clId="{39C3F440-380F-4C67-BAB4-31F007D993CF}" dt="2021-09-03T18:05:54.415" v="978" actId="478"/>
          <ac:spMkLst>
            <pc:docMk/>
            <pc:sldMk cId="841119375" sldId="347"/>
            <ac:spMk id="24" creationId="{3E3985FE-BA80-43C8-8DEF-A9986FC3C42F}"/>
          </ac:spMkLst>
        </pc:spChg>
        <pc:spChg chg="del">
          <ac:chgData name="Syphax Ait oubelli" userId="ecf726b1934da71b" providerId="LiveId" clId="{39C3F440-380F-4C67-BAB4-31F007D993CF}" dt="2021-09-03T18:05:54.415" v="978" actId="478"/>
          <ac:spMkLst>
            <pc:docMk/>
            <pc:sldMk cId="841119375" sldId="347"/>
            <ac:spMk id="25" creationId="{B6CDB7FD-6BEA-4623-A4E9-459A077D77E2}"/>
          </ac:spMkLst>
        </pc:spChg>
        <pc:spChg chg="del">
          <ac:chgData name="Syphax Ait oubelli" userId="ecf726b1934da71b" providerId="LiveId" clId="{39C3F440-380F-4C67-BAB4-31F007D993CF}" dt="2021-09-03T18:05:54.415" v="978" actId="478"/>
          <ac:spMkLst>
            <pc:docMk/>
            <pc:sldMk cId="841119375" sldId="347"/>
            <ac:spMk id="26" creationId="{123E7088-3079-4320-869D-6B48AD001962}"/>
          </ac:spMkLst>
        </pc:spChg>
        <pc:spChg chg="del">
          <ac:chgData name="Syphax Ait oubelli" userId="ecf726b1934da71b" providerId="LiveId" clId="{39C3F440-380F-4C67-BAB4-31F007D993CF}" dt="2021-09-03T18:05:54.415" v="978" actId="478"/>
          <ac:spMkLst>
            <pc:docMk/>
            <pc:sldMk cId="841119375" sldId="347"/>
            <ac:spMk id="27" creationId="{1F7672B2-EDBD-4F71-B473-67728EAE90F1}"/>
          </ac:spMkLst>
        </pc:spChg>
        <pc:spChg chg="del">
          <ac:chgData name="Syphax Ait oubelli" userId="ecf726b1934da71b" providerId="LiveId" clId="{39C3F440-380F-4C67-BAB4-31F007D993CF}" dt="2021-09-03T18:05:54.415" v="978" actId="478"/>
          <ac:spMkLst>
            <pc:docMk/>
            <pc:sldMk cId="841119375" sldId="347"/>
            <ac:spMk id="29" creationId="{733E04B7-E338-4D09-83B4-71F85E7C0967}"/>
          </ac:spMkLst>
        </pc:spChg>
        <pc:spChg chg="del">
          <ac:chgData name="Syphax Ait oubelli" userId="ecf726b1934da71b" providerId="LiveId" clId="{39C3F440-380F-4C67-BAB4-31F007D993CF}" dt="2021-09-03T18:05:54.415" v="978" actId="478"/>
          <ac:spMkLst>
            <pc:docMk/>
            <pc:sldMk cId="841119375" sldId="347"/>
            <ac:spMk id="30" creationId="{F47C40D1-FAA2-47B0-B3F3-A0464A51BB3C}"/>
          </ac:spMkLst>
        </pc:spChg>
        <pc:spChg chg="del">
          <ac:chgData name="Syphax Ait oubelli" userId="ecf726b1934da71b" providerId="LiveId" clId="{39C3F440-380F-4C67-BAB4-31F007D993CF}" dt="2021-09-03T18:05:54.415" v="978" actId="478"/>
          <ac:spMkLst>
            <pc:docMk/>
            <pc:sldMk cId="841119375" sldId="347"/>
            <ac:spMk id="31" creationId="{CB91DEE8-5325-4773-8C8D-35F70F87E333}"/>
          </ac:spMkLst>
        </pc:spChg>
        <pc:spChg chg="del">
          <ac:chgData name="Syphax Ait oubelli" userId="ecf726b1934da71b" providerId="LiveId" clId="{39C3F440-380F-4C67-BAB4-31F007D993CF}" dt="2021-09-03T18:05:54.415" v="978" actId="478"/>
          <ac:spMkLst>
            <pc:docMk/>
            <pc:sldMk cId="841119375" sldId="347"/>
            <ac:spMk id="33" creationId="{81C66416-1C40-44DA-ABCF-23893CAB2295}"/>
          </ac:spMkLst>
        </pc:spChg>
        <pc:spChg chg="del">
          <ac:chgData name="Syphax Ait oubelli" userId="ecf726b1934da71b" providerId="LiveId" clId="{39C3F440-380F-4C67-BAB4-31F007D993CF}" dt="2021-09-03T18:05:54.415" v="978" actId="478"/>
          <ac:spMkLst>
            <pc:docMk/>
            <pc:sldMk cId="841119375" sldId="347"/>
            <ac:spMk id="36" creationId="{EE859E3E-056C-4DF5-89A8-D3CF16BD6469}"/>
          </ac:spMkLst>
        </pc:spChg>
        <pc:spChg chg="del">
          <ac:chgData name="Syphax Ait oubelli" userId="ecf726b1934da71b" providerId="LiveId" clId="{39C3F440-380F-4C67-BAB4-31F007D993CF}" dt="2021-09-03T18:05:54.415" v="978" actId="478"/>
          <ac:spMkLst>
            <pc:docMk/>
            <pc:sldMk cId="841119375" sldId="347"/>
            <ac:spMk id="37" creationId="{0D268165-B46A-4246-9591-C7D17CF652CA}"/>
          </ac:spMkLst>
        </pc:spChg>
      </pc:sldChg>
      <pc:sldChg chg="add">
        <pc:chgData name="Syphax Ait oubelli" userId="ecf726b1934da71b" providerId="LiveId" clId="{39C3F440-380F-4C67-BAB4-31F007D993CF}" dt="2021-09-03T18:07:27.804" v="1050" actId="2890"/>
        <pc:sldMkLst>
          <pc:docMk/>
          <pc:sldMk cId="1123889802" sldId="348"/>
        </pc:sldMkLst>
      </pc:sldChg>
      <pc:sldChg chg="addSp delSp modSp add mod">
        <pc:chgData name="Syphax Ait oubelli" userId="ecf726b1934da71b" providerId="LiveId" clId="{39C3F440-380F-4C67-BAB4-31F007D993CF}" dt="2021-09-03T18:08:06.307" v="1069" actId="1076"/>
        <pc:sldMkLst>
          <pc:docMk/>
          <pc:sldMk cId="1644755392" sldId="349"/>
        </pc:sldMkLst>
        <pc:spChg chg="del">
          <ac:chgData name="Syphax Ait oubelli" userId="ecf726b1934da71b" providerId="LiveId" clId="{39C3F440-380F-4C67-BAB4-31F007D993CF}" dt="2021-09-03T18:07:32.357" v="1053" actId="478"/>
          <ac:spMkLst>
            <pc:docMk/>
            <pc:sldMk cId="1644755392" sldId="349"/>
            <ac:spMk id="3" creationId="{AD575483-DCDE-4C43-AFE1-FFB202DC91B0}"/>
          </ac:spMkLst>
        </pc:spChg>
        <pc:spChg chg="del">
          <ac:chgData name="Syphax Ait oubelli" userId="ecf726b1934da71b" providerId="LiveId" clId="{39C3F440-380F-4C67-BAB4-31F007D993CF}" dt="2021-09-03T18:07:32.357" v="1053" actId="478"/>
          <ac:spMkLst>
            <pc:docMk/>
            <pc:sldMk cId="1644755392" sldId="349"/>
            <ac:spMk id="4" creationId="{70913F3E-AB00-44B6-AADD-1651252E40F8}"/>
          </ac:spMkLst>
        </pc:spChg>
        <pc:spChg chg="del">
          <ac:chgData name="Syphax Ait oubelli" userId="ecf726b1934da71b" providerId="LiveId" clId="{39C3F440-380F-4C67-BAB4-31F007D993CF}" dt="2021-09-03T18:07:32.357" v="1053" actId="478"/>
          <ac:spMkLst>
            <pc:docMk/>
            <pc:sldMk cId="1644755392" sldId="349"/>
            <ac:spMk id="5" creationId="{681982A0-78DB-419E-9B3A-729EED1CE7E0}"/>
          </ac:spMkLst>
        </pc:spChg>
        <pc:spChg chg="mod">
          <ac:chgData name="Syphax Ait oubelli" userId="ecf726b1934da71b" providerId="LiveId" clId="{39C3F440-380F-4C67-BAB4-31F007D993CF}" dt="2021-09-03T18:08:06.307" v="1069" actId="1076"/>
          <ac:spMkLst>
            <pc:docMk/>
            <pc:sldMk cId="1644755392" sldId="349"/>
            <ac:spMk id="6" creationId="{DDBD743E-8637-47D9-AF8D-E339A52EB8F9}"/>
          </ac:spMkLst>
        </pc:spChg>
        <pc:spChg chg="add mod">
          <ac:chgData name="Syphax Ait oubelli" userId="ecf726b1934da71b" providerId="LiveId" clId="{39C3F440-380F-4C67-BAB4-31F007D993CF}" dt="2021-09-03T18:08:06.307" v="1069" actId="1076"/>
          <ac:spMkLst>
            <pc:docMk/>
            <pc:sldMk cId="1644755392" sldId="349"/>
            <ac:spMk id="7" creationId="{78A72C28-FF35-4B7A-84AE-ECC83F15B4C4}"/>
          </ac:spMkLst>
        </pc:spChg>
        <pc:spChg chg="add mod">
          <ac:chgData name="Syphax Ait oubelli" userId="ecf726b1934da71b" providerId="LiveId" clId="{39C3F440-380F-4C67-BAB4-31F007D993CF}" dt="2021-09-03T18:08:06.307" v="1069" actId="1076"/>
          <ac:spMkLst>
            <pc:docMk/>
            <pc:sldMk cId="1644755392" sldId="349"/>
            <ac:spMk id="8" creationId="{3F1394EE-E7E1-419A-9141-29855DFE634C}"/>
          </ac:spMkLst>
        </pc:spChg>
      </pc:sldChg>
      <pc:sldChg chg="addSp delSp modSp add mod">
        <pc:chgData name="Syphax Ait oubelli" userId="ecf726b1934da71b" providerId="LiveId" clId="{39C3F440-380F-4C67-BAB4-31F007D993CF}" dt="2021-09-04T06:26:10.576" v="1348" actId="20577"/>
        <pc:sldMkLst>
          <pc:docMk/>
          <pc:sldMk cId="1038380066" sldId="350"/>
        </pc:sldMkLst>
        <pc:spChg chg="add mod">
          <ac:chgData name="Syphax Ait oubelli" userId="ecf726b1934da71b" providerId="LiveId" clId="{39C3F440-380F-4C67-BAB4-31F007D993CF}" dt="2021-09-04T06:26:10.576" v="1348" actId="20577"/>
          <ac:spMkLst>
            <pc:docMk/>
            <pc:sldMk cId="1038380066" sldId="350"/>
            <ac:spMk id="2" creationId="{A7998A7D-6017-4A23-8829-280E9656CBAD}"/>
          </ac:spMkLst>
        </pc:spChg>
        <pc:spChg chg="add del mod">
          <ac:chgData name="Syphax Ait oubelli" userId="ecf726b1934da71b" providerId="LiveId" clId="{39C3F440-380F-4C67-BAB4-31F007D993CF}" dt="2021-09-03T18:57:25.453" v="1092"/>
          <ac:spMkLst>
            <pc:docMk/>
            <pc:sldMk cId="1038380066" sldId="350"/>
            <ac:spMk id="3" creationId="{058B5C2A-9D3F-4C65-A8BC-9E6FB740B9D5}"/>
          </ac:spMkLst>
        </pc:spChg>
        <pc:spChg chg="add del">
          <ac:chgData name="Syphax Ait oubelli" userId="ecf726b1934da71b" providerId="LiveId" clId="{39C3F440-380F-4C67-BAB4-31F007D993CF}" dt="2021-09-03T18:57:25.481" v="1103"/>
          <ac:spMkLst>
            <pc:docMk/>
            <pc:sldMk cId="1038380066" sldId="350"/>
            <ac:spMk id="4" creationId="{FB8E2385-59AC-4A1E-A022-2D7933DED9A6}"/>
          </ac:spMkLst>
        </pc:spChg>
        <pc:spChg chg="add del mod">
          <ac:chgData name="Syphax Ait oubelli" userId="ecf726b1934da71b" providerId="LiveId" clId="{39C3F440-380F-4C67-BAB4-31F007D993CF}" dt="2021-09-03T18:56:49.372" v="1077"/>
          <ac:spMkLst>
            <pc:docMk/>
            <pc:sldMk cId="1038380066" sldId="350"/>
            <ac:spMk id="5" creationId="{FB9EDC2B-A449-445B-87FF-18018818C486}"/>
          </ac:spMkLst>
        </pc:spChg>
        <pc:spChg chg="del">
          <ac:chgData name="Syphax Ait oubelli" userId="ecf726b1934da71b" providerId="LiveId" clId="{39C3F440-380F-4C67-BAB4-31F007D993CF}" dt="2021-09-03T18:56:34.441" v="1072" actId="478"/>
          <ac:spMkLst>
            <pc:docMk/>
            <pc:sldMk cId="1038380066" sldId="350"/>
            <ac:spMk id="6" creationId="{DDBD743E-8637-47D9-AF8D-E339A52EB8F9}"/>
          </ac:spMkLst>
        </pc:spChg>
        <pc:spChg chg="del">
          <ac:chgData name="Syphax Ait oubelli" userId="ecf726b1934da71b" providerId="LiveId" clId="{39C3F440-380F-4C67-BAB4-31F007D993CF}" dt="2021-09-03T18:56:33.146" v="1071" actId="478"/>
          <ac:spMkLst>
            <pc:docMk/>
            <pc:sldMk cId="1038380066" sldId="350"/>
            <ac:spMk id="7" creationId="{78A72C28-FF35-4B7A-84AE-ECC83F15B4C4}"/>
          </ac:spMkLst>
        </pc:spChg>
        <pc:spChg chg="del">
          <ac:chgData name="Syphax Ait oubelli" userId="ecf726b1934da71b" providerId="LiveId" clId="{39C3F440-380F-4C67-BAB4-31F007D993CF}" dt="2021-09-03T18:56:33.146" v="1071" actId="478"/>
          <ac:spMkLst>
            <pc:docMk/>
            <pc:sldMk cId="1038380066" sldId="350"/>
            <ac:spMk id="8" creationId="{3F1394EE-E7E1-419A-9141-29855DFE634C}"/>
          </ac:spMkLst>
        </pc:spChg>
        <pc:spChg chg="add del mod">
          <ac:chgData name="Syphax Ait oubelli" userId="ecf726b1934da71b" providerId="LiveId" clId="{39C3F440-380F-4C67-BAB4-31F007D993CF}" dt="2021-09-03T18:57:25.481" v="1103"/>
          <ac:spMkLst>
            <pc:docMk/>
            <pc:sldMk cId="1038380066" sldId="350"/>
            <ac:spMk id="9" creationId="{C5A68A4A-566E-411D-8A90-DC3637DAF317}"/>
          </ac:spMkLst>
        </pc:spChg>
        <pc:spChg chg="del mod">
          <ac:chgData name="Syphax Ait oubelli" userId="ecf726b1934da71b" providerId="LiveId" clId="{39C3F440-380F-4C67-BAB4-31F007D993CF}" dt="2021-09-03T19:01:50.537" v="1233"/>
          <ac:spMkLst>
            <pc:docMk/>
            <pc:sldMk cId="1038380066" sldId="350"/>
            <ac:spMk id="10" creationId="{EFBDE0BC-D97C-491A-8B09-0532F005EAE2}"/>
          </ac:spMkLst>
        </pc:spChg>
        <pc:spChg chg="add del mod">
          <ac:chgData name="Syphax Ait oubelli" userId="ecf726b1934da71b" providerId="LiveId" clId="{39C3F440-380F-4C67-BAB4-31F007D993CF}" dt="2021-09-03T18:57:25.509" v="1114"/>
          <ac:spMkLst>
            <pc:docMk/>
            <pc:sldMk cId="1038380066" sldId="350"/>
            <ac:spMk id="11" creationId="{8B12DFD1-FB4D-4F11-A1D9-94A9B6F77CA9}"/>
          </ac:spMkLst>
        </pc:spChg>
        <pc:spChg chg="add del">
          <ac:chgData name="Syphax Ait oubelli" userId="ecf726b1934da71b" providerId="LiveId" clId="{39C3F440-380F-4C67-BAB4-31F007D993CF}" dt="2021-09-03T18:57:25.509" v="1114"/>
          <ac:spMkLst>
            <pc:docMk/>
            <pc:sldMk cId="1038380066" sldId="350"/>
            <ac:spMk id="12" creationId="{6AC1205D-F9C6-4486-9FE3-490D98324D16}"/>
          </ac:spMkLst>
        </pc:spChg>
        <pc:spChg chg="del mod">
          <ac:chgData name="Syphax Ait oubelli" userId="ecf726b1934da71b" providerId="LiveId" clId="{39C3F440-380F-4C67-BAB4-31F007D993CF}" dt="2021-09-03T19:01:20.466" v="1226" actId="478"/>
          <ac:spMkLst>
            <pc:docMk/>
            <pc:sldMk cId="1038380066" sldId="350"/>
            <ac:spMk id="13" creationId="{4A471EE7-D16A-47B4-8017-61525886C322}"/>
          </ac:spMkLst>
        </pc:spChg>
        <pc:spChg chg="add del mod">
          <ac:chgData name="Syphax Ait oubelli" userId="ecf726b1934da71b" providerId="LiveId" clId="{39C3F440-380F-4C67-BAB4-31F007D993CF}" dt="2021-09-03T18:57:25.524" v="1125"/>
          <ac:spMkLst>
            <pc:docMk/>
            <pc:sldMk cId="1038380066" sldId="350"/>
            <ac:spMk id="14" creationId="{4D241437-9961-41A8-9B76-E94FDD16E8BC}"/>
          </ac:spMkLst>
        </pc:spChg>
        <pc:spChg chg="add del">
          <ac:chgData name="Syphax Ait oubelli" userId="ecf726b1934da71b" providerId="LiveId" clId="{39C3F440-380F-4C67-BAB4-31F007D993CF}" dt="2021-09-03T18:57:25.524" v="1125"/>
          <ac:spMkLst>
            <pc:docMk/>
            <pc:sldMk cId="1038380066" sldId="350"/>
            <ac:spMk id="15" creationId="{88F92E5D-C6AF-49BB-8E21-CBF6B3655A6F}"/>
          </ac:spMkLst>
        </pc:spChg>
        <pc:spChg chg="del mod">
          <ac:chgData name="Syphax Ait oubelli" userId="ecf726b1934da71b" providerId="LiveId" clId="{39C3F440-380F-4C67-BAB4-31F007D993CF}" dt="2021-09-03T19:01:20.466" v="1226" actId="478"/>
          <ac:spMkLst>
            <pc:docMk/>
            <pc:sldMk cId="1038380066" sldId="350"/>
            <ac:spMk id="16" creationId="{C873C965-9A51-44AC-813B-68EAEF2C404E}"/>
          </ac:spMkLst>
        </pc:spChg>
        <pc:spChg chg="add del mod">
          <ac:chgData name="Syphax Ait oubelli" userId="ecf726b1934da71b" providerId="LiveId" clId="{39C3F440-380F-4C67-BAB4-31F007D993CF}" dt="2021-09-03T18:57:25.539" v="1136"/>
          <ac:spMkLst>
            <pc:docMk/>
            <pc:sldMk cId="1038380066" sldId="350"/>
            <ac:spMk id="17" creationId="{B2989893-F457-41C4-8310-BA1AF4070C77}"/>
          </ac:spMkLst>
        </pc:spChg>
        <pc:spChg chg="add del">
          <ac:chgData name="Syphax Ait oubelli" userId="ecf726b1934da71b" providerId="LiveId" clId="{39C3F440-380F-4C67-BAB4-31F007D993CF}" dt="2021-09-03T18:57:25.539" v="1136"/>
          <ac:spMkLst>
            <pc:docMk/>
            <pc:sldMk cId="1038380066" sldId="350"/>
            <ac:spMk id="18" creationId="{CF67459B-AB49-4BEF-88C7-464FA735718B}"/>
          </ac:spMkLst>
        </pc:spChg>
        <pc:spChg chg="del mod">
          <ac:chgData name="Syphax Ait oubelli" userId="ecf726b1934da71b" providerId="LiveId" clId="{39C3F440-380F-4C67-BAB4-31F007D993CF}" dt="2021-09-03T19:01:20.466" v="1226" actId="478"/>
          <ac:spMkLst>
            <pc:docMk/>
            <pc:sldMk cId="1038380066" sldId="350"/>
            <ac:spMk id="19" creationId="{4D7B0787-06E6-4C93-B605-08BCD0DB65E3}"/>
          </ac:spMkLst>
        </pc:spChg>
        <pc:spChg chg="add del mod">
          <ac:chgData name="Syphax Ait oubelli" userId="ecf726b1934da71b" providerId="LiveId" clId="{39C3F440-380F-4C67-BAB4-31F007D993CF}" dt="2021-09-03T18:57:25.559" v="1147"/>
          <ac:spMkLst>
            <pc:docMk/>
            <pc:sldMk cId="1038380066" sldId="350"/>
            <ac:spMk id="20" creationId="{1D736844-CFF6-4DE2-ABEF-ED042775DCAF}"/>
          </ac:spMkLst>
        </pc:spChg>
        <pc:spChg chg="add del">
          <ac:chgData name="Syphax Ait oubelli" userId="ecf726b1934da71b" providerId="LiveId" clId="{39C3F440-380F-4C67-BAB4-31F007D993CF}" dt="2021-09-03T18:57:25.559" v="1147"/>
          <ac:spMkLst>
            <pc:docMk/>
            <pc:sldMk cId="1038380066" sldId="350"/>
            <ac:spMk id="21" creationId="{B1320D51-D200-4F85-82DA-2B091D165A6C}"/>
          </ac:spMkLst>
        </pc:spChg>
        <pc:spChg chg="del mod">
          <ac:chgData name="Syphax Ait oubelli" userId="ecf726b1934da71b" providerId="LiveId" clId="{39C3F440-380F-4C67-BAB4-31F007D993CF}" dt="2021-09-03T19:01:20.466" v="1226" actId="478"/>
          <ac:spMkLst>
            <pc:docMk/>
            <pc:sldMk cId="1038380066" sldId="350"/>
            <ac:spMk id="22" creationId="{2E63D4DF-E51F-43AE-BDEB-684807D43417}"/>
          </ac:spMkLst>
        </pc:spChg>
        <pc:spChg chg="add del mod">
          <ac:chgData name="Syphax Ait oubelli" userId="ecf726b1934da71b" providerId="LiveId" clId="{39C3F440-380F-4C67-BAB4-31F007D993CF}" dt="2021-09-03T18:57:25.572" v="1158"/>
          <ac:spMkLst>
            <pc:docMk/>
            <pc:sldMk cId="1038380066" sldId="350"/>
            <ac:spMk id="23" creationId="{5F6A2915-54EC-456C-98BC-31A3CF4061BC}"/>
          </ac:spMkLst>
        </pc:spChg>
        <pc:spChg chg="add del">
          <ac:chgData name="Syphax Ait oubelli" userId="ecf726b1934da71b" providerId="LiveId" clId="{39C3F440-380F-4C67-BAB4-31F007D993CF}" dt="2021-09-03T18:57:25.572" v="1158"/>
          <ac:spMkLst>
            <pc:docMk/>
            <pc:sldMk cId="1038380066" sldId="350"/>
            <ac:spMk id="24" creationId="{CBEF4D29-FD18-4D0C-B600-6B0528FF5E06}"/>
          </ac:spMkLst>
        </pc:spChg>
        <pc:spChg chg="del mod">
          <ac:chgData name="Syphax Ait oubelli" userId="ecf726b1934da71b" providerId="LiveId" clId="{39C3F440-380F-4C67-BAB4-31F007D993CF}" dt="2021-09-03T19:01:20.466" v="1226" actId="478"/>
          <ac:spMkLst>
            <pc:docMk/>
            <pc:sldMk cId="1038380066" sldId="350"/>
            <ac:spMk id="25" creationId="{31FC96CC-1179-4CB1-ACA8-6CF2F4C87CC7}"/>
          </ac:spMkLst>
        </pc:spChg>
        <pc:spChg chg="add del mod">
          <ac:chgData name="Syphax Ait oubelli" userId="ecf726b1934da71b" providerId="LiveId" clId="{39C3F440-380F-4C67-BAB4-31F007D993CF}" dt="2021-09-03T18:57:25.586" v="1169"/>
          <ac:spMkLst>
            <pc:docMk/>
            <pc:sldMk cId="1038380066" sldId="350"/>
            <ac:spMk id="26" creationId="{99B7713C-EB5F-4DB5-BDE7-D7531F04D677}"/>
          </ac:spMkLst>
        </pc:spChg>
        <pc:spChg chg="add del">
          <ac:chgData name="Syphax Ait oubelli" userId="ecf726b1934da71b" providerId="LiveId" clId="{39C3F440-380F-4C67-BAB4-31F007D993CF}" dt="2021-09-03T18:57:25.586" v="1169"/>
          <ac:spMkLst>
            <pc:docMk/>
            <pc:sldMk cId="1038380066" sldId="350"/>
            <ac:spMk id="27" creationId="{8EBA6186-4C7A-492A-9A4B-026C004C0DA5}"/>
          </ac:spMkLst>
        </pc:spChg>
        <pc:spChg chg="del mod">
          <ac:chgData name="Syphax Ait oubelli" userId="ecf726b1934da71b" providerId="LiveId" clId="{39C3F440-380F-4C67-BAB4-31F007D993CF}" dt="2021-09-03T19:01:20.466" v="1226" actId="478"/>
          <ac:spMkLst>
            <pc:docMk/>
            <pc:sldMk cId="1038380066" sldId="350"/>
            <ac:spMk id="28" creationId="{65488A27-B303-4333-9E83-44122CCED7C2}"/>
          </ac:spMkLst>
        </pc:spChg>
        <pc:spChg chg="add mod">
          <ac:chgData name="Syphax Ait oubelli" userId="ecf726b1934da71b" providerId="LiveId" clId="{39C3F440-380F-4C67-BAB4-31F007D993CF}" dt="2021-09-03T19:01:57.022" v="1334" actId="1076"/>
          <ac:spMkLst>
            <pc:docMk/>
            <pc:sldMk cId="1038380066" sldId="350"/>
            <ac:spMk id="29" creationId="{918639CB-8E3A-4678-A940-868100AC00C0}"/>
          </ac:spMkLst>
        </pc:spChg>
        <pc:spChg chg="add mod">
          <ac:chgData name="Syphax Ait oubelli" userId="ecf726b1934da71b" providerId="LiveId" clId="{39C3F440-380F-4C67-BAB4-31F007D993CF}" dt="2021-09-03T19:01:59.798" v="1335" actId="1076"/>
          <ac:spMkLst>
            <pc:docMk/>
            <pc:sldMk cId="1038380066" sldId="350"/>
            <ac:spMk id="30" creationId="{E4334325-563B-4BAD-9FCA-922182652067}"/>
          </ac:spMkLst>
        </pc:spChg>
        <pc:spChg chg="add del mod">
          <ac:chgData name="Syphax Ait oubelli" userId="ecf726b1934da71b" providerId="LiveId" clId="{39C3F440-380F-4C67-BAB4-31F007D993CF}" dt="2021-09-03T19:01:50.558" v="1244"/>
          <ac:spMkLst>
            <pc:docMk/>
            <pc:sldMk cId="1038380066" sldId="350"/>
            <ac:spMk id="31" creationId="{F90B87D6-D858-4698-8BAE-7C14C0E303B4}"/>
          </ac:spMkLst>
        </pc:spChg>
        <pc:spChg chg="add del">
          <ac:chgData name="Syphax Ait oubelli" userId="ecf726b1934da71b" providerId="LiveId" clId="{39C3F440-380F-4C67-BAB4-31F007D993CF}" dt="2021-09-03T19:01:50.558" v="1244"/>
          <ac:spMkLst>
            <pc:docMk/>
            <pc:sldMk cId="1038380066" sldId="350"/>
            <ac:spMk id="32" creationId="{2818B83A-E1CB-451E-BA96-BC9DBA8C3952}"/>
          </ac:spMkLst>
        </pc:spChg>
        <pc:spChg chg="mod">
          <ac:chgData name="Syphax Ait oubelli" userId="ecf726b1934da71b" providerId="LiveId" clId="{39C3F440-380F-4C67-BAB4-31F007D993CF}" dt="2021-09-03T19:01:50.558" v="1244"/>
          <ac:spMkLst>
            <pc:docMk/>
            <pc:sldMk cId="1038380066" sldId="350"/>
            <ac:spMk id="33" creationId="{8BD58D78-4B11-44B3-9404-E102D72B1AAC}"/>
          </ac:spMkLst>
        </pc:spChg>
        <pc:spChg chg="add del mod">
          <ac:chgData name="Syphax Ait oubelli" userId="ecf726b1934da71b" providerId="LiveId" clId="{39C3F440-380F-4C67-BAB4-31F007D993CF}" dt="2021-09-03T19:01:50.586" v="1255"/>
          <ac:spMkLst>
            <pc:docMk/>
            <pc:sldMk cId="1038380066" sldId="350"/>
            <ac:spMk id="34" creationId="{4E40F822-F860-4FC8-A75C-555CB3A28AF4}"/>
          </ac:spMkLst>
        </pc:spChg>
        <pc:spChg chg="add del">
          <ac:chgData name="Syphax Ait oubelli" userId="ecf726b1934da71b" providerId="LiveId" clId="{39C3F440-380F-4C67-BAB4-31F007D993CF}" dt="2021-09-03T19:01:50.586" v="1255"/>
          <ac:spMkLst>
            <pc:docMk/>
            <pc:sldMk cId="1038380066" sldId="350"/>
            <ac:spMk id="35" creationId="{CE3686CE-11BA-4DB5-BFAC-E18B5E8C2B53}"/>
          </ac:spMkLst>
        </pc:spChg>
        <pc:spChg chg="mod">
          <ac:chgData name="Syphax Ait oubelli" userId="ecf726b1934da71b" providerId="LiveId" clId="{39C3F440-380F-4C67-BAB4-31F007D993CF}" dt="2021-09-03T19:01:50.586" v="1255"/>
          <ac:spMkLst>
            <pc:docMk/>
            <pc:sldMk cId="1038380066" sldId="350"/>
            <ac:spMk id="36" creationId="{027AAA92-00CF-4962-90DA-7C98CB8A646B}"/>
          </ac:spMkLst>
        </pc:spChg>
        <pc:spChg chg="add del mod">
          <ac:chgData name="Syphax Ait oubelli" userId="ecf726b1934da71b" providerId="LiveId" clId="{39C3F440-380F-4C67-BAB4-31F007D993CF}" dt="2021-09-03T19:01:50.602" v="1266"/>
          <ac:spMkLst>
            <pc:docMk/>
            <pc:sldMk cId="1038380066" sldId="350"/>
            <ac:spMk id="37" creationId="{92B6F9BA-4C4C-4EF1-A905-C45B198EACF1}"/>
          </ac:spMkLst>
        </pc:spChg>
        <pc:spChg chg="add del">
          <ac:chgData name="Syphax Ait oubelli" userId="ecf726b1934da71b" providerId="LiveId" clId="{39C3F440-380F-4C67-BAB4-31F007D993CF}" dt="2021-09-03T19:01:50.602" v="1266"/>
          <ac:spMkLst>
            <pc:docMk/>
            <pc:sldMk cId="1038380066" sldId="350"/>
            <ac:spMk id="38" creationId="{C952DBF5-9527-48B4-985C-241DA75A3C47}"/>
          </ac:spMkLst>
        </pc:spChg>
        <pc:spChg chg="mod">
          <ac:chgData name="Syphax Ait oubelli" userId="ecf726b1934da71b" providerId="LiveId" clId="{39C3F440-380F-4C67-BAB4-31F007D993CF}" dt="2021-09-03T19:01:50.602" v="1266"/>
          <ac:spMkLst>
            <pc:docMk/>
            <pc:sldMk cId="1038380066" sldId="350"/>
            <ac:spMk id="39" creationId="{D95212FE-547E-4D14-8029-65CAC48A59F1}"/>
          </ac:spMkLst>
        </pc:spChg>
        <pc:spChg chg="add del mod">
          <ac:chgData name="Syphax Ait oubelli" userId="ecf726b1934da71b" providerId="LiveId" clId="{39C3F440-380F-4C67-BAB4-31F007D993CF}" dt="2021-09-03T19:01:50.617" v="1277"/>
          <ac:spMkLst>
            <pc:docMk/>
            <pc:sldMk cId="1038380066" sldId="350"/>
            <ac:spMk id="40" creationId="{0966A7AE-23D8-4007-8257-D77ED6C94C85}"/>
          </ac:spMkLst>
        </pc:spChg>
        <pc:spChg chg="add del">
          <ac:chgData name="Syphax Ait oubelli" userId="ecf726b1934da71b" providerId="LiveId" clId="{39C3F440-380F-4C67-BAB4-31F007D993CF}" dt="2021-09-03T19:01:50.617" v="1277"/>
          <ac:spMkLst>
            <pc:docMk/>
            <pc:sldMk cId="1038380066" sldId="350"/>
            <ac:spMk id="41" creationId="{E41A0E5F-05A1-4C93-A800-BFA600CEF34B}"/>
          </ac:spMkLst>
        </pc:spChg>
        <pc:spChg chg="mod">
          <ac:chgData name="Syphax Ait oubelli" userId="ecf726b1934da71b" providerId="LiveId" clId="{39C3F440-380F-4C67-BAB4-31F007D993CF}" dt="2021-09-03T19:01:50.617" v="1277"/>
          <ac:spMkLst>
            <pc:docMk/>
            <pc:sldMk cId="1038380066" sldId="350"/>
            <ac:spMk id="42" creationId="{E50F7396-ED0B-4C51-8A9E-0CEFBCCFEED8}"/>
          </ac:spMkLst>
        </pc:spChg>
        <pc:spChg chg="add del mod">
          <ac:chgData name="Syphax Ait oubelli" userId="ecf726b1934da71b" providerId="LiveId" clId="{39C3F440-380F-4C67-BAB4-31F007D993CF}" dt="2021-09-03T19:01:50.634" v="1288"/>
          <ac:spMkLst>
            <pc:docMk/>
            <pc:sldMk cId="1038380066" sldId="350"/>
            <ac:spMk id="43" creationId="{4FA9B377-F0E2-4115-9A82-1A3ADAF4EFB4}"/>
          </ac:spMkLst>
        </pc:spChg>
        <pc:spChg chg="add del">
          <ac:chgData name="Syphax Ait oubelli" userId="ecf726b1934da71b" providerId="LiveId" clId="{39C3F440-380F-4C67-BAB4-31F007D993CF}" dt="2021-09-03T19:01:50.634" v="1288"/>
          <ac:spMkLst>
            <pc:docMk/>
            <pc:sldMk cId="1038380066" sldId="350"/>
            <ac:spMk id="44" creationId="{FEAADB6A-E466-4342-A969-70A08CB646E6}"/>
          </ac:spMkLst>
        </pc:spChg>
        <pc:spChg chg="mod">
          <ac:chgData name="Syphax Ait oubelli" userId="ecf726b1934da71b" providerId="LiveId" clId="{39C3F440-380F-4C67-BAB4-31F007D993CF}" dt="2021-09-03T19:01:50.634" v="1288"/>
          <ac:spMkLst>
            <pc:docMk/>
            <pc:sldMk cId="1038380066" sldId="350"/>
            <ac:spMk id="45" creationId="{F153B39C-996B-40B4-AF72-04C03AFD8826}"/>
          </ac:spMkLst>
        </pc:spChg>
        <pc:spChg chg="add del mod">
          <ac:chgData name="Syphax Ait oubelli" userId="ecf726b1934da71b" providerId="LiveId" clId="{39C3F440-380F-4C67-BAB4-31F007D993CF}" dt="2021-09-03T19:01:50.654" v="1299"/>
          <ac:spMkLst>
            <pc:docMk/>
            <pc:sldMk cId="1038380066" sldId="350"/>
            <ac:spMk id="46" creationId="{88F5CFF1-F117-4943-BBAF-457059938E23}"/>
          </ac:spMkLst>
        </pc:spChg>
        <pc:spChg chg="add del">
          <ac:chgData name="Syphax Ait oubelli" userId="ecf726b1934da71b" providerId="LiveId" clId="{39C3F440-380F-4C67-BAB4-31F007D993CF}" dt="2021-09-03T19:01:50.654" v="1299"/>
          <ac:spMkLst>
            <pc:docMk/>
            <pc:sldMk cId="1038380066" sldId="350"/>
            <ac:spMk id="47" creationId="{542B4157-38AA-45CB-9373-CCE82B0A6DB2}"/>
          </ac:spMkLst>
        </pc:spChg>
        <pc:spChg chg="mod">
          <ac:chgData name="Syphax Ait oubelli" userId="ecf726b1934da71b" providerId="LiveId" clId="{39C3F440-380F-4C67-BAB4-31F007D993CF}" dt="2021-09-03T19:01:50.654" v="1299"/>
          <ac:spMkLst>
            <pc:docMk/>
            <pc:sldMk cId="1038380066" sldId="350"/>
            <ac:spMk id="48" creationId="{1823D210-9BD4-4CD3-A999-C0AEB8F4A7FD}"/>
          </ac:spMkLst>
        </pc:spChg>
        <pc:spChg chg="add del mod">
          <ac:chgData name="Syphax Ait oubelli" userId="ecf726b1934da71b" providerId="LiveId" clId="{39C3F440-380F-4C67-BAB4-31F007D993CF}" dt="2021-09-03T19:01:50.665" v="1310"/>
          <ac:spMkLst>
            <pc:docMk/>
            <pc:sldMk cId="1038380066" sldId="350"/>
            <ac:spMk id="49" creationId="{1018B0AD-C9A8-4869-A2C0-C0DB9A39A587}"/>
          </ac:spMkLst>
        </pc:spChg>
        <pc:spChg chg="add del">
          <ac:chgData name="Syphax Ait oubelli" userId="ecf726b1934da71b" providerId="LiveId" clId="{39C3F440-380F-4C67-BAB4-31F007D993CF}" dt="2021-09-03T19:01:50.665" v="1310"/>
          <ac:spMkLst>
            <pc:docMk/>
            <pc:sldMk cId="1038380066" sldId="350"/>
            <ac:spMk id="50" creationId="{17A35FE8-4D22-4262-B854-76203A2AB8CC}"/>
          </ac:spMkLst>
        </pc:spChg>
        <pc:spChg chg="mod">
          <ac:chgData name="Syphax Ait oubelli" userId="ecf726b1934da71b" providerId="LiveId" clId="{39C3F440-380F-4C67-BAB4-31F007D993CF}" dt="2021-09-03T19:01:50.665" v="1310"/>
          <ac:spMkLst>
            <pc:docMk/>
            <pc:sldMk cId="1038380066" sldId="350"/>
            <ac:spMk id="51" creationId="{C55C9319-44B5-47E8-AE61-171900675A18}"/>
          </ac:spMkLst>
        </pc:spChg>
        <pc:spChg chg="add del mod">
          <ac:chgData name="Syphax Ait oubelli" userId="ecf726b1934da71b" providerId="LiveId" clId="{39C3F440-380F-4C67-BAB4-31F007D993CF}" dt="2021-09-03T19:01:50.679" v="1321"/>
          <ac:spMkLst>
            <pc:docMk/>
            <pc:sldMk cId="1038380066" sldId="350"/>
            <ac:spMk id="52" creationId="{B025D1A9-8ED7-462C-BB99-927233E44154}"/>
          </ac:spMkLst>
        </pc:spChg>
        <pc:spChg chg="add del">
          <ac:chgData name="Syphax Ait oubelli" userId="ecf726b1934da71b" providerId="LiveId" clId="{39C3F440-380F-4C67-BAB4-31F007D993CF}" dt="2021-09-03T19:01:50.679" v="1321"/>
          <ac:spMkLst>
            <pc:docMk/>
            <pc:sldMk cId="1038380066" sldId="350"/>
            <ac:spMk id="53" creationId="{FEAA39D0-15D1-4FA9-90B7-2B57F4B425AF}"/>
          </ac:spMkLst>
        </pc:spChg>
        <pc:spChg chg="mod">
          <ac:chgData name="Syphax Ait oubelli" userId="ecf726b1934da71b" providerId="LiveId" clId="{39C3F440-380F-4C67-BAB4-31F007D993CF}" dt="2021-09-03T19:01:50.679" v="1321"/>
          <ac:spMkLst>
            <pc:docMk/>
            <pc:sldMk cId="1038380066" sldId="350"/>
            <ac:spMk id="54" creationId="{69A2D07D-2BCC-4419-A482-EB3ECDB74EDB}"/>
          </ac:spMkLst>
        </pc:spChg>
        <pc:spChg chg="add del mod">
          <ac:chgData name="Syphax Ait oubelli" userId="ecf726b1934da71b" providerId="LiveId" clId="{39C3F440-380F-4C67-BAB4-31F007D993CF}" dt="2021-09-03T19:01:50.696" v="1332"/>
          <ac:spMkLst>
            <pc:docMk/>
            <pc:sldMk cId="1038380066" sldId="350"/>
            <ac:spMk id="55" creationId="{0BDCD279-84F8-4A42-BB0F-13772900E710}"/>
          </ac:spMkLst>
        </pc:spChg>
        <pc:spChg chg="add del">
          <ac:chgData name="Syphax Ait oubelli" userId="ecf726b1934da71b" providerId="LiveId" clId="{39C3F440-380F-4C67-BAB4-31F007D993CF}" dt="2021-09-03T19:01:50.696" v="1332"/>
          <ac:spMkLst>
            <pc:docMk/>
            <pc:sldMk cId="1038380066" sldId="350"/>
            <ac:spMk id="56" creationId="{2BD55C59-5AB4-4A32-978C-AEAD71231CB8}"/>
          </ac:spMkLst>
        </pc:spChg>
        <pc:spChg chg="mod">
          <ac:chgData name="Syphax Ait oubelli" userId="ecf726b1934da71b" providerId="LiveId" clId="{39C3F440-380F-4C67-BAB4-31F007D993CF}" dt="2021-09-03T19:01:50.696" v="1332"/>
          <ac:spMkLst>
            <pc:docMk/>
            <pc:sldMk cId="1038380066" sldId="350"/>
            <ac:spMk id="57" creationId="{7A9F5B8C-8418-4401-AC03-06B82252F027}"/>
          </ac:spMkLst>
        </pc:spChg>
      </pc:sldChg>
      <pc:sldChg chg="addSp delSp modSp add mod">
        <pc:chgData name="Syphax Ait oubelli" userId="ecf726b1934da71b" providerId="LiveId" clId="{39C3F440-380F-4C67-BAB4-31F007D993CF}" dt="2021-09-04T06:38:10.614" v="1574" actId="1076"/>
        <pc:sldMkLst>
          <pc:docMk/>
          <pc:sldMk cId="2316753016" sldId="351"/>
        </pc:sldMkLst>
        <pc:spChg chg="add mod">
          <ac:chgData name="Syphax Ait oubelli" userId="ecf726b1934da71b" providerId="LiveId" clId="{39C3F440-380F-4C67-BAB4-31F007D993CF}" dt="2021-09-04T06:38:10.614" v="1574" actId="1076"/>
          <ac:spMkLst>
            <pc:docMk/>
            <pc:sldMk cId="2316753016" sldId="351"/>
            <ac:spMk id="3" creationId="{3D49568A-6EA0-4B61-B1BE-4F701876A49F}"/>
          </ac:spMkLst>
        </pc:spChg>
        <pc:spChg chg="add mod">
          <ac:chgData name="Syphax Ait oubelli" userId="ecf726b1934da71b" providerId="LiveId" clId="{39C3F440-380F-4C67-BAB4-31F007D993CF}" dt="2021-09-04T06:27:14.534" v="1376" actId="1036"/>
          <ac:spMkLst>
            <pc:docMk/>
            <pc:sldMk cId="2316753016" sldId="351"/>
            <ac:spMk id="14" creationId="{0D0B03D5-E40E-4E6A-BE5E-157652111C5C}"/>
          </ac:spMkLst>
        </pc:spChg>
        <pc:spChg chg="add mod">
          <ac:chgData name="Syphax Ait oubelli" userId="ecf726b1934da71b" providerId="LiveId" clId="{39C3F440-380F-4C67-BAB4-31F007D993CF}" dt="2021-09-04T06:27:14.534" v="1376" actId="1036"/>
          <ac:spMkLst>
            <pc:docMk/>
            <pc:sldMk cId="2316753016" sldId="351"/>
            <ac:spMk id="15" creationId="{98DF0510-C257-4BD8-9F8D-6A07FA99FE47}"/>
          </ac:spMkLst>
        </pc:spChg>
        <pc:spChg chg="add mod">
          <ac:chgData name="Syphax Ait oubelli" userId="ecf726b1934da71b" providerId="LiveId" clId="{39C3F440-380F-4C67-BAB4-31F007D993CF}" dt="2021-09-04T06:27:14.534" v="1376" actId="1036"/>
          <ac:spMkLst>
            <pc:docMk/>
            <pc:sldMk cId="2316753016" sldId="351"/>
            <ac:spMk id="16" creationId="{756B8726-68DC-4012-A3B5-76E8EA8C5948}"/>
          </ac:spMkLst>
        </pc:spChg>
        <pc:spChg chg="add mod">
          <ac:chgData name="Syphax Ait oubelli" userId="ecf726b1934da71b" providerId="LiveId" clId="{39C3F440-380F-4C67-BAB4-31F007D993CF}" dt="2021-09-04T06:27:14.534" v="1376" actId="1036"/>
          <ac:spMkLst>
            <pc:docMk/>
            <pc:sldMk cId="2316753016" sldId="351"/>
            <ac:spMk id="17" creationId="{A8E150F9-4762-4A28-A480-6C0F6BA56736}"/>
          </ac:spMkLst>
        </pc:spChg>
        <pc:spChg chg="add mod">
          <ac:chgData name="Syphax Ait oubelli" userId="ecf726b1934da71b" providerId="LiveId" clId="{39C3F440-380F-4C67-BAB4-31F007D993CF}" dt="2021-09-04T06:27:14.534" v="1376" actId="1036"/>
          <ac:spMkLst>
            <pc:docMk/>
            <pc:sldMk cId="2316753016" sldId="351"/>
            <ac:spMk id="18" creationId="{9EF440C6-CA65-419E-A5B5-FBEB6CB5E760}"/>
          </ac:spMkLst>
        </pc:spChg>
        <pc:spChg chg="add mod">
          <ac:chgData name="Syphax Ait oubelli" userId="ecf726b1934da71b" providerId="LiveId" clId="{39C3F440-380F-4C67-BAB4-31F007D993CF}" dt="2021-09-04T06:27:14.534" v="1376" actId="1036"/>
          <ac:spMkLst>
            <pc:docMk/>
            <pc:sldMk cId="2316753016" sldId="351"/>
            <ac:spMk id="19" creationId="{0A251B51-34C9-4294-9C5E-EEB9B0DB164E}"/>
          </ac:spMkLst>
        </pc:spChg>
        <pc:spChg chg="add mod">
          <ac:chgData name="Syphax Ait oubelli" userId="ecf726b1934da71b" providerId="LiveId" clId="{39C3F440-380F-4C67-BAB4-31F007D993CF}" dt="2021-09-04T06:27:14.534" v="1376" actId="1036"/>
          <ac:spMkLst>
            <pc:docMk/>
            <pc:sldMk cId="2316753016" sldId="351"/>
            <ac:spMk id="20" creationId="{7CA10AD0-8315-4227-BA9B-51A2FDD4B548}"/>
          </ac:spMkLst>
        </pc:spChg>
        <pc:spChg chg="add mod">
          <ac:chgData name="Syphax Ait oubelli" userId="ecf726b1934da71b" providerId="LiveId" clId="{39C3F440-380F-4C67-BAB4-31F007D993CF}" dt="2021-09-04T06:27:14.534" v="1376" actId="1036"/>
          <ac:spMkLst>
            <pc:docMk/>
            <pc:sldMk cId="2316753016" sldId="351"/>
            <ac:spMk id="21" creationId="{C1D433C2-B284-4EE9-9D34-39D0572F34E1}"/>
          </ac:spMkLst>
        </pc:spChg>
        <pc:spChg chg="add mod">
          <ac:chgData name="Syphax Ait oubelli" userId="ecf726b1934da71b" providerId="LiveId" clId="{39C3F440-380F-4C67-BAB4-31F007D993CF}" dt="2021-09-04T06:27:14.534" v="1376" actId="1036"/>
          <ac:spMkLst>
            <pc:docMk/>
            <pc:sldMk cId="2316753016" sldId="351"/>
            <ac:spMk id="22" creationId="{74AE5B24-A215-4B6C-9D06-E71E036A9710}"/>
          </ac:spMkLst>
        </pc:spChg>
        <pc:spChg chg="del">
          <ac:chgData name="Syphax Ait oubelli" userId="ecf726b1934da71b" providerId="LiveId" clId="{39C3F440-380F-4C67-BAB4-31F007D993CF}" dt="2021-09-04T06:26:28.822" v="1351" actId="478"/>
          <ac:spMkLst>
            <pc:docMk/>
            <pc:sldMk cId="2316753016" sldId="351"/>
            <ac:spMk id="29" creationId="{918639CB-8E3A-4678-A940-868100AC00C0}"/>
          </ac:spMkLst>
        </pc:spChg>
        <pc:spChg chg="del">
          <ac:chgData name="Syphax Ait oubelli" userId="ecf726b1934da71b" providerId="LiveId" clId="{39C3F440-380F-4C67-BAB4-31F007D993CF}" dt="2021-09-04T06:26:28.822" v="1351" actId="478"/>
          <ac:spMkLst>
            <pc:docMk/>
            <pc:sldMk cId="2316753016" sldId="351"/>
            <ac:spMk id="30" creationId="{E4334325-563B-4BAD-9FCA-922182652067}"/>
          </ac:spMkLst>
        </pc:spChg>
        <pc:spChg chg="mod">
          <ac:chgData name="Syphax Ait oubelli" userId="ecf726b1934da71b" providerId="LiveId" clId="{39C3F440-380F-4C67-BAB4-31F007D993CF}" dt="2021-09-04T06:27:50.501" v="1382" actId="403"/>
          <ac:spMkLst>
            <pc:docMk/>
            <pc:sldMk cId="2316753016" sldId="351"/>
            <ac:spMk id="33" creationId="{8BD58D78-4B11-44B3-9404-E102D72B1AAC}"/>
          </ac:spMkLst>
        </pc:spChg>
        <pc:spChg chg="mod">
          <ac:chgData name="Syphax Ait oubelli" userId="ecf726b1934da71b" providerId="LiveId" clId="{39C3F440-380F-4C67-BAB4-31F007D993CF}" dt="2021-09-04T06:27:50.501" v="1382" actId="403"/>
          <ac:spMkLst>
            <pc:docMk/>
            <pc:sldMk cId="2316753016" sldId="351"/>
            <ac:spMk id="36" creationId="{027AAA92-00CF-4962-90DA-7C98CB8A646B}"/>
          </ac:spMkLst>
        </pc:spChg>
        <pc:spChg chg="mod">
          <ac:chgData name="Syphax Ait oubelli" userId="ecf726b1934da71b" providerId="LiveId" clId="{39C3F440-380F-4C67-BAB4-31F007D993CF}" dt="2021-09-04T06:27:50.501" v="1382" actId="403"/>
          <ac:spMkLst>
            <pc:docMk/>
            <pc:sldMk cId="2316753016" sldId="351"/>
            <ac:spMk id="39" creationId="{D95212FE-547E-4D14-8029-65CAC48A59F1}"/>
          </ac:spMkLst>
        </pc:spChg>
        <pc:spChg chg="mod">
          <ac:chgData name="Syphax Ait oubelli" userId="ecf726b1934da71b" providerId="LiveId" clId="{39C3F440-380F-4C67-BAB4-31F007D993CF}" dt="2021-09-04T06:27:50.501" v="1382" actId="403"/>
          <ac:spMkLst>
            <pc:docMk/>
            <pc:sldMk cId="2316753016" sldId="351"/>
            <ac:spMk id="42" creationId="{E50F7396-ED0B-4C51-8A9E-0CEFBCCFEED8}"/>
          </ac:spMkLst>
        </pc:spChg>
        <pc:spChg chg="mod">
          <ac:chgData name="Syphax Ait oubelli" userId="ecf726b1934da71b" providerId="LiveId" clId="{39C3F440-380F-4C67-BAB4-31F007D993CF}" dt="2021-09-04T06:27:50.501" v="1382" actId="403"/>
          <ac:spMkLst>
            <pc:docMk/>
            <pc:sldMk cId="2316753016" sldId="351"/>
            <ac:spMk id="45" creationId="{F153B39C-996B-40B4-AF72-04C03AFD8826}"/>
          </ac:spMkLst>
        </pc:spChg>
        <pc:spChg chg="mod">
          <ac:chgData name="Syphax Ait oubelli" userId="ecf726b1934da71b" providerId="LiveId" clId="{39C3F440-380F-4C67-BAB4-31F007D993CF}" dt="2021-09-04T06:27:50.501" v="1382" actId="403"/>
          <ac:spMkLst>
            <pc:docMk/>
            <pc:sldMk cId="2316753016" sldId="351"/>
            <ac:spMk id="48" creationId="{1823D210-9BD4-4CD3-A999-C0AEB8F4A7FD}"/>
          </ac:spMkLst>
        </pc:spChg>
        <pc:spChg chg="mod">
          <ac:chgData name="Syphax Ait oubelli" userId="ecf726b1934da71b" providerId="LiveId" clId="{39C3F440-380F-4C67-BAB4-31F007D993CF}" dt="2021-09-04T06:27:50.501" v="1382" actId="403"/>
          <ac:spMkLst>
            <pc:docMk/>
            <pc:sldMk cId="2316753016" sldId="351"/>
            <ac:spMk id="51" creationId="{C55C9319-44B5-47E8-AE61-171900675A18}"/>
          </ac:spMkLst>
        </pc:spChg>
        <pc:spChg chg="mod">
          <ac:chgData name="Syphax Ait oubelli" userId="ecf726b1934da71b" providerId="LiveId" clId="{39C3F440-380F-4C67-BAB4-31F007D993CF}" dt="2021-09-04T06:27:50.501" v="1382" actId="403"/>
          <ac:spMkLst>
            <pc:docMk/>
            <pc:sldMk cId="2316753016" sldId="351"/>
            <ac:spMk id="54" creationId="{69A2D07D-2BCC-4419-A482-EB3ECDB74EDB}"/>
          </ac:spMkLst>
        </pc:spChg>
        <pc:spChg chg="mod">
          <ac:chgData name="Syphax Ait oubelli" userId="ecf726b1934da71b" providerId="LiveId" clId="{39C3F440-380F-4C67-BAB4-31F007D993CF}" dt="2021-09-04T06:27:50.501" v="1382" actId="403"/>
          <ac:spMkLst>
            <pc:docMk/>
            <pc:sldMk cId="2316753016" sldId="351"/>
            <ac:spMk id="57" creationId="{7A9F5B8C-8418-4401-AC03-06B82252F027}"/>
          </ac:spMkLst>
        </pc:spChg>
      </pc:sldChg>
      <pc:sldChg chg="addSp delSp modSp add del mod">
        <pc:chgData name="Syphax Ait oubelli" userId="ecf726b1934da71b" providerId="LiveId" clId="{39C3F440-380F-4C67-BAB4-31F007D993CF}" dt="2021-09-04T06:26:25.395" v="1349" actId="47"/>
        <pc:sldMkLst>
          <pc:docMk/>
          <pc:sldMk cId="3041207103" sldId="351"/>
        </pc:sldMkLst>
        <pc:spChg chg="mod">
          <ac:chgData name="Syphax Ait oubelli" userId="ecf726b1934da71b" providerId="LiveId" clId="{39C3F440-380F-4C67-BAB4-31F007D993CF}" dt="2021-09-03T18:59:21.889" v="1219" actId="403"/>
          <ac:spMkLst>
            <pc:docMk/>
            <pc:sldMk cId="3041207103" sldId="351"/>
            <ac:spMk id="10" creationId="{EFBDE0BC-D97C-491A-8B09-0532F005EAE2}"/>
          </ac:spMkLst>
        </pc:spChg>
        <pc:spChg chg="add mod">
          <ac:chgData name="Syphax Ait oubelli" userId="ecf726b1934da71b" providerId="LiveId" clId="{39C3F440-380F-4C67-BAB4-31F007D993CF}" dt="2021-09-03T18:58:53.261" v="1202" actId="20577"/>
          <ac:spMkLst>
            <pc:docMk/>
            <pc:sldMk cId="3041207103" sldId="351"/>
            <ac:spMk id="12" creationId="{48563AF2-51AC-4DFE-AC56-6B4BFA88539B}"/>
          </ac:spMkLst>
        </pc:spChg>
        <pc:spChg chg="mod">
          <ac:chgData name="Syphax Ait oubelli" userId="ecf726b1934da71b" providerId="LiveId" clId="{39C3F440-380F-4C67-BAB4-31F007D993CF}" dt="2021-09-03T18:59:35.530" v="1225" actId="20577"/>
          <ac:spMkLst>
            <pc:docMk/>
            <pc:sldMk cId="3041207103" sldId="351"/>
            <ac:spMk id="13" creationId="{4A471EE7-D16A-47B4-8017-61525886C322}"/>
          </ac:spMkLst>
        </pc:spChg>
        <pc:spChg chg="add mod">
          <ac:chgData name="Syphax Ait oubelli" userId="ecf726b1934da71b" providerId="LiveId" clId="{39C3F440-380F-4C67-BAB4-31F007D993CF}" dt="2021-09-03T18:58:55.231" v="1203" actId="20577"/>
          <ac:spMkLst>
            <pc:docMk/>
            <pc:sldMk cId="3041207103" sldId="351"/>
            <ac:spMk id="14" creationId="{4473051B-10D5-4E38-A4B7-C7252A2D5AA4}"/>
          </ac:spMkLst>
        </pc:spChg>
        <pc:spChg chg="add mod">
          <ac:chgData name="Syphax Ait oubelli" userId="ecf726b1934da71b" providerId="LiveId" clId="{39C3F440-380F-4C67-BAB4-31F007D993CF}" dt="2021-09-03T18:58:56.838" v="1204" actId="20577"/>
          <ac:spMkLst>
            <pc:docMk/>
            <pc:sldMk cId="3041207103" sldId="351"/>
            <ac:spMk id="15" creationId="{D5ED6D07-2329-45F6-8612-69ADAA11886C}"/>
          </ac:spMkLst>
        </pc:spChg>
        <pc:spChg chg="mod">
          <ac:chgData name="Syphax Ait oubelli" userId="ecf726b1934da71b" providerId="LiveId" clId="{39C3F440-380F-4C67-BAB4-31F007D993CF}" dt="2021-09-03T18:59:21.889" v="1219" actId="403"/>
          <ac:spMkLst>
            <pc:docMk/>
            <pc:sldMk cId="3041207103" sldId="351"/>
            <ac:spMk id="16" creationId="{C873C965-9A51-44AC-813B-68EAEF2C404E}"/>
          </ac:spMkLst>
        </pc:spChg>
        <pc:spChg chg="add mod">
          <ac:chgData name="Syphax Ait oubelli" userId="ecf726b1934da71b" providerId="LiveId" clId="{39C3F440-380F-4C67-BAB4-31F007D993CF}" dt="2021-09-03T18:58:58.458" v="1205" actId="20577"/>
          <ac:spMkLst>
            <pc:docMk/>
            <pc:sldMk cId="3041207103" sldId="351"/>
            <ac:spMk id="17" creationId="{941B6705-D93C-4D2A-9B75-5AF6318ED7FC}"/>
          </ac:spMkLst>
        </pc:spChg>
        <pc:spChg chg="add mod">
          <ac:chgData name="Syphax Ait oubelli" userId="ecf726b1934da71b" providerId="LiveId" clId="{39C3F440-380F-4C67-BAB4-31F007D993CF}" dt="2021-09-03T18:59:00.796" v="1206" actId="20577"/>
          <ac:spMkLst>
            <pc:docMk/>
            <pc:sldMk cId="3041207103" sldId="351"/>
            <ac:spMk id="18" creationId="{7870618B-B158-4382-894C-2848FEB36775}"/>
          </ac:spMkLst>
        </pc:spChg>
        <pc:spChg chg="mod">
          <ac:chgData name="Syphax Ait oubelli" userId="ecf726b1934da71b" providerId="LiveId" clId="{39C3F440-380F-4C67-BAB4-31F007D993CF}" dt="2021-09-03T18:59:21.889" v="1219" actId="403"/>
          <ac:spMkLst>
            <pc:docMk/>
            <pc:sldMk cId="3041207103" sldId="351"/>
            <ac:spMk id="19" creationId="{4D7B0787-06E6-4C93-B605-08BCD0DB65E3}"/>
          </ac:spMkLst>
        </pc:spChg>
        <pc:spChg chg="add mod">
          <ac:chgData name="Syphax Ait oubelli" userId="ecf726b1934da71b" providerId="LiveId" clId="{39C3F440-380F-4C67-BAB4-31F007D993CF}" dt="2021-09-03T18:59:03.465" v="1207" actId="20577"/>
          <ac:spMkLst>
            <pc:docMk/>
            <pc:sldMk cId="3041207103" sldId="351"/>
            <ac:spMk id="20" creationId="{9002AE1A-FD63-4D88-A654-9EDCA81A1AE8}"/>
          </ac:spMkLst>
        </pc:spChg>
        <pc:spChg chg="mod">
          <ac:chgData name="Syphax Ait oubelli" userId="ecf726b1934da71b" providerId="LiveId" clId="{39C3F440-380F-4C67-BAB4-31F007D993CF}" dt="2021-09-03T18:59:21.889" v="1219" actId="403"/>
          <ac:spMkLst>
            <pc:docMk/>
            <pc:sldMk cId="3041207103" sldId="351"/>
            <ac:spMk id="22" creationId="{2E63D4DF-E51F-43AE-BDEB-684807D43417}"/>
          </ac:spMkLst>
        </pc:spChg>
        <pc:spChg chg="mod">
          <ac:chgData name="Syphax Ait oubelli" userId="ecf726b1934da71b" providerId="LiveId" clId="{39C3F440-380F-4C67-BAB4-31F007D993CF}" dt="2021-09-03T18:59:21.889" v="1219" actId="403"/>
          <ac:spMkLst>
            <pc:docMk/>
            <pc:sldMk cId="3041207103" sldId="351"/>
            <ac:spMk id="25" creationId="{31FC96CC-1179-4CB1-ACA8-6CF2F4C87CC7}"/>
          </ac:spMkLst>
        </pc:spChg>
        <pc:spChg chg="mod">
          <ac:chgData name="Syphax Ait oubelli" userId="ecf726b1934da71b" providerId="LiveId" clId="{39C3F440-380F-4C67-BAB4-31F007D993CF}" dt="2021-09-03T18:59:21.889" v="1219" actId="403"/>
          <ac:spMkLst>
            <pc:docMk/>
            <pc:sldMk cId="3041207103" sldId="351"/>
            <ac:spMk id="28" creationId="{65488A27-B303-4333-9E83-44122CCED7C2}"/>
          </ac:spMkLst>
        </pc:spChg>
        <pc:spChg chg="del">
          <ac:chgData name="Syphax Ait oubelli" userId="ecf726b1934da71b" providerId="LiveId" clId="{39C3F440-380F-4C67-BAB4-31F007D993CF}" dt="2021-09-03T18:58:14.827" v="1183" actId="478"/>
          <ac:spMkLst>
            <pc:docMk/>
            <pc:sldMk cId="3041207103" sldId="351"/>
            <ac:spMk id="29" creationId="{918639CB-8E3A-4678-A940-868100AC00C0}"/>
          </ac:spMkLst>
        </pc:spChg>
        <pc:spChg chg="mod">
          <ac:chgData name="Syphax Ait oubelli" userId="ecf726b1934da71b" providerId="LiveId" clId="{39C3F440-380F-4C67-BAB4-31F007D993CF}" dt="2021-09-03T18:58:51.501" v="1201" actId="207"/>
          <ac:spMkLst>
            <pc:docMk/>
            <pc:sldMk cId="3041207103" sldId="351"/>
            <ac:spMk id="30" creationId="{E4334325-563B-4BAD-9FCA-922182652067}"/>
          </ac:spMkLst>
        </pc:spChg>
      </pc:sldChg>
      <pc:sldChg chg="modSp add mod">
        <pc:chgData name="Syphax Ait oubelli" userId="ecf726b1934da71b" providerId="LiveId" clId="{39C3F440-380F-4C67-BAB4-31F007D993CF}" dt="2021-09-04T06:27:57.825" v="1384" actId="20577"/>
        <pc:sldMkLst>
          <pc:docMk/>
          <pc:sldMk cId="89554395" sldId="352"/>
        </pc:sldMkLst>
        <pc:spChg chg="mod">
          <ac:chgData name="Syphax Ait oubelli" userId="ecf726b1934da71b" providerId="LiveId" clId="{39C3F440-380F-4C67-BAB4-31F007D993CF}" dt="2021-09-04T06:27:57.825" v="1384" actId="20577"/>
          <ac:spMkLst>
            <pc:docMk/>
            <pc:sldMk cId="89554395" sldId="352"/>
            <ac:spMk id="36" creationId="{027AAA92-00CF-4962-90DA-7C98CB8A646B}"/>
          </ac:spMkLst>
        </pc:spChg>
      </pc:sldChg>
      <pc:sldChg chg="add del">
        <pc:chgData name="Syphax Ait oubelli" userId="ecf726b1934da71b" providerId="LiveId" clId="{39C3F440-380F-4C67-BAB4-31F007D993CF}" dt="2021-09-04T06:26:25.395" v="1349" actId="47"/>
        <pc:sldMkLst>
          <pc:docMk/>
          <pc:sldMk cId="1028410702" sldId="352"/>
        </pc:sldMkLst>
      </pc:sldChg>
      <pc:sldChg chg="addSp delSp modSp add del mod">
        <pc:chgData name="Syphax Ait oubelli" userId="ecf726b1934da71b" providerId="LiveId" clId="{39C3F440-380F-4C67-BAB4-31F007D993CF}" dt="2021-09-04T06:44:02.654" v="1740" actId="47"/>
        <pc:sldMkLst>
          <pc:docMk/>
          <pc:sldMk cId="922068349" sldId="353"/>
        </pc:sldMkLst>
        <pc:spChg chg="mod">
          <ac:chgData name="Syphax Ait oubelli" userId="ecf726b1934da71b" providerId="LiveId" clId="{39C3F440-380F-4C67-BAB4-31F007D993CF}" dt="2021-09-04T06:37:46.310" v="1557" actId="207"/>
          <ac:spMkLst>
            <pc:docMk/>
            <pc:sldMk cId="922068349" sldId="353"/>
            <ac:spMk id="2" creationId="{A7998A7D-6017-4A23-8829-280E9656CBAD}"/>
          </ac:spMkLst>
        </pc:spChg>
        <pc:spChg chg="mod">
          <ac:chgData name="Syphax Ait oubelli" userId="ecf726b1934da71b" providerId="LiveId" clId="{39C3F440-380F-4C67-BAB4-31F007D993CF}" dt="2021-09-04T06:35:44.647" v="1511" actId="207"/>
          <ac:spMkLst>
            <pc:docMk/>
            <pc:sldMk cId="922068349" sldId="353"/>
            <ac:spMk id="39" creationId="{D95212FE-547E-4D14-8029-65CAC48A59F1}"/>
          </ac:spMkLst>
        </pc:spChg>
        <pc:spChg chg="add mod">
          <ac:chgData name="Syphax Ait oubelli" userId="ecf726b1934da71b" providerId="LiveId" clId="{39C3F440-380F-4C67-BAB4-31F007D993CF}" dt="2021-09-04T06:37:43.940" v="1556"/>
          <ac:spMkLst>
            <pc:docMk/>
            <pc:sldMk cId="922068349" sldId="353"/>
            <ac:spMk id="60" creationId="{609AA441-ABAF-434D-AAD2-6325064F7327}"/>
          </ac:spMkLst>
        </pc:spChg>
        <pc:spChg chg="add mod">
          <ac:chgData name="Syphax Ait oubelli" userId="ecf726b1934da71b" providerId="LiveId" clId="{39C3F440-380F-4C67-BAB4-31F007D993CF}" dt="2021-09-04T06:40:10.086" v="1648" actId="207"/>
          <ac:spMkLst>
            <pc:docMk/>
            <pc:sldMk cId="922068349" sldId="353"/>
            <ac:spMk id="61" creationId="{6AB179BA-7FBF-4366-915D-E6B832B89D16}"/>
          </ac:spMkLst>
        </pc:spChg>
        <pc:grpChg chg="add mod">
          <ac:chgData name="Syphax Ait oubelli" userId="ecf726b1934da71b" providerId="LiveId" clId="{39C3F440-380F-4C67-BAB4-31F007D993CF}" dt="2021-09-04T06:31:59.941" v="1439" actId="164"/>
          <ac:grpSpMkLst>
            <pc:docMk/>
            <pc:sldMk cId="922068349" sldId="353"/>
            <ac:grpSpMk id="59" creationId="{4C452689-9C7D-4706-B337-0DFA1908747A}"/>
          </ac:grpSpMkLst>
        </pc:grpChg>
        <pc:cxnChg chg="add del mod">
          <ac:chgData name="Syphax Ait oubelli" userId="ecf726b1934da71b" providerId="LiveId" clId="{39C3F440-380F-4C67-BAB4-31F007D993CF}" dt="2021-09-04T06:28:43.454" v="1388" actId="478"/>
          <ac:cxnSpMkLst>
            <pc:docMk/>
            <pc:sldMk cId="922068349" sldId="353"/>
            <ac:cxnSpMk id="4" creationId="{2FF78A70-CFF4-49A2-B980-697CECE20FD0}"/>
          </ac:cxnSpMkLst>
        </pc:cxnChg>
        <pc:cxnChg chg="add del mod">
          <ac:chgData name="Syphax Ait oubelli" userId="ecf726b1934da71b" providerId="LiveId" clId="{39C3F440-380F-4C67-BAB4-31F007D993CF}" dt="2021-09-04T06:28:58.159" v="1392" actId="478"/>
          <ac:cxnSpMkLst>
            <pc:docMk/>
            <pc:sldMk cId="922068349" sldId="353"/>
            <ac:cxnSpMk id="7" creationId="{3032CB12-3EA4-44B3-89CA-45253AFD8402}"/>
          </ac:cxnSpMkLst>
        </pc:cxnChg>
        <pc:cxnChg chg="add del mod">
          <ac:chgData name="Syphax Ait oubelli" userId="ecf726b1934da71b" providerId="LiveId" clId="{39C3F440-380F-4C67-BAB4-31F007D993CF}" dt="2021-09-04T06:30:27.558" v="1415" actId="478"/>
          <ac:cxnSpMkLst>
            <pc:docMk/>
            <pc:sldMk cId="922068349" sldId="353"/>
            <ac:cxnSpMk id="11" creationId="{CB093809-0DE8-4CEE-8049-A78074219C32}"/>
          </ac:cxnSpMkLst>
        </pc:cxnChg>
        <pc:cxnChg chg="add mod">
          <ac:chgData name="Syphax Ait oubelli" userId="ecf726b1934da71b" providerId="LiveId" clId="{39C3F440-380F-4C67-BAB4-31F007D993CF}" dt="2021-09-04T06:31:59.941" v="1439" actId="164"/>
          <ac:cxnSpMkLst>
            <pc:docMk/>
            <pc:sldMk cId="922068349" sldId="353"/>
            <ac:cxnSpMk id="37" creationId="{00210637-84C9-4219-BCD0-1C8C67D17B7F}"/>
          </ac:cxnSpMkLst>
        </pc:cxnChg>
        <pc:cxnChg chg="add mod">
          <ac:chgData name="Syphax Ait oubelli" userId="ecf726b1934da71b" providerId="LiveId" clId="{39C3F440-380F-4C67-BAB4-31F007D993CF}" dt="2021-09-04T06:31:59.941" v="1439" actId="164"/>
          <ac:cxnSpMkLst>
            <pc:docMk/>
            <pc:sldMk cId="922068349" sldId="353"/>
            <ac:cxnSpMk id="49" creationId="{EC6F90A2-8710-4CF7-814B-7AB8F2AA6D8C}"/>
          </ac:cxnSpMkLst>
        </pc:cxnChg>
        <pc:cxnChg chg="add mod">
          <ac:chgData name="Syphax Ait oubelli" userId="ecf726b1934da71b" providerId="LiveId" clId="{39C3F440-380F-4C67-BAB4-31F007D993CF}" dt="2021-09-04T06:31:59.941" v="1439" actId="164"/>
          <ac:cxnSpMkLst>
            <pc:docMk/>
            <pc:sldMk cId="922068349" sldId="353"/>
            <ac:cxnSpMk id="53" creationId="{1E51DA79-39C8-45C5-9F3B-E300C4D23A32}"/>
          </ac:cxnSpMkLst>
        </pc:cxnChg>
        <pc:cxnChg chg="add mod">
          <ac:chgData name="Syphax Ait oubelli" userId="ecf726b1934da71b" providerId="LiveId" clId="{39C3F440-380F-4C67-BAB4-31F007D993CF}" dt="2021-09-04T06:31:59.941" v="1439" actId="164"/>
          <ac:cxnSpMkLst>
            <pc:docMk/>
            <pc:sldMk cId="922068349" sldId="353"/>
            <ac:cxnSpMk id="58" creationId="{CC4599B3-1102-4D61-BDE7-E2D6EB185DEA}"/>
          </ac:cxnSpMkLst>
        </pc:cxnChg>
      </pc:sldChg>
      <pc:sldChg chg="addSp modSp add mod">
        <pc:chgData name="Syphax Ait oubelli" userId="ecf726b1934da71b" providerId="LiveId" clId="{39C3F440-380F-4C67-BAB4-31F007D993CF}" dt="2021-09-04T06:45:16.869" v="1766" actId="207"/>
        <pc:sldMkLst>
          <pc:docMk/>
          <pc:sldMk cId="3383307321" sldId="354"/>
        </pc:sldMkLst>
        <pc:spChg chg="mod">
          <ac:chgData name="Syphax Ait oubelli" userId="ecf726b1934da71b" providerId="LiveId" clId="{39C3F440-380F-4C67-BAB4-31F007D993CF}" dt="2021-09-04T06:37:42.944" v="1555" actId="207"/>
          <ac:spMkLst>
            <pc:docMk/>
            <pc:sldMk cId="3383307321" sldId="354"/>
            <ac:spMk id="2" creationId="{A7998A7D-6017-4A23-8829-280E9656CBAD}"/>
          </ac:spMkLst>
        </pc:spChg>
        <pc:spChg chg="add mod">
          <ac:chgData name="Syphax Ait oubelli" userId="ecf726b1934da71b" providerId="LiveId" clId="{39C3F440-380F-4C67-BAB4-31F007D993CF}" dt="2021-09-04T06:37:39.297" v="1554" actId="1038"/>
          <ac:spMkLst>
            <pc:docMk/>
            <pc:sldMk cId="3383307321" sldId="354"/>
            <ac:spMk id="26" creationId="{15CEEFA1-C5F4-4A01-A707-A1510DF6814E}"/>
          </ac:spMkLst>
        </pc:spChg>
        <pc:spChg chg="add mod">
          <ac:chgData name="Syphax Ait oubelli" userId="ecf726b1934da71b" providerId="LiveId" clId="{39C3F440-380F-4C67-BAB4-31F007D993CF}" dt="2021-09-04T06:45:16.869" v="1766" actId="207"/>
          <ac:spMkLst>
            <pc:docMk/>
            <pc:sldMk cId="3383307321" sldId="354"/>
            <ac:spMk id="27" creationId="{EF8896F3-D817-47D6-9123-3A5EE2F32275}"/>
          </ac:spMkLst>
        </pc:spChg>
        <pc:spChg chg="mod">
          <ac:chgData name="Syphax Ait oubelli" userId="ecf726b1934da71b" providerId="LiveId" clId="{39C3F440-380F-4C67-BAB4-31F007D993CF}" dt="2021-09-04T06:44:08.500" v="1742" actId="207"/>
          <ac:spMkLst>
            <pc:docMk/>
            <pc:sldMk cId="3383307321" sldId="354"/>
            <ac:spMk id="33" creationId="{8BD58D78-4B11-44B3-9404-E102D72B1AAC}"/>
          </ac:spMkLst>
        </pc:spChg>
        <pc:spChg chg="mod">
          <ac:chgData name="Syphax Ait oubelli" userId="ecf726b1934da71b" providerId="LiveId" clId="{39C3F440-380F-4C67-BAB4-31F007D993CF}" dt="2021-09-04T06:44:25.850" v="1746" actId="207"/>
          <ac:spMkLst>
            <pc:docMk/>
            <pc:sldMk cId="3383307321" sldId="354"/>
            <ac:spMk id="36" creationId="{027AAA92-00CF-4962-90DA-7C98CB8A646B}"/>
          </ac:spMkLst>
        </pc:spChg>
        <pc:spChg chg="mod">
          <ac:chgData name="Syphax Ait oubelli" userId="ecf726b1934da71b" providerId="LiveId" clId="{39C3F440-380F-4C67-BAB4-31F007D993CF}" dt="2021-09-04T06:35:42.232" v="1510" actId="207"/>
          <ac:spMkLst>
            <pc:docMk/>
            <pc:sldMk cId="3383307321" sldId="354"/>
            <ac:spMk id="39" creationId="{D95212FE-547E-4D14-8029-65CAC48A59F1}"/>
          </ac:spMkLst>
        </pc:spChg>
      </pc:sldChg>
      <pc:sldChg chg="addSp modSp add del mod">
        <pc:chgData name="Syphax Ait oubelli" userId="ecf726b1934da71b" providerId="LiveId" clId="{39C3F440-380F-4C67-BAB4-31F007D993CF}" dt="2021-09-04T06:44:02.654" v="1740" actId="47"/>
        <pc:sldMkLst>
          <pc:docMk/>
          <pc:sldMk cId="3898405923" sldId="355"/>
        </pc:sldMkLst>
        <pc:spChg chg="mod">
          <ac:chgData name="Syphax Ait oubelli" userId="ecf726b1934da71b" providerId="LiveId" clId="{39C3F440-380F-4C67-BAB4-31F007D993CF}" dt="2021-09-04T06:37:33.551" v="1550" actId="207"/>
          <ac:spMkLst>
            <pc:docMk/>
            <pc:sldMk cId="3898405923" sldId="355"/>
            <ac:spMk id="2" creationId="{A7998A7D-6017-4A23-8829-280E9656CBAD}"/>
          </ac:spMkLst>
        </pc:spChg>
        <pc:spChg chg="add mod">
          <ac:chgData name="Syphax Ait oubelli" userId="ecf726b1934da71b" providerId="LiveId" clId="{39C3F440-380F-4C67-BAB4-31F007D993CF}" dt="2021-09-04T06:37:31.716" v="1549"/>
          <ac:spMkLst>
            <pc:docMk/>
            <pc:sldMk cId="3898405923" sldId="355"/>
            <ac:spMk id="26" creationId="{414BC4BF-3EED-4C93-ADA5-E08F1DAF11A1}"/>
          </ac:spMkLst>
        </pc:spChg>
        <pc:spChg chg="add mod">
          <ac:chgData name="Syphax Ait oubelli" userId="ecf726b1934da71b" providerId="LiveId" clId="{39C3F440-380F-4C67-BAB4-31F007D993CF}" dt="2021-09-04T06:40:30.066" v="1658" actId="20577"/>
          <ac:spMkLst>
            <pc:docMk/>
            <pc:sldMk cId="3898405923" sldId="355"/>
            <ac:spMk id="27" creationId="{F73CDC87-1BFA-44AD-BF9B-6A0299F272B7}"/>
          </ac:spMkLst>
        </pc:spChg>
        <pc:spChg chg="mod">
          <ac:chgData name="Syphax Ait oubelli" userId="ecf726b1934da71b" providerId="LiveId" clId="{39C3F440-380F-4C67-BAB4-31F007D993CF}" dt="2021-09-04T06:35:38.173" v="1508" actId="207"/>
          <ac:spMkLst>
            <pc:docMk/>
            <pc:sldMk cId="3898405923" sldId="355"/>
            <ac:spMk id="42" creationId="{E50F7396-ED0B-4C51-8A9E-0CEFBCCFEED8}"/>
          </ac:spMkLst>
        </pc:spChg>
        <pc:grpChg chg="mod">
          <ac:chgData name="Syphax Ait oubelli" userId="ecf726b1934da71b" providerId="LiveId" clId="{39C3F440-380F-4C67-BAB4-31F007D993CF}" dt="2021-09-04T06:32:16.464" v="1446" actId="1037"/>
          <ac:grpSpMkLst>
            <pc:docMk/>
            <pc:sldMk cId="3898405923" sldId="355"/>
            <ac:grpSpMk id="59" creationId="{4C452689-9C7D-4706-B337-0DFA1908747A}"/>
          </ac:grpSpMkLst>
        </pc:grpChg>
      </pc:sldChg>
      <pc:sldChg chg="addSp modSp add mod">
        <pc:chgData name="Syphax Ait oubelli" userId="ecf726b1934da71b" providerId="LiveId" clId="{39C3F440-380F-4C67-BAB4-31F007D993CF}" dt="2021-09-04T06:45:21.325" v="1767" actId="207"/>
        <pc:sldMkLst>
          <pc:docMk/>
          <pc:sldMk cId="1185282971" sldId="356"/>
        </pc:sldMkLst>
        <pc:spChg chg="mod">
          <ac:chgData name="Syphax Ait oubelli" userId="ecf726b1934da71b" providerId="LiveId" clId="{39C3F440-380F-4C67-BAB4-31F007D993CF}" dt="2021-09-04T06:37:28.869" v="1548" actId="207"/>
          <ac:spMkLst>
            <pc:docMk/>
            <pc:sldMk cId="1185282971" sldId="356"/>
            <ac:spMk id="2" creationId="{A7998A7D-6017-4A23-8829-280E9656CBAD}"/>
          </ac:spMkLst>
        </pc:spChg>
        <pc:spChg chg="add mod">
          <ac:chgData name="Syphax Ait oubelli" userId="ecf726b1934da71b" providerId="LiveId" clId="{39C3F440-380F-4C67-BAB4-31F007D993CF}" dt="2021-09-04T06:37:27.177" v="1547" actId="1076"/>
          <ac:spMkLst>
            <pc:docMk/>
            <pc:sldMk cId="1185282971" sldId="356"/>
            <ac:spMk id="26" creationId="{909F846D-5595-4DEA-9F18-927130453859}"/>
          </ac:spMkLst>
        </pc:spChg>
        <pc:spChg chg="add mod">
          <ac:chgData name="Syphax Ait oubelli" userId="ecf726b1934da71b" providerId="LiveId" clId="{39C3F440-380F-4C67-BAB4-31F007D993CF}" dt="2021-09-04T06:45:21.325" v="1767" actId="207"/>
          <ac:spMkLst>
            <pc:docMk/>
            <pc:sldMk cId="1185282971" sldId="356"/>
            <ac:spMk id="27" creationId="{90449687-68C7-472D-A8B9-1BF0756DDFDB}"/>
          </ac:spMkLst>
        </pc:spChg>
        <pc:spChg chg="mod">
          <ac:chgData name="Syphax Ait oubelli" userId="ecf726b1934da71b" providerId="LiveId" clId="{39C3F440-380F-4C67-BAB4-31F007D993CF}" dt="2021-09-04T06:44:12.886" v="1744" actId="207"/>
          <ac:spMkLst>
            <pc:docMk/>
            <pc:sldMk cId="1185282971" sldId="356"/>
            <ac:spMk id="36" creationId="{027AAA92-00CF-4962-90DA-7C98CB8A646B}"/>
          </ac:spMkLst>
        </pc:spChg>
        <pc:spChg chg="mod">
          <ac:chgData name="Syphax Ait oubelli" userId="ecf726b1934da71b" providerId="LiveId" clId="{39C3F440-380F-4C67-BAB4-31F007D993CF}" dt="2021-09-04T06:44:29.734" v="1748" actId="207"/>
          <ac:spMkLst>
            <pc:docMk/>
            <pc:sldMk cId="1185282971" sldId="356"/>
            <ac:spMk id="39" creationId="{D95212FE-547E-4D14-8029-65CAC48A59F1}"/>
          </ac:spMkLst>
        </pc:spChg>
        <pc:spChg chg="mod">
          <ac:chgData name="Syphax Ait oubelli" userId="ecf726b1934da71b" providerId="LiveId" clId="{39C3F440-380F-4C67-BAB4-31F007D993CF}" dt="2021-09-04T06:35:35.852" v="1507" actId="207"/>
          <ac:spMkLst>
            <pc:docMk/>
            <pc:sldMk cId="1185282971" sldId="356"/>
            <ac:spMk id="42" creationId="{E50F7396-ED0B-4C51-8A9E-0CEFBCCFEED8}"/>
          </ac:spMkLst>
        </pc:spChg>
      </pc:sldChg>
      <pc:sldChg chg="addSp modSp add del mod">
        <pc:chgData name="Syphax Ait oubelli" userId="ecf726b1934da71b" providerId="LiveId" clId="{39C3F440-380F-4C67-BAB4-31F007D993CF}" dt="2021-09-04T06:44:02.654" v="1740" actId="47"/>
        <pc:sldMkLst>
          <pc:docMk/>
          <pc:sldMk cId="4053796904" sldId="357"/>
        </pc:sldMkLst>
        <pc:spChg chg="mod">
          <ac:chgData name="Syphax Ait oubelli" userId="ecf726b1934da71b" providerId="LiveId" clId="{39C3F440-380F-4C67-BAB4-31F007D993CF}" dt="2021-09-04T06:37:24.168" v="1545" actId="207"/>
          <ac:spMkLst>
            <pc:docMk/>
            <pc:sldMk cId="4053796904" sldId="357"/>
            <ac:spMk id="2" creationId="{A7998A7D-6017-4A23-8829-280E9656CBAD}"/>
          </ac:spMkLst>
        </pc:spChg>
        <pc:spChg chg="add mod">
          <ac:chgData name="Syphax Ait oubelli" userId="ecf726b1934da71b" providerId="LiveId" clId="{39C3F440-380F-4C67-BAB4-31F007D993CF}" dt="2021-09-04T06:37:22.654" v="1544"/>
          <ac:spMkLst>
            <pc:docMk/>
            <pc:sldMk cId="4053796904" sldId="357"/>
            <ac:spMk id="26" creationId="{B20CF12A-A0A5-4A17-9DFE-D785715ECACC}"/>
          </ac:spMkLst>
        </pc:spChg>
        <pc:spChg chg="add mod">
          <ac:chgData name="Syphax Ait oubelli" userId="ecf726b1934da71b" providerId="LiveId" clId="{39C3F440-380F-4C67-BAB4-31F007D993CF}" dt="2021-09-04T06:41:22.866" v="1676" actId="20577"/>
          <ac:spMkLst>
            <pc:docMk/>
            <pc:sldMk cId="4053796904" sldId="357"/>
            <ac:spMk id="27" creationId="{39948E8F-8799-4749-9431-B5710D862326}"/>
          </ac:spMkLst>
        </pc:spChg>
        <pc:spChg chg="mod">
          <ac:chgData name="Syphax Ait oubelli" userId="ecf726b1934da71b" providerId="LiveId" clId="{39C3F440-380F-4C67-BAB4-31F007D993CF}" dt="2021-09-04T06:35:33.017" v="1505" actId="207"/>
          <ac:spMkLst>
            <pc:docMk/>
            <pc:sldMk cId="4053796904" sldId="357"/>
            <ac:spMk id="45" creationId="{F153B39C-996B-40B4-AF72-04C03AFD8826}"/>
          </ac:spMkLst>
        </pc:spChg>
        <pc:grpChg chg="mod">
          <ac:chgData name="Syphax Ait oubelli" userId="ecf726b1934da71b" providerId="LiveId" clId="{39C3F440-380F-4C67-BAB4-31F007D993CF}" dt="2021-09-04T06:33:13.832" v="1451" actId="1076"/>
          <ac:grpSpMkLst>
            <pc:docMk/>
            <pc:sldMk cId="4053796904" sldId="357"/>
            <ac:grpSpMk id="59" creationId="{4C452689-9C7D-4706-B337-0DFA1908747A}"/>
          </ac:grpSpMkLst>
        </pc:grpChg>
      </pc:sldChg>
      <pc:sldChg chg="addSp modSp add mod">
        <pc:chgData name="Syphax Ait oubelli" userId="ecf726b1934da71b" providerId="LiveId" clId="{39C3F440-380F-4C67-BAB4-31F007D993CF}" dt="2021-09-04T06:45:24.526" v="1768" actId="207"/>
        <pc:sldMkLst>
          <pc:docMk/>
          <pc:sldMk cId="2730379573" sldId="358"/>
        </pc:sldMkLst>
        <pc:spChg chg="mod">
          <ac:chgData name="Syphax Ait oubelli" userId="ecf726b1934da71b" providerId="LiveId" clId="{39C3F440-380F-4C67-BAB4-31F007D993CF}" dt="2021-09-04T06:37:21.043" v="1543" actId="207"/>
          <ac:spMkLst>
            <pc:docMk/>
            <pc:sldMk cId="2730379573" sldId="358"/>
            <ac:spMk id="2" creationId="{A7998A7D-6017-4A23-8829-280E9656CBAD}"/>
          </ac:spMkLst>
        </pc:spChg>
        <pc:spChg chg="add mod">
          <ac:chgData name="Syphax Ait oubelli" userId="ecf726b1934da71b" providerId="LiveId" clId="{39C3F440-380F-4C67-BAB4-31F007D993CF}" dt="2021-09-04T06:37:19.210" v="1542" actId="1076"/>
          <ac:spMkLst>
            <pc:docMk/>
            <pc:sldMk cId="2730379573" sldId="358"/>
            <ac:spMk id="26" creationId="{74FBFDBD-3D51-4B4F-9B7A-E706BB23DD83}"/>
          </ac:spMkLst>
        </pc:spChg>
        <pc:spChg chg="add mod">
          <ac:chgData name="Syphax Ait oubelli" userId="ecf726b1934da71b" providerId="LiveId" clId="{39C3F440-380F-4C67-BAB4-31F007D993CF}" dt="2021-09-04T06:45:24.526" v="1768" actId="207"/>
          <ac:spMkLst>
            <pc:docMk/>
            <pc:sldMk cId="2730379573" sldId="358"/>
            <ac:spMk id="27" creationId="{F0FE1F28-745F-4E12-BF25-6F382F233FE4}"/>
          </ac:spMkLst>
        </pc:spChg>
        <pc:spChg chg="mod">
          <ac:chgData name="Syphax Ait oubelli" userId="ecf726b1934da71b" providerId="LiveId" clId="{39C3F440-380F-4C67-BAB4-31F007D993CF}" dt="2021-09-04T06:43:49.325" v="1739" actId="207"/>
          <ac:spMkLst>
            <pc:docMk/>
            <pc:sldMk cId="2730379573" sldId="358"/>
            <ac:spMk id="39" creationId="{D95212FE-547E-4D14-8029-65CAC48A59F1}"/>
          </ac:spMkLst>
        </pc:spChg>
        <pc:spChg chg="mod">
          <ac:chgData name="Syphax Ait oubelli" userId="ecf726b1934da71b" providerId="LiveId" clId="{39C3F440-380F-4C67-BAB4-31F007D993CF}" dt="2021-09-04T06:44:32.974" v="1750" actId="207"/>
          <ac:spMkLst>
            <pc:docMk/>
            <pc:sldMk cId="2730379573" sldId="358"/>
            <ac:spMk id="42" creationId="{E50F7396-ED0B-4C51-8A9E-0CEFBCCFEED8}"/>
          </ac:spMkLst>
        </pc:spChg>
        <pc:spChg chg="mod">
          <ac:chgData name="Syphax Ait oubelli" userId="ecf726b1934da71b" providerId="LiveId" clId="{39C3F440-380F-4C67-BAB4-31F007D993CF}" dt="2021-09-04T06:35:31.060" v="1504" actId="207"/>
          <ac:spMkLst>
            <pc:docMk/>
            <pc:sldMk cId="2730379573" sldId="358"/>
            <ac:spMk id="45" creationId="{F153B39C-996B-40B4-AF72-04C03AFD8826}"/>
          </ac:spMkLst>
        </pc:spChg>
      </pc:sldChg>
      <pc:sldChg chg="addSp modSp add del mod">
        <pc:chgData name="Syphax Ait oubelli" userId="ecf726b1934da71b" providerId="LiveId" clId="{39C3F440-380F-4C67-BAB4-31F007D993CF}" dt="2021-09-04T06:44:02.654" v="1740" actId="47"/>
        <pc:sldMkLst>
          <pc:docMk/>
          <pc:sldMk cId="2918093317" sldId="359"/>
        </pc:sldMkLst>
        <pc:spChg chg="mod">
          <ac:chgData name="Syphax Ait oubelli" userId="ecf726b1934da71b" providerId="LiveId" clId="{39C3F440-380F-4C67-BAB4-31F007D993CF}" dt="2021-09-04T06:37:16.293" v="1540" actId="207"/>
          <ac:spMkLst>
            <pc:docMk/>
            <pc:sldMk cId="2918093317" sldId="359"/>
            <ac:spMk id="2" creationId="{A7998A7D-6017-4A23-8829-280E9656CBAD}"/>
          </ac:spMkLst>
        </pc:spChg>
        <pc:spChg chg="add mod">
          <ac:chgData name="Syphax Ait oubelli" userId="ecf726b1934da71b" providerId="LiveId" clId="{39C3F440-380F-4C67-BAB4-31F007D993CF}" dt="2021-09-04T06:37:14.445" v="1539"/>
          <ac:spMkLst>
            <pc:docMk/>
            <pc:sldMk cId="2918093317" sldId="359"/>
            <ac:spMk id="26" creationId="{182F4CEF-842C-46A3-B91C-0F8B850D5A4E}"/>
          </ac:spMkLst>
        </pc:spChg>
        <pc:spChg chg="add mod">
          <ac:chgData name="Syphax Ait oubelli" userId="ecf726b1934da71b" providerId="LiveId" clId="{39C3F440-380F-4C67-BAB4-31F007D993CF}" dt="2021-09-04T06:42:00.784" v="1690" actId="20577"/>
          <ac:spMkLst>
            <pc:docMk/>
            <pc:sldMk cId="2918093317" sldId="359"/>
            <ac:spMk id="27" creationId="{14FC2257-74B8-4F5C-9CB1-A3050958E32B}"/>
          </ac:spMkLst>
        </pc:spChg>
        <pc:spChg chg="mod">
          <ac:chgData name="Syphax Ait oubelli" userId="ecf726b1934da71b" providerId="LiveId" clId="{39C3F440-380F-4C67-BAB4-31F007D993CF}" dt="2021-09-04T06:43:45.614" v="1737" actId="207"/>
          <ac:spMkLst>
            <pc:docMk/>
            <pc:sldMk cId="2918093317" sldId="359"/>
            <ac:spMk id="42" creationId="{E50F7396-ED0B-4C51-8A9E-0CEFBCCFEED8}"/>
          </ac:spMkLst>
        </pc:spChg>
        <pc:spChg chg="mod">
          <ac:chgData name="Syphax Ait oubelli" userId="ecf726b1934da71b" providerId="LiveId" clId="{39C3F440-380F-4C67-BAB4-31F007D993CF}" dt="2021-09-04T06:35:26.577" v="1502" actId="207"/>
          <ac:spMkLst>
            <pc:docMk/>
            <pc:sldMk cId="2918093317" sldId="359"/>
            <ac:spMk id="48" creationId="{1823D210-9BD4-4CD3-A999-C0AEB8F4A7FD}"/>
          </ac:spMkLst>
        </pc:spChg>
        <pc:grpChg chg="mod">
          <ac:chgData name="Syphax Ait oubelli" userId="ecf726b1934da71b" providerId="LiveId" clId="{39C3F440-380F-4C67-BAB4-31F007D993CF}" dt="2021-09-04T06:33:43.122" v="1460" actId="1037"/>
          <ac:grpSpMkLst>
            <pc:docMk/>
            <pc:sldMk cId="2918093317" sldId="359"/>
            <ac:grpSpMk id="59" creationId="{4C452689-9C7D-4706-B337-0DFA1908747A}"/>
          </ac:grpSpMkLst>
        </pc:grpChg>
      </pc:sldChg>
      <pc:sldChg chg="addSp delSp modSp add mod">
        <pc:chgData name="Syphax Ait oubelli" userId="ecf726b1934da71b" providerId="LiveId" clId="{39C3F440-380F-4C67-BAB4-31F007D993CF}" dt="2021-09-04T06:45:27.829" v="1769" actId="207"/>
        <pc:sldMkLst>
          <pc:docMk/>
          <pc:sldMk cId="1531841675" sldId="360"/>
        </pc:sldMkLst>
        <pc:spChg chg="mod">
          <ac:chgData name="Syphax Ait oubelli" userId="ecf726b1934da71b" providerId="LiveId" clId="{39C3F440-380F-4C67-BAB4-31F007D993CF}" dt="2021-09-04T06:37:13.528" v="1538" actId="207"/>
          <ac:spMkLst>
            <pc:docMk/>
            <pc:sldMk cId="1531841675" sldId="360"/>
            <ac:spMk id="2" creationId="{A7998A7D-6017-4A23-8829-280E9656CBAD}"/>
          </ac:spMkLst>
        </pc:spChg>
        <pc:spChg chg="add mod">
          <ac:chgData name="Syphax Ait oubelli" userId="ecf726b1934da71b" providerId="LiveId" clId="{39C3F440-380F-4C67-BAB4-31F007D993CF}" dt="2021-09-04T06:37:11.075" v="1537" actId="1076"/>
          <ac:spMkLst>
            <pc:docMk/>
            <pc:sldMk cId="1531841675" sldId="360"/>
            <ac:spMk id="26" creationId="{6CF13057-EFD1-470A-9ED8-628FBC51ED61}"/>
          </ac:spMkLst>
        </pc:spChg>
        <pc:spChg chg="add del mod">
          <ac:chgData name="Syphax Ait oubelli" userId="ecf726b1934da71b" providerId="LiveId" clId="{39C3F440-380F-4C67-BAB4-31F007D993CF}" dt="2021-09-04T06:41:35.731" v="1679"/>
          <ac:spMkLst>
            <pc:docMk/>
            <pc:sldMk cId="1531841675" sldId="360"/>
            <ac:spMk id="27" creationId="{842EF4C5-517F-420F-9AFA-0D8A5268B74D}"/>
          </ac:spMkLst>
        </pc:spChg>
        <pc:spChg chg="add mod">
          <ac:chgData name="Syphax Ait oubelli" userId="ecf726b1934da71b" providerId="LiveId" clId="{39C3F440-380F-4C67-BAB4-31F007D993CF}" dt="2021-09-04T06:45:27.829" v="1769" actId="207"/>
          <ac:spMkLst>
            <pc:docMk/>
            <pc:sldMk cId="1531841675" sldId="360"/>
            <ac:spMk id="28" creationId="{9EEB613E-F490-4D6D-9031-933F60A4D868}"/>
          </ac:spMkLst>
        </pc:spChg>
        <pc:spChg chg="mod">
          <ac:chgData name="Syphax Ait oubelli" userId="ecf726b1934da71b" providerId="LiveId" clId="{39C3F440-380F-4C67-BAB4-31F007D993CF}" dt="2021-09-04T06:43:42.258" v="1735" actId="207"/>
          <ac:spMkLst>
            <pc:docMk/>
            <pc:sldMk cId="1531841675" sldId="360"/>
            <ac:spMk id="42" creationId="{E50F7396-ED0B-4C51-8A9E-0CEFBCCFEED8}"/>
          </ac:spMkLst>
        </pc:spChg>
        <pc:spChg chg="mod">
          <ac:chgData name="Syphax Ait oubelli" userId="ecf726b1934da71b" providerId="LiveId" clId="{39C3F440-380F-4C67-BAB4-31F007D993CF}" dt="2021-09-04T06:44:36.320" v="1752" actId="207"/>
          <ac:spMkLst>
            <pc:docMk/>
            <pc:sldMk cId="1531841675" sldId="360"/>
            <ac:spMk id="45" creationId="{F153B39C-996B-40B4-AF72-04C03AFD8826}"/>
          </ac:spMkLst>
        </pc:spChg>
        <pc:spChg chg="mod">
          <ac:chgData name="Syphax Ait oubelli" userId="ecf726b1934da71b" providerId="LiveId" clId="{39C3F440-380F-4C67-BAB4-31F007D993CF}" dt="2021-09-04T06:35:24.240" v="1501" actId="207"/>
          <ac:spMkLst>
            <pc:docMk/>
            <pc:sldMk cId="1531841675" sldId="360"/>
            <ac:spMk id="48" creationId="{1823D210-9BD4-4CD3-A999-C0AEB8F4A7FD}"/>
          </ac:spMkLst>
        </pc:spChg>
      </pc:sldChg>
      <pc:sldChg chg="addSp modSp add del mod">
        <pc:chgData name="Syphax Ait oubelli" userId="ecf726b1934da71b" providerId="LiveId" clId="{39C3F440-380F-4C67-BAB4-31F007D993CF}" dt="2021-09-04T06:44:02.654" v="1740" actId="47"/>
        <pc:sldMkLst>
          <pc:docMk/>
          <pc:sldMk cId="3533241585" sldId="361"/>
        </pc:sldMkLst>
        <pc:spChg chg="mod">
          <ac:chgData name="Syphax Ait oubelli" userId="ecf726b1934da71b" providerId="LiveId" clId="{39C3F440-380F-4C67-BAB4-31F007D993CF}" dt="2021-09-04T06:37:06.649" v="1535" actId="207"/>
          <ac:spMkLst>
            <pc:docMk/>
            <pc:sldMk cId="3533241585" sldId="361"/>
            <ac:spMk id="2" creationId="{A7998A7D-6017-4A23-8829-280E9656CBAD}"/>
          </ac:spMkLst>
        </pc:spChg>
        <pc:spChg chg="add mod">
          <ac:chgData name="Syphax Ait oubelli" userId="ecf726b1934da71b" providerId="LiveId" clId="{39C3F440-380F-4C67-BAB4-31F007D993CF}" dt="2021-09-04T06:37:04.648" v="1534"/>
          <ac:spMkLst>
            <pc:docMk/>
            <pc:sldMk cId="3533241585" sldId="361"/>
            <ac:spMk id="26" creationId="{BB66E67A-1BB1-4C99-9553-11D146ECEDEC}"/>
          </ac:spMkLst>
        </pc:spChg>
        <pc:spChg chg="add mod">
          <ac:chgData name="Syphax Ait oubelli" userId="ecf726b1934da71b" providerId="LiveId" clId="{39C3F440-380F-4C67-BAB4-31F007D993CF}" dt="2021-09-04T06:42:25.409" v="1701" actId="20577"/>
          <ac:spMkLst>
            <pc:docMk/>
            <pc:sldMk cId="3533241585" sldId="361"/>
            <ac:spMk id="27" creationId="{2A03D7AA-5AF4-4E92-8DFC-EC902293074D}"/>
          </ac:spMkLst>
        </pc:spChg>
        <pc:spChg chg="mod">
          <ac:chgData name="Syphax Ait oubelli" userId="ecf726b1934da71b" providerId="LiveId" clId="{39C3F440-380F-4C67-BAB4-31F007D993CF}" dt="2021-09-04T06:43:38.742" v="1733" actId="207"/>
          <ac:spMkLst>
            <pc:docMk/>
            <pc:sldMk cId="3533241585" sldId="361"/>
            <ac:spMk id="45" creationId="{F153B39C-996B-40B4-AF72-04C03AFD8826}"/>
          </ac:spMkLst>
        </pc:spChg>
        <pc:spChg chg="mod">
          <ac:chgData name="Syphax Ait oubelli" userId="ecf726b1934da71b" providerId="LiveId" clId="{39C3F440-380F-4C67-BAB4-31F007D993CF}" dt="2021-09-04T06:35:21.301" v="1499" actId="207"/>
          <ac:spMkLst>
            <pc:docMk/>
            <pc:sldMk cId="3533241585" sldId="361"/>
            <ac:spMk id="51" creationId="{C55C9319-44B5-47E8-AE61-171900675A18}"/>
          </ac:spMkLst>
        </pc:spChg>
        <pc:grpChg chg="mod">
          <ac:chgData name="Syphax Ait oubelli" userId="ecf726b1934da71b" providerId="LiveId" clId="{39C3F440-380F-4C67-BAB4-31F007D993CF}" dt="2021-09-04T06:33:58.744" v="1465" actId="1076"/>
          <ac:grpSpMkLst>
            <pc:docMk/>
            <pc:sldMk cId="3533241585" sldId="361"/>
            <ac:grpSpMk id="59" creationId="{4C452689-9C7D-4706-B337-0DFA1908747A}"/>
          </ac:grpSpMkLst>
        </pc:grpChg>
      </pc:sldChg>
      <pc:sldChg chg="addSp modSp add mod">
        <pc:chgData name="Syphax Ait oubelli" userId="ecf726b1934da71b" providerId="LiveId" clId="{39C3F440-380F-4C67-BAB4-31F007D993CF}" dt="2021-09-04T06:45:31.386" v="1770" actId="207"/>
        <pc:sldMkLst>
          <pc:docMk/>
          <pc:sldMk cId="377282333" sldId="362"/>
        </pc:sldMkLst>
        <pc:spChg chg="mod">
          <ac:chgData name="Syphax Ait oubelli" userId="ecf726b1934da71b" providerId="LiveId" clId="{39C3F440-380F-4C67-BAB4-31F007D993CF}" dt="2021-09-04T06:37:02.850" v="1533" actId="207"/>
          <ac:spMkLst>
            <pc:docMk/>
            <pc:sldMk cId="377282333" sldId="362"/>
            <ac:spMk id="2" creationId="{A7998A7D-6017-4A23-8829-280E9656CBAD}"/>
          </ac:spMkLst>
        </pc:spChg>
        <pc:spChg chg="add mod">
          <ac:chgData name="Syphax Ait oubelli" userId="ecf726b1934da71b" providerId="LiveId" clId="{39C3F440-380F-4C67-BAB4-31F007D993CF}" dt="2021-09-04T06:37:00.993" v="1532" actId="1076"/>
          <ac:spMkLst>
            <pc:docMk/>
            <pc:sldMk cId="377282333" sldId="362"/>
            <ac:spMk id="26" creationId="{7A6F2C97-5727-49D8-8679-69CB48A99976}"/>
          </ac:spMkLst>
        </pc:spChg>
        <pc:spChg chg="add mod">
          <ac:chgData name="Syphax Ait oubelli" userId="ecf726b1934da71b" providerId="LiveId" clId="{39C3F440-380F-4C67-BAB4-31F007D993CF}" dt="2021-09-04T06:45:31.386" v="1770" actId="207"/>
          <ac:spMkLst>
            <pc:docMk/>
            <pc:sldMk cId="377282333" sldId="362"/>
            <ac:spMk id="27" creationId="{A09676C5-49BB-4B75-8ABF-679A22CDA155}"/>
          </ac:spMkLst>
        </pc:spChg>
        <pc:spChg chg="mod">
          <ac:chgData name="Syphax Ait oubelli" userId="ecf726b1934da71b" providerId="LiveId" clId="{39C3F440-380F-4C67-BAB4-31F007D993CF}" dt="2021-09-04T06:43:35.349" v="1731" actId="207"/>
          <ac:spMkLst>
            <pc:docMk/>
            <pc:sldMk cId="377282333" sldId="362"/>
            <ac:spMk id="45" creationId="{F153B39C-996B-40B4-AF72-04C03AFD8826}"/>
          </ac:spMkLst>
        </pc:spChg>
        <pc:spChg chg="mod">
          <ac:chgData name="Syphax Ait oubelli" userId="ecf726b1934da71b" providerId="LiveId" clId="{39C3F440-380F-4C67-BAB4-31F007D993CF}" dt="2021-09-04T06:44:39.487" v="1754" actId="207"/>
          <ac:spMkLst>
            <pc:docMk/>
            <pc:sldMk cId="377282333" sldId="362"/>
            <ac:spMk id="48" creationId="{1823D210-9BD4-4CD3-A999-C0AEB8F4A7FD}"/>
          </ac:spMkLst>
        </pc:spChg>
        <pc:spChg chg="mod">
          <ac:chgData name="Syphax Ait oubelli" userId="ecf726b1934da71b" providerId="LiveId" clId="{39C3F440-380F-4C67-BAB4-31F007D993CF}" dt="2021-09-04T06:35:19.033" v="1498" actId="207"/>
          <ac:spMkLst>
            <pc:docMk/>
            <pc:sldMk cId="377282333" sldId="362"/>
            <ac:spMk id="51" creationId="{C55C9319-44B5-47E8-AE61-171900675A18}"/>
          </ac:spMkLst>
        </pc:spChg>
      </pc:sldChg>
      <pc:sldChg chg="addSp modSp add del mod">
        <pc:chgData name="Syphax Ait oubelli" userId="ecf726b1934da71b" providerId="LiveId" clId="{39C3F440-380F-4C67-BAB4-31F007D993CF}" dt="2021-09-04T06:44:02.654" v="1740" actId="47"/>
        <pc:sldMkLst>
          <pc:docMk/>
          <pc:sldMk cId="993750552" sldId="363"/>
        </pc:sldMkLst>
        <pc:spChg chg="mod">
          <ac:chgData name="Syphax Ait oubelli" userId="ecf726b1934da71b" providerId="LiveId" clId="{39C3F440-380F-4C67-BAB4-31F007D993CF}" dt="2021-09-04T06:36:58.302" v="1530" actId="207"/>
          <ac:spMkLst>
            <pc:docMk/>
            <pc:sldMk cId="993750552" sldId="363"/>
            <ac:spMk id="2" creationId="{A7998A7D-6017-4A23-8829-280E9656CBAD}"/>
          </ac:spMkLst>
        </pc:spChg>
        <pc:spChg chg="add mod">
          <ac:chgData name="Syphax Ait oubelli" userId="ecf726b1934da71b" providerId="LiveId" clId="{39C3F440-380F-4C67-BAB4-31F007D993CF}" dt="2021-09-04T06:36:56.572" v="1529"/>
          <ac:spMkLst>
            <pc:docMk/>
            <pc:sldMk cId="993750552" sldId="363"/>
            <ac:spMk id="26" creationId="{5C9053A1-DF05-448D-A534-B268BA823780}"/>
          </ac:spMkLst>
        </pc:spChg>
        <pc:spChg chg="add mod">
          <ac:chgData name="Syphax Ait oubelli" userId="ecf726b1934da71b" providerId="LiveId" clId="{39C3F440-380F-4C67-BAB4-31F007D993CF}" dt="2021-09-04T06:42:47.237" v="1712" actId="20577"/>
          <ac:spMkLst>
            <pc:docMk/>
            <pc:sldMk cId="993750552" sldId="363"/>
            <ac:spMk id="27" creationId="{EBFEA7DE-2F73-415F-8FB4-02B4719E61D0}"/>
          </ac:spMkLst>
        </pc:spChg>
        <pc:spChg chg="mod">
          <ac:chgData name="Syphax Ait oubelli" userId="ecf726b1934da71b" providerId="LiveId" clId="{39C3F440-380F-4C67-BAB4-31F007D993CF}" dt="2021-09-04T06:43:31.971" v="1729" actId="207"/>
          <ac:spMkLst>
            <pc:docMk/>
            <pc:sldMk cId="993750552" sldId="363"/>
            <ac:spMk id="48" creationId="{1823D210-9BD4-4CD3-A999-C0AEB8F4A7FD}"/>
          </ac:spMkLst>
        </pc:spChg>
        <pc:spChg chg="mod">
          <ac:chgData name="Syphax Ait oubelli" userId="ecf726b1934da71b" providerId="LiveId" clId="{39C3F440-380F-4C67-BAB4-31F007D993CF}" dt="2021-09-04T06:35:15.568" v="1496" actId="207"/>
          <ac:spMkLst>
            <pc:docMk/>
            <pc:sldMk cId="993750552" sldId="363"/>
            <ac:spMk id="54" creationId="{69A2D07D-2BCC-4419-A482-EB3ECDB74EDB}"/>
          </ac:spMkLst>
        </pc:spChg>
        <pc:grpChg chg="mod">
          <ac:chgData name="Syphax Ait oubelli" userId="ecf726b1934da71b" providerId="LiveId" clId="{39C3F440-380F-4C67-BAB4-31F007D993CF}" dt="2021-09-04T06:34:13.014" v="1473" actId="1038"/>
          <ac:grpSpMkLst>
            <pc:docMk/>
            <pc:sldMk cId="993750552" sldId="363"/>
            <ac:grpSpMk id="59" creationId="{4C452689-9C7D-4706-B337-0DFA1908747A}"/>
          </ac:grpSpMkLst>
        </pc:grpChg>
      </pc:sldChg>
      <pc:sldChg chg="addSp delSp modSp add mod">
        <pc:chgData name="Syphax Ait oubelli" userId="ecf726b1934da71b" providerId="LiveId" clId="{39C3F440-380F-4C67-BAB4-31F007D993CF}" dt="2021-09-04T06:45:34.712" v="1771" actId="207"/>
        <pc:sldMkLst>
          <pc:docMk/>
          <pc:sldMk cId="3040924474" sldId="364"/>
        </pc:sldMkLst>
        <pc:spChg chg="mod">
          <ac:chgData name="Syphax Ait oubelli" userId="ecf726b1934da71b" providerId="LiveId" clId="{39C3F440-380F-4C67-BAB4-31F007D993CF}" dt="2021-09-04T06:36:55.608" v="1528" actId="207"/>
          <ac:spMkLst>
            <pc:docMk/>
            <pc:sldMk cId="3040924474" sldId="364"/>
            <ac:spMk id="2" creationId="{A7998A7D-6017-4A23-8829-280E9656CBAD}"/>
          </ac:spMkLst>
        </pc:spChg>
        <pc:spChg chg="add mod">
          <ac:chgData name="Syphax Ait oubelli" userId="ecf726b1934da71b" providerId="LiveId" clId="{39C3F440-380F-4C67-BAB4-31F007D993CF}" dt="2021-09-04T06:36:49.972" v="1525" actId="1076"/>
          <ac:spMkLst>
            <pc:docMk/>
            <pc:sldMk cId="3040924474" sldId="364"/>
            <ac:spMk id="26" creationId="{A22A6EC6-2C5C-4791-8348-09DD81DB2B93}"/>
          </ac:spMkLst>
        </pc:spChg>
        <pc:spChg chg="add del mod">
          <ac:chgData name="Syphax Ait oubelli" userId="ecf726b1934da71b" providerId="LiveId" clId="{39C3F440-380F-4C67-BAB4-31F007D993CF}" dt="2021-09-04T06:36:52.361" v="1527"/>
          <ac:spMkLst>
            <pc:docMk/>
            <pc:sldMk cId="3040924474" sldId="364"/>
            <ac:spMk id="27" creationId="{9FD40D8E-C812-4EA9-BF37-1CD6446B52C5}"/>
          </ac:spMkLst>
        </pc:spChg>
        <pc:spChg chg="add mod">
          <ac:chgData name="Syphax Ait oubelli" userId="ecf726b1934da71b" providerId="LiveId" clId="{39C3F440-380F-4C67-BAB4-31F007D993CF}" dt="2021-09-04T06:45:34.712" v="1771" actId="207"/>
          <ac:spMkLst>
            <pc:docMk/>
            <pc:sldMk cId="3040924474" sldId="364"/>
            <ac:spMk id="28" creationId="{910BC657-E4A6-478F-8A2D-F2D897F34F99}"/>
          </ac:spMkLst>
        </pc:spChg>
        <pc:spChg chg="mod">
          <ac:chgData name="Syphax Ait oubelli" userId="ecf726b1934da71b" providerId="LiveId" clId="{39C3F440-380F-4C67-BAB4-31F007D993CF}" dt="2021-09-04T06:43:28.546" v="1727" actId="207"/>
          <ac:spMkLst>
            <pc:docMk/>
            <pc:sldMk cId="3040924474" sldId="364"/>
            <ac:spMk id="48" creationId="{1823D210-9BD4-4CD3-A999-C0AEB8F4A7FD}"/>
          </ac:spMkLst>
        </pc:spChg>
        <pc:spChg chg="mod">
          <ac:chgData name="Syphax Ait oubelli" userId="ecf726b1934da71b" providerId="LiveId" clId="{39C3F440-380F-4C67-BAB4-31F007D993CF}" dt="2021-09-04T06:44:44.173" v="1756" actId="207"/>
          <ac:spMkLst>
            <pc:docMk/>
            <pc:sldMk cId="3040924474" sldId="364"/>
            <ac:spMk id="51" creationId="{C55C9319-44B5-47E8-AE61-171900675A18}"/>
          </ac:spMkLst>
        </pc:spChg>
        <pc:spChg chg="mod">
          <ac:chgData name="Syphax Ait oubelli" userId="ecf726b1934da71b" providerId="LiveId" clId="{39C3F440-380F-4C67-BAB4-31F007D993CF}" dt="2021-09-04T06:35:13.197" v="1495" actId="207"/>
          <ac:spMkLst>
            <pc:docMk/>
            <pc:sldMk cId="3040924474" sldId="364"/>
            <ac:spMk id="54" creationId="{69A2D07D-2BCC-4419-A482-EB3ECDB74EDB}"/>
          </ac:spMkLst>
        </pc:spChg>
      </pc:sldChg>
      <pc:sldChg chg="addSp modSp add del mod">
        <pc:chgData name="Syphax Ait oubelli" userId="ecf726b1934da71b" providerId="LiveId" clId="{39C3F440-380F-4C67-BAB4-31F007D993CF}" dt="2021-09-04T06:44:02.654" v="1740" actId="47"/>
        <pc:sldMkLst>
          <pc:docMk/>
          <pc:sldMk cId="992186598" sldId="365"/>
        </pc:sldMkLst>
        <pc:spChg chg="mod">
          <ac:chgData name="Syphax Ait oubelli" userId="ecf726b1934da71b" providerId="LiveId" clId="{39C3F440-380F-4C67-BAB4-31F007D993CF}" dt="2021-09-04T06:36:44.205" v="1523" actId="207"/>
          <ac:spMkLst>
            <pc:docMk/>
            <pc:sldMk cId="992186598" sldId="365"/>
            <ac:spMk id="2" creationId="{A7998A7D-6017-4A23-8829-280E9656CBAD}"/>
          </ac:spMkLst>
        </pc:spChg>
        <pc:spChg chg="add mod">
          <ac:chgData name="Syphax Ait oubelli" userId="ecf726b1934da71b" providerId="LiveId" clId="{39C3F440-380F-4C67-BAB4-31F007D993CF}" dt="2021-09-04T06:36:40.356" v="1522"/>
          <ac:spMkLst>
            <pc:docMk/>
            <pc:sldMk cId="992186598" sldId="365"/>
            <ac:spMk id="26" creationId="{F65462B7-0B29-4231-BC54-0C9FD95AD444}"/>
          </ac:spMkLst>
        </pc:spChg>
        <pc:spChg chg="add mod">
          <ac:chgData name="Syphax Ait oubelli" userId="ecf726b1934da71b" providerId="LiveId" clId="{39C3F440-380F-4C67-BAB4-31F007D993CF}" dt="2021-09-04T06:43:13.479" v="1722" actId="20577"/>
          <ac:spMkLst>
            <pc:docMk/>
            <pc:sldMk cId="992186598" sldId="365"/>
            <ac:spMk id="27" creationId="{F0B5CCF4-440A-4C4A-A427-50DB69C401CB}"/>
          </ac:spMkLst>
        </pc:spChg>
        <pc:spChg chg="mod">
          <ac:chgData name="Syphax Ait oubelli" userId="ecf726b1934da71b" providerId="LiveId" clId="{39C3F440-380F-4C67-BAB4-31F007D993CF}" dt="2021-09-04T06:43:24.475" v="1725" actId="207"/>
          <ac:spMkLst>
            <pc:docMk/>
            <pc:sldMk cId="992186598" sldId="365"/>
            <ac:spMk id="51" creationId="{C55C9319-44B5-47E8-AE61-171900675A18}"/>
          </ac:spMkLst>
        </pc:spChg>
        <pc:spChg chg="mod">
          <ac:chgData name="Syphax Ait oubelli" userId="ecf726b1934da71b" providerId="LiveId" clId="{39C3F440-380F-4C67-BAB4-31F007D993CF}" dt="2021-09-04T06:35:09.723" v="1493" actId="207"/>
          <ac:spMkLst>
            <pc:docMk/>
            <pc:sldMk cId="992186598" sldId="365"/>
            <ac:spMk id="57" creationId="{7A9F5B8C-8418-4401-AC03-06B82252F027}"/>
          </ac:spMkLst>
        </pc:spChg>
        <pc:grpChg chg="mod">
          <ac:chgData name="Syphax Ait oubelli" userId="ecf726b1934da71b" providerId="LiveId" clId="{39C3F440-380F-4C67-BAB4-31F007D993CF}" dt="2021-09-04T06:34:35.719" v="1482" actId="1038"/>
          <ac:grpSpMkLst>
            <pc:docMk/>
            <pc:sldMk cId="992186598" sldId="365"/>
            <ac:grpSpMk id="59" creationId="{4C452689-9C7D-4706-B337-0DFA1908747A}"/>
          </ac:grpSpMkLst>
        </pc:grpChg>
      </pc:sldChg>
      <pc:sldChg chg="addSp modSp add mod">
        <pc:chgData name="Syphax Ait oubelli" userId="ecf726b1934da71b" providerId="LiveId" clId="{39C3F440-380F-4C67-BAB4-31F007D993CF}" dt="2021-09-04T06:45:38.344" v="1772" actId="207"/>
        <pc:sldMkLst>
          <pc:docMk/>
          <pc:sldMk cId="1515482038" sldId="366"/>
        </pc:sldMkLst>
        <pc:spChg chg="mod">
          <ac:chgData name="Syphax Ait oubelli" userId="ecf726b1934da71b" providerId="LiveId" clId="{39C3F440-380F-4C67-BAB4-31F007D993CF}" dt="2021-09-04T06:36:32.508" v="1519" actId="207"/>
          <ac:spMkLst>
            <pc:docMk/>
            <pc:sldMk cId="1515482038" sldId="366"/>
            <ac:spMk id="2" creationId="{A7998A7D-6017-4A23-8829-280E9656CBAD}"/>
          </ac:spMkLst>
        </pc:spChg>
        <pc:spChg chg="add mod">
          <ac:chgData name="Syphax Ait oubelli" userId="ecf726b1934da71b" providerId="LiveId" clId="{39C3F440-380F-4C67-BAB4-31F007D993CF}" dt="2021-09-04T06:36:00.561" v="1518" actId="1037"/>
          <ac:spMkLst>
            <pc:docMk/>
            <pc:sldMk cId="1515482038" sldId="366"/>
            <ac:spMk id="3" creationId="{CF460055-B182-441A-AB7A-D1FE50BCA807}"/>
          </ac:spMkLst>
        </pc:spChg>
        <pc:spChg chg="add mod">
          <ac:chgData name="Syphax Ait oubelli" userId="ecf726b1934da71b" providerId="LiveId" clId="{39C3F440-380F-4C67-BAB4-31F007D993CF}" dt="2021-09-04T06:45:38.344" v="1772" actId="207"/>
          <ac:spMkLst>
            <pc:docMk/>
            <pc:sldMk cId="1515482038" sldId="366"/>
            <ac:spMk id="27" creationId="{39DF8F81-EE02-4878-89A2-F2439F2C08B3}"/>
          </ac:spMkLst>
        </pc:spChg>
        <pc:spChg chg="mod">
          <ac:chgData name="Syphax Ait oubelli" userId="ecf726b1934da71b" providerId="LiveId" clId="{39C3F440-380F-4C67-BAB4-31F007D993CF}" dt="2021-09-04T06:36:37.760" v="1521" actId="207"/>
          <ac:spMkLst>
            <pc:docMk/>
            <pc:sldMk cId="1515482038" sldId="366"/>
            <ac:spMk id="51" creationId="{C55C9319-44B5-47E8-AE61-171900675A18}"/>
          </ac:spMkLst>
        </pc:spChg>
        <pc:spChg chg="mod">
          <ac:chgData name="Syphax Ait oubelli" userId="ecf726b1934da71b" providerId="LiveId" clId="{39C3F440-380F-4C67-BAB4-31F007D993CF}" dt="2021-09-04T06:44:47.586" v="1758" actId="207"/>
          <ac:spMkLst>
            <pc:docMk/>
            <pc:sldMk cId="1515482038" sldId="366"/>
            <ac:spMk id="54" creationId="{69A2D07D-2BCC-4419-A482-EB3ECDB74EDB}"/>
          </ac:spMkLst>
        </pc:spChg>
        <pc:spChg chg="mod">
          <ac:chgData name="Syphax Ait oubelli" userId="ecf726b1934da71b" providerId="LiveId" clId="{39C3F440-380F-4C67-BAB4-31F007D993CF}" dt="2021-09-04T06:35:07.030" v="1492" actId="207"/>
          <ac:spMkLst>
            <pc:docMk/>
            <pc:sldMk cId="1515482038" sldId="366"/>
            <ac:spMk id="57" creationId="{7A9F5B8C-8418-4401-AC03-06B82252F027}"/>
          </ac:spMkLst>
        </pc:spChg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4082866921" sldId="366"/>
        </pc:sldMkLst>
      </pc:sldChg>
      <pc:sldChg chg="delSp modSp add mod">
        <pc:chgData name="Syphax Ait oubelli" userId="ecf726b1934da71b" providerId="LiveId" clId="{39C3F440-380F-4C67-BAB4-31F007D993CF}" dt="2021-09-04T06:34:51.725" v="1489" actId="207"/>
        <pc:sldMkLst>
          <pc:docMk/>
          <pc:sldMk cId="662587493" sldId="367"/>
        </pc:sldMkLst>
        <pc:spChg chg="mod">
          <ac:chgData name="Syphax Ait oubelli" userId="ecf726b1934da71b" providerId="LiveId" clId="{39C3F440-380F-4C67-BAB4-31F007D993CF}" dt="2021-09-04T06:34:51.725" v="1489" actId="207"/>
          <ac:spMkLst>
            <pc:docMk/>
            <pc:sldMk cId="662587493" sldId="367"/>
            <ac:spMk id="57" creationId="{7A9F5B8C-8418-4401-AC03-06B82252F027}"/>
          </ac:spMkLst>
        </pc:spChg>
        <pc:grpChg chg="del">
          <ac:chgData name="Syphax Ait oubelli" userId="ecf726b1934da71b" providerId="LiveId" clId="{39C3F440-380F-4C67-BAB4-31F007D993CF}" dt="2021-09-04T06:34:45.846" v="1487" actId="478"/>
          <ac:grpSpMkLst>
            <pc:docMk/>
            <pc:sldMk cId="662587493" sldId="367"/>
            <ac:grpSpMk id="59" creationId="{4C452689-9C7D-4706-B337-0DFA1908747A}"/>
          </ac:grpSpMkLst>
        </pc:grpChg>
      </pc:sldChg>
      <pc:sldChg chg="addSp delSp modSp add mod">
        <pc:chgData name="Syphax Ait oubelli" userId="ecf726b1934da71b" providerId="LiveId" clId="{39C3F440-380F-4C67-BAB4-31F007D993CF}" dt="2021-09-04T06:53:10.722" v="1794" actId="207"/>
        <pc:sldMkLst>
          <pc:docMk/>
          <pc:sldMk cId="190038105" sldId="368"/>
        </pc:sldMkLst>
        <pc:spChg chg="del">
          <ac:chgData name="Syphax Ait oubelli" userId="ecf726b1934da71b" providerId="LiveId" clId="{39C3F440-380F-4C67-BAB4-31F007D993CF}" dt="2021-09-04T06:52:29.344" v="1774" actId="478"/>
          <ac:spMkLst>
            <pc:docMk/>
            <pc:sldMk cId="190038105" sldId="368"/>
            <ac:spMk id="2" creationId="{A7998A7D-6017-4A23-8829-280E9656CBAD}"/>
          </ac:spMkLst>
        </pc:spChg>
        <pc:spChg chg="add mod">
          <ac:chgData name="Syphax Ait oubelli" userId="ecf726b1934da71b" providerId="LiveId" clId="{39C3F440-380F-4C67-BAB4-31F007D993CF}" dt="2021-09-04T06:53:10.722" v="1794" actId="207"/>
          <ac:spMkLst>
            <pc:docMk/>
            <pc:sldMk cId="190038105" sldId="368"/>
            <ac:spMk id="3" creationId="{1E7F346A-C500-4856-9A4A-A4E88B747143}"/>
          </ac:spMkLst>
        </pc:spChg>
        <pc:spChg chg="del">
          <ac:chgData name="Syphax Ait oubelli" userId="ecf726b1934da71b" providerId="LiveId" clId="{39C3F440-380F-4C67-BAB4-31F007D993CF}" dt="2021-09-04T06:52:29.344" v="1774" actId="478"/>
          <ac:spMkLst>
            <pc:docMk/>
            <pc:sldMk cId="190038105" sldId="368"/>
            <ac:spMk id="14" creationId="{0D0B03D5-E40E-4E6A-BE5E-157652111C5C}"/>
          </ac:spMkLst>
        </pc:spChg>
        <pc:spChg chg="del">
          <ac:chgData name="Syphax Ait oubelli" userId="ecf726b1934da71b" providerId="LiveId" clId="{39C3F440-380F-4C67-BAB4-31F007D993CF}" dt="2021-09-04T06:52:29.344" v="1774" actId="478"/>
          <ac:spMkLst>
            <pc:docMk/>
            <pc:sldMk cId="190038105" sldId="368"/>
            <ac:spMk id="15" creationId="{98DF0510-C257-4BD8-9F8D-6A07FA99FE47}"/>
          </ac:spMkLst>
        </pc:spChg>
        <pc:spChg chg="del">
          <ac:chgData name="Syphax Ait oubelli" userId="ecf726b1934da71b" providerId="LiveId" clId="{39C3F440-380F-4C67-BAB4-31F007D993CF}" dt="2021-09-04T06:52:29.344" v="1774" actId="478"/>
          <ac:spMkLst>
            <pc:docMk/>
            <pc:sldMk cId="190038105" sldId="368"/>
            <ac:spMk id="16" creationId="{756B8726-68DC-4012-A3B5-76E8EA8C5948}"/>
          </ac:spMkLst>
        </pc:spChg>
        <pc:spChg chg="del">
          <ac:chgData name="Syphax Ait oubelli" userId="ecf726b1934da71b" providerId="LiveId" clId="{39C3F440-380F-4C67-BAB4-31F007D993CF}" dt="2021-09-04T06:52:29.344" v="1774" actId="478"/>
          <ac:spMkLst>
            <pc:docMk/>
            <pc:sldMk cId="190038105" sldId="368"/>
            <ac:spMk id="17" creationId="{A8E150F9-4762-4A28-A480-6C0F6BA56736}"/>
          </ac:spMkLst>
        </pc:spChg>
        <pc:spChg chg="del">
          <ac:chgData name="Syphax Ait oubelli" userId="ecf726b1934da71b" providerId="LiveId" clId="{39C3F440-380F-4C67-BAB4-31F007D993CF}" dt="2021-09-04T06:52:29.344" v="1774" actId="478"/>
          <ac:spMkLst>
            <pc:docMk/>
            <pc:sldMk cId="190038105" sldId="368"/>
            <ac:spMk id="18" creationId="{9EF440C6-CA65-419E-A5B5-FBEB6CB5E760}"/>
          </ac:spMkLst>
        </pc:spChg>
        <pc:spChg chg="del">
          <ac:chgData name="Syphax Ait oubelli" userId="ecf726b1934da71b" providerId="LiveId" clId="{39C3F440-380F-4C67-BAB4-31F007D993CF}" dt="2021-09-04T06:52:29.344" v="1774" actId="478"/>
          <ac:spMkLst>
            <pc:docMk/>
            <pc:sldMk cId="190038105" sldId="368"/>
            <ac:spMk id="19" creationId="{0A251B51-34C9-4294-9C5E-EEB9B0DB164E}"/>
          </ac:spMkLst>
        </pc:spChg>
        <pc:spChg chg="del">
          <ac:chgData name="Syphax Ait oubelli" userId="ecf726b1934da71b" providerId="LiveId" clId="{39C3F440-380F-4C67-BAB4-31F007D993CF}" dt="2021-09-04T06:52:29.344" v="1774" actId="478"/>
          <ac:spMkLst>
            <pc:docMk/>
            <pc:sldMk cId="190038105" sldId="368"/>
            <ac:spMk id="20" creationId="{7CA10AD0-8315-4227-BA9B-51A2FDD4B548}"/>
          </ac:spMkLst>
        </pc:spChg>
        <pc:spChg chg="del">
          <ac:chgData name="Syphax Ait oubelli" userId="ecf726b1934da71b" providerId="LiveId" clId="{39C3F440-380F-4C67-BAB4-31F007D993CF}" dt="2021-09-04T06:52:29.344" v="1774" actId="478"/>
          <ac:spMkLst>
            <pc:docMk/>
            <pc:sldMk cId="190038105" sldId="368"/>
            <ac:spMk id="21" creationId="{C1D433C2-B284-4EE9-9D34-39D0572F34E1}"/>
          </ac:spMkLst>
        </pc:spChg>
        <pc:spChg chg="del">
          <ac:chgData name="Syphax Ait oubelli" userId="ecf726b1934da71b" providerId="LiveId" clId="{39C3F440-380F-4C67-BAB4-31F007D993CF}" dt="2021-09-04T06:52:29.344" v="1774" actId="478"/>
          <ac:spMkLst>
            <pc:docMk/>
            <pc:sldMk cId="190038105" sldId="368"/>
            <ac:spMk id="22" creationId="{74AE5B24-A215-4B6C-9D06-E71E036A9710}"/>
          </ac:spMkLst>
        </pc:spChg>
        <pc:spChg chg="del">
          <ac:chgData name="Syphax Ait oubelli" userId="ecf726b1934da71b" providerId="LiveId" clId="{39C3F440-380F-4C67-BAB4-31F007D993CF}" dt="2021-09-04T06:52:29.344" v="1774" actId="478"/>
          <ac:spMkLst>
            <pc:docMk/>
            <pc:sldMk cId="190038105" sldId="368"/>
            <ac:spMk id="33" creationId="{8BD58D78-4B11-44B3-9404-E102D72B1AAC}"/>
          </ac:spMkLst>
        </pc:spChg>
        <pc:spChg chg="del">
          <ac:chgData name="Syphax Ait oubelli" userId="ecf726b1934da71b" providerId="LiveId" clId="{39C3F440-380F-4C67-BAB4-31F007D993CF}" dt="2021-09-04T06:52:29.344" v="1774" actId="478"/>
          <ac:spMkLst>
            <pc:docMk/>
            <pc:sldMk cId="190038105" sldId="368"/>
            <ac:spMk id="36" creationId="{027AAA92-00CF-4962-90DA-7C98CB8A646B}"/>
          </ac:spMkLst>
        </pc:spChg>
        <pc:spChg chg="del">
          <ac:chgData name="Syphax Ait oubelli" userId="ecf726b1934da71b" providerId="LiveId" clId="{39C3F440-380F-4C67-BAB4-31F007D993CF}" dt="2021-09-04T06:52:29.344" v="1774" actId="478"/>
          <ac:spMkLst>
            <pc:docMk/>
            <pc:sldMk cId="190038105" sldId="368"/>
            <ac:spMk id="39" creationId="{D95212FE-547E-4D14-8029-65CAC48A59F1}"/>
          </ac:spMkLst>
        </pc:spChg>
        <pc:spChg chg="del">
          <ac:chgData name="Syphax Ait oubelli" userId="ecf726b1934da71b" providerId="LiveId" clId="{39C3F440-380F-4C67-BAB4-31F007D993CF}" dt="2021-09-04T06:52:29.344" v="1774" actId="478"/>
          <ac:spMkLst>
            <pc:docMk/>
            <pc:sldMk cId="190038105" sldId="368"/>
            <ac:spMk id="42" creationId="{E50F7396-ED0B-4C51-8A9E-0CEFBCCFEED8}"/>
          </ac:spMkLst>
        </pc:spChg>
        <pc:spChg chg="del">
          <ac:chgData name="Syphax Ait oubelli" userId="ecf726b1934da71b" providerId="LiveId" clId="{39C3F440-380F-4C67-BAB4-31F007D993CF}" dt="2021-09-04T06:52:29.344" v="1774" actId="478"/>
          <ac:spMkLst>
            <pc:docMk/>
            <pc:sldMk cId="190038105" sldId="368"/>
            <ac:spMk id="45" creationId="{F153B39C-996B-40B4-AF72-04C03AFD8826}"/>
          </ac:spMkLst>
        </pc:spChg>
        <pc:spChg chg="del">
          <ac:chgData name="Syphax Ait oubelli" userId="ecf726b1934da71b" providerId="LiveId" clId="{39C3F440-380F-4C67-BAB4-31F007D993CF}" dt="2021-09-04T06:52:29.344" v="1774" actId="478"/>
          <ac:spMkLst>
            <pc:docMk/>
            <pc:sldMk cId="190038105" sldId="368"/>
            <ac:spMk id="48" creationId="{1823D210-9BD4-4CD3-A999-C0AEB8F4A7FD}"/>
          </ac:spMkLst>
        </pc:spChg>
        <pc:spChg chg="del">
          <ac:chgData name="Syphax Ait oubelli" userId="ecf726b1934da71b" providerId="LiveId" clId="{39C3F440-380F-4C67-BAB4-31F007D993CF}" dt="2021-09-04T06:52:29.344" v="1774" actId="478"/>
          <ac:spMkLst>
            <pc:docMk/>
            <pc:sldMk cId="190038105" sldId="368"/>
            <ac:spMk id="51" creationId="{C55C9319-44B5-47E8-AE61-171900675A18}"/>
          </ac:spMkLst>
        </pc:spChg>
        <pc:spChg chg="del">
          <ac:chgData name="Syphax Ait oubelli" userId="ecf726b1934da71b" providerId="LiveId" clId="{39C3F440-380F-4C67-BAB4-31F007D993CF}" dt="2021-09-04T06:52:29.344" v="1774" actId="478"/>
          <ac:spMkLst>
            <pc:docMk/>
            <pc:sldMk cId="190038105" sldId="368"/>
            <ac:spMk id="54" creationId="{69A2D07D-2BCC-4419-A482-EB3ECDB74EDB}"/>
          </ac:spMkLst>
        </pc:spChg>
        <pc:spChg chg="del">
          <ac:chgData name="Syphax Ait oubelli" userId="ecf726b1934da71b" providerId="LiveId" clId="{39C3F440-380F-4C67-BAB4-31F007D993CF}" dt="2021-09-04T06:52:29.344" v="1774" actId="478"/>
          <ac:spMkLst>
            <pc:docMk/>
            <pc:sldMk cId="190038105" sldId="368"/>
            <ac:spMk id="57" creationId="{7A9F5B8C-8418-4401-AC03-06B82252F027}"/>
          </ac:spMkLst>
        </pc:spChg>
      </pc:sldChg>
      <pc:sldChg chg="modSp add mod">
        <pc:chgData name="Syphax Ait oubelli" userId="ecf726b1934da71b" providerId="LiveId" clId="{39C3F440-380F-4C67-BAB4-31F007D993CF}" dt="2021-09-04T06:53:13.611" v="1795" actId="207"/>
        <pc:sldMkLst>
          <pc:docMk/>
          <pc:sldMk cId="3463129231" sldId="369"/>
        </pc:sldMkLst>
        <pc:spChg chg="mod">
          <ac:chgData name="Syphax Ait oubelli" userId="ecf726b1934da71b" providerId="LiveId" clId="{39C3F440-380F-4C67-BAB4-31F007D993CF}" dt="2021-09-04T06:53:13.611" v="1795" actId="207"/>
          <ac:spMkLst>
            <pc:docMk/>
            <pc:sldMk cId="3463129231" sldId="369"/>
            <ac:spMk id="3" creationId="{1E7F346A-C500-4856-9A4A-A4E88B747143}"/>
          </ac:spMkLst>
        </pc:spChg>
      </pc:sldChg>
      <pc:sldChg chg="modSp add mod">
        <pc:chgData name="Syphax Ait oubelli" userId="ecf726b1934da71b" providerId="LiveId" clId="{39C3F440-380F-4C67-BAB4-31F007D993CF}" dt="2021-09-04T06:53:17.149" v="1796" actId="207"/>
        <pc:sldMkLst>
          <pc:docMk/>
          <pc:sldMk cId="4250519515" sldId="370"/>
        </pc:sldMkLst>
        <pc:spChg chg="mod">
          <ac:chgData name="Syphax Ait oubelli" userId="ecf726b1934da71b" providerId="LiveId" clId="{39C3F440-380F-4C67-BAB4-31F007D993CF}" dt="2021-09-04T06:53:17.149" v="1796" actId="207"/>
          <ac:spMkLst>
            <pc:docMk/>
            <pc:sldMk cId="4250519515" sldId="370"/>
            <ac:spMk id="3" creationId="{1E7F346A-C500-4856-9A4A-A4E88B747143}"/>
          </ac:spMkLst>
        </pc:spChg>
      </pc:sldChg>
      <pc:sldChg chg="add">
        <pc:chgData name="Syphax Ait oubelli" userId="ecf726b1934da71b" providerId="LiveId" clId="{39C3F440-380F-4C67-BAB4-31F007D993CF}" dt="2021-09-04T06:53:05.947" v="1793" actId="2890"/>
        <pc:sldMkLst>
          <pc:docMk/>
          <pc:sldMk cId="823556173" sldId="371"/>
        </pc:sldMkLst>
      </pc:sldChg>
      <pc:sldChg chg="addSp delSp modSp add mod">
        <pc:chgData name="Syphax Ait oubelli" userId="ecf726b1934da71b" providerId="LiveId" clId="{39C3F440-380F-4C67-BAB4-31F007D993CF}" dt="2021-09-04T06:54:06.140" v="1826" actId="207"/>
        <pc:sldMkLst>
          <pc:docMk/>
          <pc:sldMk cId="2674189952" sldId="372"/>
        </pc:sldMkLst>
        <pc:spChg chg="add mod">
          <ac:chgData name="Syphax Ait oubelli" userId="ecf726b1934da71b" providerId="LiveId" clId="{39C3F440-380F-4C67-BAB4-31F007D993CF}" dt="2021-09-04T06:54:06.140" v="1826" actId="207"/>
          <ac:spMkLst>
            <pc:docMk/>
            <pc:sldMk cId="2674189952" sldId="372"/>
            <ac:spMk id="2" creationId="{3BBB535D-BD8D-44A0-9CA3-8ADEFE6CE505}"/>
          </ac:spMkLst>
        </pc:spChg>
        <pc:spChg chg="del">
          <ac:chgData name="Syphax Ait oubelli" userId="ecf726b1934da71b" providerId="LiveId" clId="{39C3F440-380F-4C67-BAB4-31F007D993CF}" dt="2021-09-04T06:53:45.706" v="1798" actId="478"/>
          <ac:spMkLst>
            <pc:docMk/>
            <pc:sldMk cId="2674189952" sldId="372"/>
            <ac:spMk id="3" creationId="{1E7F346A-C500-4856-9A4A-A4E88B747143}"/>
          </ac:spMkLst>
        </pc:spChg>
      </pc:sldChg>
      <pc:sldChg chg="modSp add">
        <pc:chgData name="Syphax Ait oubelli" userId="ecf726b1934da71b" providerId="LiveId" clId="{39C3F440-380F-4C67-BAB4-31F007D993CF}" dt="2021-09-04T06:54:24.167" v="1830" actId="20577"/>
        <pc:sldMkLst>
          <pc:docMk/>
          <pc:sldMk cId="193559171" sldId="373"/>
        </pc:sldMkLst>
        <pc:spChg chg="mod">
          <ac:chgData name="Syphax Ait oubelli" userId="ecf726b1934da71b" providerId="LiveId" clId="{39C3F440-380F-4C67-BAB4-31F007D993CF}" dt="2021-09-04T06:54:24.167" v="1830" actId="20577"/>
          <ac:spMkLst>
            <pc:docMk/>
            <pc:sldMk cId="193559171" sldId="373"/>
            <ac:spMk id="2" creationId="{3BBB535D-BD8D-44A0-9CA3-8ADEFE6CE505}"/>
          </ac:spMkLst>
        </pc:spChg>
      </pc:sldChg>
      <pc:sldChg chg="addSp delSp modSp add mod">
        <pc:chgData name="Syphax Ait oubelli" userId="ecf726b1934da71b" providerId="LiveId" clId="{39C3F440-380F-4C67-BAB4-31F007D993CF}" dt="2021-09-04T07:01:39.316" v="1845" actId="12788"/>
        <pc:sldMkLst>
          <pc:docMk/>
          <pc:sldMk cId="4021862682" sldId="374"/>
        </pc:sldMkLst>
        <pc:spChg chg="del">
          <ac:chgData name="Syphax Ait oubelli" userId="ecf726b1934da71b" providerId="LiveId" clId="{39C3F440-380F-4C67-BAB4-31F007D993CF}" dt="2021-09-04T07:01:19.937" v="1832" actId="478"/>
          <ac:spMkLst>
            <pc:docMk/>
            <pc:sldMk cId="4021862682" sldId="374"/>
            <ac:spMk id="2" creationId="{3BBB535D-BD8D-44A0-9CA3-8ADEFE6CE505}"/>
          </ac:spMkLst>
        </pc:spChg>
        <pc:spChg chg="add del">
          <ac:chgData name="Syphax Ait oubelli" userId="ecf726b1934da71b" providerId="LiveId" clId="{39C3F440-380F-4C67-BAB4-31F007D993CF}" dt="2021-09-04T07:01:21.309" v="1834" actId="22"/>
          <ac:spMkLst>
            <pc:docMk/>
            <pc:sldMk cId="4021862682" sldId="374"/>
            <ac:spMk id="4" creationId="{5C617293-6148-47BC-A6D6-C196EBE9DD2E}"/>
          </ac:spMkLst>
        </pc:spChg>
        <pc:spChg chg="add mod">
          <ac:chgData name="Syphax Ait oubelli" userId="ecf726b1934da71b" providerId="LiveId" clId="{39C3F440-380F-4C67-BAB4-31F007D993CF}" dt="2021-09-04T07:01:39.316" v="1845" actId="12788"/>
          <ac:spMkLst>
            <pc:docMk/>
            <pc:sldMk cId="4021862682" sldId="374"/>
            <ac:spMk id="5" creationId="{07378502-8EEE-4EB5-A78A-760981E7BA8A}"/>
          </ac:spMkLst>
        </pc:spChg>
      </pc:sldChg>
      <pc:sldChg chg="addSp modSp add mod">
        <pc:chgData name="Syphax Ait oubelli" userId="ecf726b1934da71b" providerId="LiveId" clId="{39C3F440-380F-4C67-BAB4-31F007D993CF}" dt="2021-09-04T07:02:12.565" v="1855" actId="1076"/>
        <pc:sldMkLst>
          <pc:docMk/>
          <pc:sldMk cId="4025930557" sldId="375"/>
        </pc:sldMkLst>
        <pc:spChg chg="add mod">
          <ac:chgData name="Syphax Ait oubelli" userId="ecf726b1934da71b" providerId="LiveId" clId="{39C3F440-380F-4C67-BAB4-31F007D993CF}" dt="2021-09-04T07:02:09.859" v="1854" actId="20577"/>
          <ac:spMkLst>
            <pc:docMk/>
            <pc:sldMk cId="4025930557" sldId="375"/>
            <ac:spMk id="3" creationId="{AC23DDD1-4861-42D4-8FE2-865C31818809}"/>
          </ac:spMkLst>
        </pc:spChg>
        <pc:spChg chg="mod">
          <ac:chgData name="Syphax Ait oubelli" userId="ecf726b1934da71b" providerId="LiveId" clId="{39C3F440-380F-4C67-BAB4-31F007D993CF}" dt="2021-09-04T07:02:12.565" v="1855" actId="1076"/>
          <ac:spMkLst>
            <pc:docMk/>
            <pc:sldMk cId="4025930557" sldId="375"/>
            <ac:spMk id="5" creationId="{07378502-8EEE-4EB5-A78A-760981E7BA8A}"/>
          </ac:spMkLst>
        </pc:spChg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726586084" sldId="380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522942258" sldId="383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97730008" sldId="384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388928757" sldId="385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431338309" sldId="386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411323531" sldId="387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325520310" sldId="388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62314854" sldId="389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923311039" sldId="390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4217023331" sldId="391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140649189" sldId="392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587392423" sldId="393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4106395168" sldId="394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372242601" sldId="395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345734000" sldId="396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860005684" sldId="397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877114372" sldId="398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4171277" sldId="399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243515961" sldId="400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4218865314" sldId="401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355481945" sldId="402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240333046" sldId="403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118629501" sldId="404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334070578" sldId="405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445550528" sldId="406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304201268" sldId="407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511047704" sldId="408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457410665" sldId="409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693562201" sldId="410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467037376" sldId="411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409573526" sldId="413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751920742" sldId="414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480173466" sldId="415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889959393" sldId="416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49938648" sldId="417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600174199" sldId="418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874398083" sldId="419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94129227" sldId="420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682395658" sldId="421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755712460" sldId="422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393858946" sldId="423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409310973" sldId="424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882580850" sldId="425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669725834" sldId="426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582955372" sldId="427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683972794" sldId="428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720513002" sldId="429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70873950" sldId="430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393221034" sldId="431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310818522" sldId="432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755072810" sldId="433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767237477" sldId="434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867637553" sldId="435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51586877" sldId="436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500839100" sldId="437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2484638930" sldId="438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575949580" sldId="439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1070080625" sldId="440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3062616009" sldId="441"/>
        </pc:sldMkLst>
      </pc:sldChg>
      <pc:sldChg chg="del">
        <pc:chgData name="Syphax Ait oubelli" userId="ecf726b1934da71b" providerId="LiveId" clId="{39C3F440-380F-4C67-BAB4-31F007D993CF}" dt="2021-09-02T16:25:21.666" v="0" actId="47"/>
        <pc:sldMkLst>
          <pc:docMk/>
          <pc:sldMk cId="862331919" sldId="44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7C9E3-8F86-49DA-9EFE-AB0EF05CC3E1}" type="datetimeFigureOut">
              <a:rPr lang="fr-FR" smtClean="0"/>
              <a:t>11/10/2021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88E2D-BB1B-4078-A74A-6ADF5791AAE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67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98FF-2C0F-4665-A418-1E8DD9C88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B73AA-5365-44D1-B082-F6FE2D881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D1EE8-776A-4634-ACC7-756BB79B5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C86B-CCAA-46F3-B481-97862E900D90}" type="datetimeFigureOut">
              <a:rPr lang="en-GB" smtClean="0"/>
              <a:t>11/10/2021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638FA-305B-4F14-BE41-2FAC3EDC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0BBD7-2717-44CC-9055-3C8F92814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A0EB0-0E2A-4D2C-954A-D985C8031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6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2B75-CB74-4FE6-AB46-BCA0845B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F59B77-913C-4548-94BF-70352D71D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EB109-D6D0-4068-9639-BBAF2F75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C86B-CCAA-46F3-B481-97862E900D90}" type="datetimeFigureOut">
              <a:rPr lang="en-GB" smtClean="0"/>
              <a:t>11/10/2021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A9F02-BA1F-44AD-A4F2-E6D9BD6A2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08403-CB1E-480C-B1A4-839F9689A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A0EB0-0E2A-4D2C-954A-D985C8031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15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6CBD60-C36D-422C-88F1-D5C91C407E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AA8CDA-E42B-4F72-B6DE-6946289D6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5FE51-4DAD-49A7-A536-E9CAFFB4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C86B-CCAA-46F3-B481-97862E900D90}" type="datetimeFigureOut">
              <a:rPr lang="en-GB" smtClean="0"/>
              <a:t>11/10/2021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D8426-9BE7-496E-939A-EF6431A5D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7EB58-5E5F-4655-951A-0123DE1F0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A0EB0-0E2A-4D2C-954A-D985C8031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22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4F94-36AD-4D2E-8266-DB74F8169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5A695-C047-455C-9546-F6ACD7309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EE1B1-71C4-4985-A988-EC7104DEB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C86B-CCAA-46F3-B481-97862E900D90}" type="datetimeFigureOut">
              <a:rPr lang="en-GB" smtClean="0"/>
              <a:t>11/10/2021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DAA4C-9699-456C-BAD6-C64FC8D9A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36981-3093-4583-97BA-B499A1CF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A0EB0-0E2A-4D2C-954A-D985C8031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2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25F9-FDBF-43BB-995D-B926BABCA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5AE7C-D219-44FA-953B-A5563F0F4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5AD9D-4469-4862-A100-D83C1349F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C86B-CCAA-46F3-B481-97862E900D90}" type="datetimeFigureOut">
              <a:rPr lang="en-GB" smtClean="0"/>
              <a:t>11/10/2021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A7128-1D41-47C6-BF4F-5FA3763D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4B4DE-45A9-4970-8DD7-C28158235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A0EB0-0E2A-4D2C-954A-D985C8031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461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6194-AE02-474A-B107-FF2C22E1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B12A2-6599-4F2D-8155-C486C895F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45B7F-19D2-48F9-A384-16771348C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5E744-2838-48BE-B538-504191197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C86B-CCAA-46F3-B481-97862E900D90}" type="datetimeFigureOut">
              <a:rPr lang="en-GB" smtClean="0"/>
              <a:t>11/10/2021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D2F0B-4AAB-45B3-84F9-EA32887A3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4396B-1BDE-4A7D-A2DC-C30EFFAA5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A0EB0-0E2A-4D2C-954A-D985C8031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01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C559A-5F51-4B93-A0C2-0833F319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E37A3-85F0-4C3B-946B-FAFC13185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805AF-234F-428D-97A4-41DE9F0AD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BC2C63-6F53-44E2-8C98-698C6C0D2B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A9B9E-67C1-42E4-8AFB-90D0B066EB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094C9C-D2C1-4778-94A4-AD01AFF6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C86B-CCAA-46F3-B481-97862E900D90}" type="datetimeFigureOut">
              <a:rPr lang="en-GB" smtClean="0"/>
              <a:t>11/10/2021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F2C8A9-A845-4725-A46F-ABB9562C1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7678EF-3CB9-46AD-977D-FABFCCD23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A0EB0-0E2A-4D2C-954A-D985C8031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191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1A36-E2B3-4779-B3E6-D9B1D6CF1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8A86F8-1149-4140-99AC-B2F08152D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C86B-CCAA-46F3-B481-97862E900D90}" type="datetimeFigureOut">
              <a:rPr lang="en-GB" smtClean="0"/>
              <a:t>11/10/2021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F8B41A-3C3C-4DE3-89AC-28C33CF1C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520B91-B0D7-41B4-9D68-449C5EFEF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A0EB0-0E2A-4D2C-954A-D985C8031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469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EB5BEA-122E-43C5-88D9-89C74A13A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C86B-CCAA-46F3-B481-97862E900D90}" type="datetimeFigureOut">
              <a:rPr lang="en-GB" smtClean="0"/>
              <a:t>11/10/2021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6C9DB-9817-441A-AE4B-ED6DB323C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AA697-B3FE-462C-8845-7A63F28C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A0EB0-0E2A-4D2C-954A-D985C8031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888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DBF5-AA26-4EF6-BE8A-DEF7DB1B8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8E314-BD35-472B-B638-799251212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F58C9-F6E8-4718-A6C1-C403F0739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A4A644-EBB7-465B-9432-47F6D776C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C86B-CCAA-46F3-B481-97862E900D90}" type="datetimeFigureOut">
              <a:rPr lang="en-GB" smtClean="0"/>
              <a:t>11/10/2021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5C91D-2CA9-4FFB-B657-3F059B9D9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8CB8F-B616-42DF-B599-8F247F22A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A0EB0-0E2A-4D2C-954A-D985C8031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28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AA260-D427-4B34-96ED-FA6DAD35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689CD5-3244-4CEE-9682-546A63950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4E0E5-3F66-427E-9649-6A0DBDD49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690E9-16EC-4515-A16C-C452CD70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C86B-CCAA-46F3-B481-97862E900D90}" type="datetimeFigureOut">
              <a:rPr lang="en-GB" smtClean="0"/>
              <a:t>11/10/2021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727C2-7A18-47E5-BD4D-7F3DD0F1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2DAD5-C3D9-4238-93EC-C5ACD832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A0EB0-0E2A-4D2C-954A-D985C8031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98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DFA52F-BFC5-483C-9B8E-3EA886D0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9B016-1C6A-477A-9124-25504F10F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522D6-6933-4880-9ED1-EBFA018A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8C86B-CCAA-46F3-B481-97862E900D90}" type="datetimeFigureOut">
              <a:rPr lang="en-GB" smtClean="0"/>
              <a:t>11/10/2021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952D9-6FAF-4417-8DF5-88C7FD0264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8B3D8-4CF2-4C6F-92C9-4B6C533CC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A0EB0-0E2A-4D2C-954A-D985C80318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65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3.png"/><Relationship Id="rId18" Type="http://schemas.openxmlformats.org/officeDocument/2006/relationships/image" Target="../media/image236.png"/><Relationship Id="rId3" Type="http://schemas.openxmlformats.org/officeDocument/2006/relationships/image" Target="../media/image218.png"/><Relationship Id="rId21" Type="http://schemas.openxmlformats.org/officeDocument/2006/relationships/image" Target="../media/image214.png"/><Relationship Id="rId7" Type="http://schemas.openxmlformats.org/officeDocument/2006/relationships/image" Target="../media/image222.png"/><Relationship Id="rId12" Type="http://schemas.openxmlformats.org/officeDocument/2006/relationships/image" Target="../media/image228.png"/><Relationship Id="rId17" Type="http://schemas.openxmlformats.org/officeDocument/2006/relationships/image" Target="../media/image234.png"/><Relationship Id="rId2" Type="http://schemas.openxmlformats.org/officeDocument/2006/relationships/image" Target="../media/image217.png"/><Relationship Id="rId16" Type="http://schemas.openxmlformats.org/officeDocument/2006/relationships/image" Target="../media/image233.png"/><Relationship Id="rId20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5" Type="http://schemas.openxmlformats.org/officeDocument/2006/relationships/image" Target="../media/image232.png"/><Relationship Id="rId10" Type="http://schemas.openxmlformats.org/officeDocument/2006/relationships/image" Target="../media/image226.png"/><Relationship Id="rId19" Type="http://schemas.openxmlformats.org/officeDocument/2006/relationships/image" Target="../media/image241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3.png"/><Relationship Id="rId18" Type="http://schemas.openxmlformats.org/officeDocument/2006/relationships/image" Target="../media/image236.png"/><Relationship Id="rId3" Type="http://schemas.openxmlformats.org/officeDocument/2006/relationships/image" Target="../media/image218.png"/><Relationship Id="rId21" Type="http://schemas.openxmlformats.org/officeDocument/2006/relationships/image" Target="../media/image219.png"/><Relationship Id="rId7" Type="http://schemas.openxmlformats.org/officeDocument/2006/relationships/image" Target="../media/image222.png"/><Relationship Id="rId12" Type="http://schemas.openxmlformats.org/officeDocument/2006/relationships/image" Target="../media/image228.png"/><Relationship Id="rId17" Type="http://schemas.openxmlformats.org/officeDocument/2006/relationships/image" Target="../media/image234.png"/><Relationship Id="rId2" Type="http://schemas.openxmlformats.org/officeDocument/2006/relationships/image" Target="../media/image217.png"/><Relationship Id="rId16" Type="http://schemas.openxmlformats.org/officeDocument/2006/relationships/image" Target="../media/image233.png"/><Relationship Id="rId20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5" Type="http://schemas.openxmlformats.org/officeDocument/2006/relationships/image" Target="../media/image232.png"/><Relationship Id="rId10" Type="http://schemas.openxmlformats.org/officeDocument/2006/relationships/image" Target="../media/image226.png"/><Relationship Id="rId19" Type="http://schemas.openxmlformats.org/officeDocument/2006/relationships/image" Target="../media/image241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1.png"/><Relationship Id="rId22" Type="http://schemas.openxmlformats.org/officeDocument/2006/relationships/image" Target="../media/image21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3.png"/><Relationship Id="rId18" Type="http://schemas.openxmlformats.org/officeDocument/2006/relationships/image" Target="../media/image236.png"/><Relationship Id="rId3" Type="http://schemas.openxmlformats.org/officeDocument/2006/relationships/image" Target="../media/image218.png"/><Relationship Id="rId21" Type="http://schemas.openxmlformats.org/officeDocument/2006/relationships/image" Target="../media/image219.png"/><Relationship Id="rId7" Type="http://schemas.openxmlformats.org/officeDocument/2006/relationships/image" Target="../media/image222.png"/><Relationship Id="rId12" Type="http://schemas.openxmlformats.org/officeDocument/2006/relationships/image" Target="../media/image228.png"/><Relationship Id="rId17" Type="http://schemas.openxmlformats.org/officeDocument/2006/relationships/image" Target="../media/image234.png"/><Relationship Id="rId2" Type="http://schemas.openxmlformats.org/officeDocument/2006/relationships/image" Target="../media/image217.png"/><Relationship Id="rId16" Type="http://schemas.openxmlformats.org/officeDocument/2006/relationships/image" Target="../media/image233.png"/><Relationship Id="rId20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5" Type="http://schemas.openxmlformats.org/officeDocument/2006/relationships/image" Target="../media/image232.png"/><Relationship Id="rId10" Type="http://schemas.openxmlformats.org/officeDocument/2006/relationships/image" Target="../media/image226.png"/><Relationship Id="rId19" Type="http://schemas.openxmlformats.org/officeDocument/2006/relationships/image" Target="../media/image241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1.png"/><Relationship Id="rId22" Type="http://schemas.openxmlformats.org/officeDocument/2006/relationships/image" Target="../media/image214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3.png"/><Relationship Id="rId18" Type="http://schemas.openxmlformats.org/officeDocument/2006/relationships/image" Target="../media/image236.png"/><Relationship Id="rId3" Type="http://schemas.openxmlformats.org/officeDocument/2006/relationships/image" Target="../media/image218.png"/><Relationship Id="rId21" Type="http://schemas.openxmlformats.org/officeDocument/2006/relationships/image" Target="../media/image243.png"/><Relationship Id="rId7" Type="http://schemas.openxmlformats.org/officeDocument/2006/relationships/image" Target="../media/image222.png"/><Relationship Id="rId12" Type="http://schemas.openxmlformats.org/officeDocument/2006/relationships/image" Target="../media/image228.png"/><Relationship Id="rId17" Type="http://schemas.openxmlformats.org/officeDocument/2006/relationships/image" Target="../media/image234.png"/><Relationship Id="rId2" Type="http://schemas.openxmlformats.org/officeDocument/2006/relationships/image" Target="../media/image217.png"/><Relationship Id="rId16" Type="http://schemas.openxmlformats.org/officeDocument/2006/relationships/image" Target="../media/image233.png"/><Relationship Id="rId20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5" Type="http://schemas.openxmlformats.org/officeDocument/2006/relationships/image" Target="../media/image232.png"/><Relationship Id="rId23" Type="http://schemas.openxmlformats.org/officeDocument/2006/relationships/image" Target="../media/image214.png"/><Relationship Id="rId10" Type="http://schemas.openxmlformats.org/officeDocument/2006/relationships/image" Target="../media/image226.png"/><Relationship Id="rId19" Type="http://schemas.openxmlformats.org/officeDocument/2006/relationships/image" Target="../media/image241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1.png"/><Relationship Id="rId22" Type="http://schemas.openxmlformats.org/officeDocument/2006/relationships/image" Target="../media/image21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3.png"/><Relationship Id="rId18" Type="http://schemas.openxmlformats.org/officeDocument/2006/relationships/image" Target="../media/image236.png"/><Relationship Id="rId3" Type="http://schemas.openxmlformats.org/officeDocument/2006/relationships/image" Target="../media/image218.png"/><Relationship Id="rId21" Type="http://schemas.openxmlformats.org/officeDocument/2006/relationships/image" Target="../media/image243.png"/><Relationship Id="rId7" Type="http://schemas.openxmlformats.org/officeDocument/2006/relationships/image" Target="../media/image222.png"/><Relationship Id="rId12" Type="http://schemas.openxmlformats.org/officeDocument/2006/relationships/image" Target="../media/image228.png"/><Relationship Id="rId17" Type="http://schemas.openxmlformats.org/officeDocument/2006/relationships/image" Target="../media/image234.png"/><Relationship Id="rId2" Type="http://schemas.openxmlformats.org/officeDocument/2006/relationships/image" Target="../media/image217.png"/><Relationship Id="rId16" Type="http://schemas.openxmlformats.org/officeDocument/2006/relationships/image" Target="../media/image233.png"/><Relationship Id="rId20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7.png"/><Relationship Id="rId24" Type="http://schemas.openxmlformats.org/officeDocument/2006/relationships/image" Target="../media/image244.png"/><Relationship Id="rId5" Type="http://schemas.openxmlformats.org/officeDocument/2006/relationships/image" Target="../media/image221.png"/><Relationship Id="rId15" Type="http://schemas.openxmlformats.org/officeDocument/2006/relationships/image" Target="../media/image232.png"/><Relationship Id="rId23" Type="http://schemas.openxmlformats.org/officeDocument/2006/relationships/image" Target="../media/image214.png"/><Relationship Id="rId10" Type="http://schemas.openxmlformats.org/officeDocument/2006/relationships/image" Target="../media/image226.png"/><Relationship Id="rId19" Type="http://schemas.openxmlformats.org/officeDocument/2006/relationships/image" Target="../media/image241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1.png"/><Relationship Id="rId22" Type="http://schemas.openxmlformats.org/officeDocument/2006/relationships/image" Target="../media/image21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3.png"/><Relationship Id="rId18" Type="http://schemas.openxmlformats.org/officeDocument/2006/relationships/image" Target="../media/image236.png"/><Relationship Id="rId3" Type="http://schemas.openxmlformats.org/officeDocument/2006/relationships/image" Target="../media/image218.png"/><Relationship Id="rId21" Type="http://schemas.openxmlformats.org/officeDocument/2006/relationships/image" Target="../media/image243.png"/><Relationship Id="rId7" Type="http://schemas.openxmlformats.org/officeDocument/2006/relationships/image" Target="../media/image222.png"/><Relationship Id="rId12" Type="http://schemas.openxmlformats.org/officeDocument/2006/relationships/image" Target="../media/image228.png"/><Relationship Id="rId17" Type="http://schemas.openxmlformats.org/officeDocument/2006/relationships/image" Target="../media/image234.png"/><Relationship Id="rId2" Type="http://schemas.openxmlformats.org/officeDocument/2006/relationships/image" Target="../media/image217.png"/><Relationship Id="rId16" Type="http://schemas.openxmlformats.org/officeDocument/2006/relationships/image" Target="../media/image233.png"/><Relationship Id="rId20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5" Type="http://schemas.openxmlformats.org/officeDocument/2006/relationships/image" Target="../media/image232.png"/><Relationship Id="rId23" Type="http://schemas.openxmlformats.org/officeDocument/2006/relationships/image" Target="../media/image214.png"/><Relationship Id="rId10" Type="http://schemas.openxmlformats.org/officeDocument/2006/relationships/image" Target="../media/image226.png"/><Relationship Id="rId19" Type="http://schemas.openxmlformats.org/officeDocument/2006/relationships/image" Target="../media/image241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1.png"/><Relationship Id="rId22" Type="http://schemas.openxmlformats.org/officeDocument/2006/relationships/image" Target="../media/image219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3.png"/><Relationship Id="rId18" Type="http://schemas.openxmlformats.org/officeDocument/2006/relationships/image" Target="../media/image236.png"/><Relationship Id="rId3" Type="http://schemas.openxmlformats.org/officeDocument/2006/relationships/image" Target="../media/image218.png"/><Relationship Id="rId21" Type="http://schemas.openxmlformats.org/officeDocument/2006/relationships/image" Target="../media/image242.png"/><Relationship Id="rId7" Type="http://schemas.openxmlformats.org/officeDocument/2006/relationships/image" Target="../media/image222.png"/><Relationship Id="rId12" Type="http://schemas.openxmlformats.org/officeDocument/2006/relationships/image" Target="../media/image228.png"/><Relationship Id="rId17" Type="http://schemas.openxmlformats.org/officeDocument/2006/relationships/image" Target="../media/image234.png"/><Relationship Id="rId2" Type="http://schemas.openxmlformats.org/officeDocument/2006/relationships/image" Target="../media/image217.png"/><Relationship Id="rId16" Type="http://schemas.openxmlformats.org/officeDocument/2006/relationships/image" Target="../media/image233.png"/><Relationship Id="rId20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7.png"/><Relationship Id="rId24" Type="http://schemas.openxmlformats.org/officeDocument/2006/relationships/image" Target="../media/image214.png"/><Relationship Id="rId5" Type="http://schemas.openxmlformats.org/officeDocument/2006/relationships/image" Target="../media/image221.png"/><Relationship Id="rId15" Type="http://schemas.openxmlformats.org/officeDocument/2006/relationships/image" Target="../media/image232.png"/><Relationship Id="rId23" Type="http://schemas.openxmlformats.org/officeDocument/2006/relationships/image" Target="../media/image219.png"/><Relationship Id="rId10" Type="http://schemas.openxmlformats.org/officeDocument/2006/relationships/image" Target="../media/image226.png"/><Relationship Id="rId19" Type="http://schemas.openxmlformats.org/officeDocument/2006/relationships/image" Target="../media/image245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1.png"/><Relationship Id="rId22" Type="http://schemas.openxmlformats.org/officeDocument/2006/relationships/image" Target="../media/image243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3.png"/><Relationship Id="rId18" Type="http://schemas.openxmlformats.org/officeDocument/2006/relationships/image" Target="../media/image236.png"/><Relationship Id="rId3" Type="http://schemas.openxmlformats.org/officeDocument/2006/relationships/image" Target="../media/image218.png"/><Relationship Id="rId21" Type="http://schemas.openxmlformats.org/officeDocument/2006/relationships/image" Target="../media/image242.png"/><Relationship Id="rId7" Type="http://schemas.openxmlformats.org/officeDocument/2006/relationships/image" Target="../media/image222.png"/><Relationship Id="rId12" Type="http://schemas.openxmlformats.org/officeDocument/2006/relationships/image" Target="../media/image228.png"/><Relationship Id="rId17" Type="http://schemas.openxmlformats.org/officeDocument/2006/relationships/image" Target="../media/image234.png"/><Relationship Id="rId25" Type="http://schemas.openxmlformats.org/officeDocument/2006/relationships/image" Target="../media/image214.png"/><Relationship Id="rId2" Type="http://schemas.openxmlformats.org/officeDocument/2006/relationships/image" Target="../media/image217.png"/><Relationship Id="rId16" Type="http://schemas.openxmlformats.org/officeDocument/2006/relationships/image" Target="../media/image233.png"/><Relationship Id="rId20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7.png"/><Relationship Id="rId24" Type="http://schemas.openxmlformats.org/officeDocument/2006/relationships/image" Target="../media/image219.png"/><Relationship Id="rId5" Type="http://schemas.openxmlformats.org/officeDocument/2006/relationships/image" Target="../media/image221.png"/><Relationship Id="rId15" Type="http://schemas.openxmlformats.org/officeDocument/2006/relationships/image" Target="../media/image232.png"/><Relationship Id="rId23" Type="http://schemas.openxmlformats.org/officeDocument/2006/relationships/image" Target="../media/image246.png"/><Relationship Id="rId10" Type="http://schemas.openxmlformats.org/officeDocument/2006/relationships/image" Target="../media/image226.png"/><Relationship Id="rId19" Type="http://schemas.openxmlformats.org/officeDocument/2006/relationships/image" Target="../media/image245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1.png"/><Relationship Id="rId22" Type="http://schemas.openxmlformats.org/officeDocument/2006/relationships/image" Target="../media/image243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3.png"/><Relationship Id="rId18" Type="http://schemas.openxmlformats.org/officeDocument/2006/relationships/image" Target="../media/image236.png"/><Relationship Id="rId3" Type="http://schemas.openxmlformats.org/officeDocument/2006/relationships/image" Target="../media/image218.png"/><Relationship Id="rId21" Type="http://schemas.openxmlformats.org/officeDocument/2006/relationships/image" Target="../media/image242.png"/><Relationship Id="rId7" Type="http://schemas.openxmlformats.org/officeDocument/2006/relationships/image" Target="../media/image222.png"/><Relationship Id="rId12" Type="http://schemas.openxmlformats.org/officeDocument/2006/relationships/image" Target="../media/image228.png"/><Relationship Id="rId17" Type="http://schemas.openxmlformats.org/officeDocument/2006/relationships/image" Target="../media/image234.png"/><Relationship Id="rId25" Type="http://schemas.openxmlformats.org/officeDocument/2006/relationships/image" Target="../media/image214.png"/><Relationship Id="rId2" Type="http://schemas.openxmlformats.org/officeDocument/2006/relationships/image" Target="../media/image217.png"/><Relationship Id="rId16" Type="http://schemas.openxmlformats.org/officeDocument/2006/relationships/image" Target="../media/image233.png"/><Relationship Id="rId20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7.png"/><Relationship Id="rId24" Type="http://schemas.openxmlformats.org/officeDocument/2006/relationships/image" Target="../media/image219.png"/><Relationship Id="rId5" Type="http://schemas.openxmlformats.org/officeDocument/2006/relationships/image" Target="../media/image221.png"/><Relationship Id="rId15" Type="http://schemas.openxmlformats.org/officeDocument/2006/relationships/image" Target="../media/image232.png"/><Relationship Id="rId23" Type="http://schemas.openxmlformats.org/officeDocument/2006/relationships/image" Target="../media/image246.png"/><Relationship Id="rId10" Type="http://schemas.openxmlformats.org/officeDocument/2006/relationships/image" Target="../media/image226.png"/><Relationship Id="rId19" Type="http://schemas.openxmlformats.org/officeDocument/2006/relationships/image" Target="../media/image245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1.png"/><Relationship Id="rId22" Type="http://schemas.openxmlformats.org/officeDocument/2006/relationships/image" Target="../media/image24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3.png"/><Relationship Id="rId18" Type="http://schemas.openxmlformats.org/officeDocument/2006/relationships/image" Target="../media/image236.png"/><Relationship Id="rId26" Type="http://schemas.openxmlformats.org/officeDocument/2006/relationships/image" Target="../media/image214.png"/><Relationship Id="rId3" Type="http://schemas.openxmlformats.org/officeDocument/2006/relationships/image" Target="../media/image218.png"/><Relationship Id="rId21" Type="http://schemas.openxmlformats.org/officeDocument/2006/relationships/image" Target="../media/image242.png"/><Relationship Id="rId7" Type="http://schemas.openxmlformats.org/officeDocument/2006/relationships/image" Target="../media/image222.png"/><Relationship Id="rId12" Type="http://schemas.openxmlformats.org/officeDocument/2006/relationships/image" Target="../media/image228.png"/><Relationship Id="rId17" Type="http://schemas.openxmlformats.org/officeDocument/2006/relationships/image" Target="../media/image234.png"/><Relationship Id="rId25" Type="http://schemas.openxmlformats.org/officeDocument/2006/relationships/image" Target="../media/image219.png"/><Relationship Id="rId2" Type="http://schemas.openxmlformats.org/officeDocument/2006/relationships/image" Target="../media/image217.png"/><Relationship Id="rId16" Type="http://schemas.openxmlformats.org/officeDocument/2006/relationships/image" Target="../media/image233.png"/><Relationship Id="rId20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7.png"/><Relationship Id="rId24" Type="http://schemas.openxmlformats.org/officeDocument/2006/relationships/image" Target="../media/image247.png"/><Relationship Id="rId5" Type="http://schemas.openxmlformats.org/officeDocument/2006/relationships/image" Target="../media/image221.png"/><Relationship Id="rId15" Type="http://schemas.openxmlformats.org/officeDocument/2006/relationships/image" Target="../media/image232.png"/><Relationship Id="rId23" Type="http://schemas.openxmlformats.org/officeDocument/2006/relationships/image" Target="../media/image246.png"/><Relationship Id="rId10" Type="http://schemas.openxmlformats.org/officeDocument/2006/relationships/image" Target="../media/image226.png"/><Relationship Id="rId19" Type="http://schemas.openxmlformats.org/officeDocument/2006/relationships/image" Target="../media/image245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1.png"/><Relationship Id="rId22" Type="http://schemas.openxmlformats.org/officeDocument/2006/relationships/image" Target="../media/image2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3.png"/><Relationship Id="rId18" Type="http://schemas.openxmlformats.org/officeDocument/2006/relationships/image" Target="../media/image236.png"/><Relationship Id="rId26" Type="http://schemas.openxmlformats.org/officeDocument/2006/relationships/image" Target="../media/image214.png"/><Relationship Id="rId3" Type="http://schemas.openxmlformats.org/officeDocument/2006/relationships/image" Target="../media/image218.png"/><Relationship Id="rId21" Type="http://schemas.openxmlformats.org/officeDocument/2006/relationships/image" Target="../media/image242.png"/><Relationship Id="rId7" Type="http://schemas.openxmlformats.org/officeDocument/2006/relationships/image" Target="../media/image222.png"/><Relationship Id="rId12" Type="http://schemas.openxmlformats.org/officeDocument/2006/relationships/image" Target="../media/image228.png"/><Relationship Id="rId17" Type="http://schemas.openxmlformats.org/officeDocument/2006/relationships/image" Target="../media/image234.png"/><Relationship Id="rId25" Type="http://schemas.openxmlformats.org/officeDocument/2006/relationships/image" Target="../media/image219.png"/><Relationship Id="rId2" Type="http://schemas.openxmlformats.org/officeDocument/2006/relationships/image" Target="../media/image217.png"/><Relationship Id="rId16" Type="http://schemas.openxmlformats.org/officeDocument/2006/relationships/image" Target="../media/image233.png"/><Relationship Id="rId20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7.png"/><Relationship Id="rId24" Type="http://schemas.openxmlformats.org/officeDocument/2006/relationships/image" Target="../media/image247.png"/><Relationship Id="rId5" Type="http://schemas.openxmlformats.org/officeDocument/2006/relationships/image" Target="../media/image221.png"/><Relationship Id="rId15" Type="http://schemas.openxmlformats.org/officeDocument/2006/relationships/image" Target="../media/image232.png"/><Relationship Id="rId23" Type="http://schemas.openxmlformats.org/officeDocument/2006/relationships/image" Target="../media/image246.png"/><Relationship Id="rId10" Type="http://schemas.openxmlformats.org/officeDocument/2006/relationships/image" Target="../media/image226.png"/><Relationship Id="rId19" Type="http://schemas.openxmlformats.org/officeDocument/2006/relationships/image" Target="../media/image245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1.png"/><Relationship Id="rId22" Type="http://schemas.openxmlformats.org/officeDocument/2006/relationships/image" Target="../media/image243.png"/><Relationship Id="rId27" Type="http://schemas.openxmlformats.org/officeDocument/2006/relationships/image" Target="../media/image22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3.png"/><Relationship Id="rId18" Type="http://schemas.openxmlformats.org/officeDocument/2006/relationships/image" Target="../media/image236.png"/><Relationship Id="rId26" Type="http://schemas.openxmlformats.org/officeDocument/2006/relationships/image" Target="../media/image214.png"/><Relationship Id="rId3" Type="http://schemas.openxmlformats.org/officeDocument/2006/relationships/image" Target="../media/image218.png"/><Relationship Id="rId21" Type="http://schemas.openxmlformats.org/officeDocument/2006/relationships/image" Target="../media/image242.png"/><Relationship Id="rId7" Type="http://schemas.openxmlformats.org/officeDocument/2006/relationships/image" Target="../media/image222.png"/><Relationship Id="rId12" Type="http://schemas.openxmlformats.org/officeDocument/2006/relationships/image" Target="../media/image228.png"/><Relationship Id="rId17" Type="http://schemas.openxmlformats.org/officeDocument/2006/relationships/image" Target="../media/image234.png"/><Relationship Id="rId25" Type="http://schemas.openxmlformats.org/officeDocument/2006/relationships/image" Target="../media/image219.png"/><Relationship Id="rId2" Type="http://schemas.openxmlformats.org/officeDocument/2006/relationships/image" Target="../media/image217.png"/><Relationship Id="rId16" Type="http://schemas.openxmlformats.org/officeDocument/2006/relationships/image" Target="../media/image233.png"/><Relationship Id="rId20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7.png"/><Relationship Id="rId24" Type="http://schemas.openxmlformats.org/officeDocument/2006/relationships/image" Target="../media/image247.png"/><Relationship Id="rId5" Type="http://schemas.openxmlformats.org/officeDocument/2006/relationships/image" Target="../media/image221.png"/><Relationship Id="rId15" Type="http://schemas.openxmlformats.org/officeDocument/2006/relationships/image" Target="../media/image232.png"/><Relationship Id="rId23" Type="http://schemas.openxmlformats.org/officeDocument/2006/relationships/image" Target="../media/image246.png"/><Relationship Id="rId10" Type="http://schemas.openxmlformats.org/officeDocument/2006/relationships/image" Target="../media/image226.png"/><Relationship Id="rId19" Type="http://schemas.openxmlformats.org/officeDocument/2006/relationships/image" Target="../media/image245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1.png"/><Relationship Id="rId22" Type="http://schemas.openxmlformats.org/officeDocument/2006/relationships/image" Target="../media/image243.png"/><Relationship Id="rId27" Type="http://schemas.openxmlformats.org/officeDocument/2006/relationships/image" Target="../media/image24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3.png"/><Relationship Id="rId18" Type="http://schemas.openxmlformats.org/officeDocument/2006/relationships/image" Target="../media/image236.png"/><Relationship Id="rId26" Type="http://schemas.openxmlformats.org/officeDocument/2006/relationships/image" Target="../media/image214.png"/><Relationship Id="rId3" Type="http://schemas.openxmlformats.org/officeDocument/2006/relationships/image" Target="../media/image218.png"/><Relationship Id="rId21" Type="http://schemas.openxmlformats.org/officeDocument/2006/relationships/image" Target="../media/image242.png"/><Relationship Id="rId7" Type="http://schemas.openxmlformats.org/officeDocument/2006/relationships/image" Target="../media/image222.png"/><Relationship Id="rId12" Type="http://schemas.openxmlformats.org/officeDocument/2006/relationships/image" Target="../media/image228.png"/><Relationship Id="rId17" Type="http://schemas.openxmlformats.org/officeDocument/2006/relationships/image" Target="../media/image234.png"/><Relationship Id="rId25" Type="http://schemas.openxmlformats.org/officeDocument/2006/relationships/image" Target="../media/image219.png"/><Relationship Id="rId2" Type="http://schemas.openxmlformats.org/officeDocument/2006/relationships/image" Target="../media/image217.png"/><Relationship Id="rId16" Type="http://schemas.openxmlformats.org/officeDocument/2006/relationships/image" Target="../media/image233.png"/><Relationship Id="rId20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7.png"/><Relationship Id="rId24" Type="http://schemas.openxmlformats.org/officeDocument/2006/relationships/image" Target="../media/image247.png"/><Relationship Id="rId5" Type="http://schemas.openxmlformats.org/officeDocument/2006/relationships/image" Target="../media/image221.png"/><Relationship Id="rId15" Type="http://schemas.openxmlformats.org/officeDocument/2006/relationships/image" Target="../media/image232.png"/><Relationship Id="rId23" Type="http://schemas.openxmlformats.org/officeDocument/2006/relationships/image" Target="../media/image246.png"/><Relationship Id="rId10" Type="http://schemas.openxmlformats.org/officeDocument/2006/relationships/image" Target="../media/image226.png"/><Relationship Id="rId19" Type="http://schemas.openxmlformats.org/officeDocument/2006/relationships/image" Target="../media/image245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1.png"/><Relationship Id="rId22" Type="http://schemas.openxmlformats.org/officeDocument/2006/relationships/image" Target="../media/image24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19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47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46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43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42.png"/><Relationship Id="rId27" Type="http://schemas.openxmlformats.org/officeDocument/2006/relationships/image" Target="../media/image214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47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46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43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42.png"/><Relationship Id="rId28" Type="http://schemas.openxmlformats.org/officeDocument/2006/relationships/image" Target="../media/image214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0.png"/><Relationship Id="rId27" Type="http://schemas.openxmlformats.org/officeDocument/2006/relationships/image" Target="../media/image219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46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43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42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0.png"/><Relationship Id="rId28" Type="http://schemas.openxmlformats.org/officeDocument/2006/relationships/image" Target="../media/image219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47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43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42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50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2.png"/><Relationship Id="rId28" Type="http://schemas.openxmlformats.org/officeDocument/2006/relationships/image" Target="../media/image247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46.png"/><Relationship Id="rId30" Type="http://schemas.openxmlformats.org/officeDocument/2006/relationships/image" Target="../media/image214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43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42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50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2.png"/><Relationship Id="rId28" Type="http://schemas.openxmlformats.org/officeDocument/2006/relationships/image" Target="../media/image247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46.png"/><Relationship Id="rId30" Type="http://schemas.openxmlformats.org/officeDocument/2006/relationships/image" Target="../media/image214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42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50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53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2.png"/><Relationship Id="rId28" Type="http://schemas.openxmlformats.org/officeDocument/2006/relationships/image" Target="../media/image246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31" Type="http://schemas.openxmlformats.org/officeDocument/2006/relationships/image" Target="../media/image214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43.png"/><Relationship Id="rId30" Type="http://schemas.openxmlformats.org/officeDocument/2006/relationships/image" Target="../media/image219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50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54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53.png"/><Relationship Id="rId32" Type="http://schemas.openxmlformats.org/officeDocument/2006/relationships/image" Target="../media/image214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2.png"/><Relationship Id="rId28" Type="http://schemas.openxmlformats.org/officeDocument/2006/relationships/image" Target="../media/image243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31" Type="http://schemas.openxmlformats.org/officeDocument/2006/relationships/image" Target="../media/image219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42.png"/><Relationship Id="rId30" Type="http://schemas.openxmlformats.org/officeDocument/2006/relationships/image" Target="../media/image2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50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54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53.png"/><Relationship Id="rId32" Type="http://schemas.openxmlformats.org/officeDocument/2006/relationships/image" Target="../media/image214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2.png"/><Relationship Id="rId28" Type="http://schemas.openxmlformats.org/officeDocument/2006/relationships/image" Target="../media/image243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31" Type="http://schemas.openxmlformats.org/officeDocument/2006/relationships/image" Target="../media/image219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42.png"/><Relationship Id="rId30" Type="http://schemas.openxmlformats.org/officeDocument/2006/relationships/image" Target="../media/image247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55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54.png"/><Relationship Id="rId33" Type="http://schemas.openxmlformats.org/officeDocument/2006/relationships/image" Target="../media/image214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53.png"/><Relationship Id="rId32" Type="http://schemas.openxmlformats.org/officeDocument/2006/relationships/image" Target="../media/image219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2.png"/><Relationship Id="rId28" Type="http://schemas.openxmlformats.org/officeDocument/2006/relationships/image" Target="../media/image242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31" Type="http://schemas.openxmlformats.org/officeDocument/2006/relationships/image" Target="../media/image247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50.png"/><Relationship Id="rId30" Type="http://schemas.openxmlformats.org/officeDocument/2006/relationships/image" Target="../media/image246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55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34" Type="http://schemas.openxmlformats.org/officeDocument/2006/relationships/image" Target="../media/image235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54.png"/><Relationship Id="rId33" Type="http://schemas.openxmlformats.org/officeDocument/2006/relationships/image" Target="../media/image214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53.png"/><Relationship Id="rId32" Type="http://schemas.openxmlformats.org/officeDocument/2006/relationships/image" Target="../media/image219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2.png"/><Relationship Id="rId28" Type="http://schemas.openxmlformats.org/officeDocument/2006/relationships/image" Target="../media/image242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31" Type="http://schemas.openxmlformats.org/officeDocument/2006/relationships/image" Target="../media/image247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50.png"/><Relationship Id="rId30" Type="http://schemas.openxmlformats.org/officeDocument/2006/relationships/image" Target="../media/image246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55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34" Type="http://schemas.openxmlformats.org/officeDocument/2006/relationships/image" Target="../media/image256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54.png"/><Relationship Id="rId33" Type="http://schemas.openxmlformats.org/officeDocument/2006/relationships/image" Target="../media/image214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53.png"/><Relationship Id="rId32" Type="http://schemas.openxmlformats.org/officeDocument/2006/relationships/image" Target="../media/image219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2.png"/><Relationship Id="rId28" Type="http://schemas.openxmlformats.org/officeDocument/2006/relationships/image" Target="../media/image242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31" Type="http://schemas.openxmlformats.org/officeDocument/2006/relationships/image" Target="../media/image247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50.png"/><Relationship Id="rId30" Type="http://schemas.openxmlformats.org/officeDocument/2006/relationships/image" Target="../media/image246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55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54.png"/><Relationship Id="rId33" Type="http://schemas.openxmlformats.org/officeDocument/2006/relationships/image" Target="../media/image214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53.png"/><Relationship Id="rId32" Type="http://schemas.openxmlformats.org/officeDocument/2006/relationships/image" Target="../media/image219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2.png"/><Relationship Id="rId28" Type="http://schemas.openxmlformats.org/officeDocument/2006/relationships/image" Target="../media/image242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31" Type="http://schemas.openxmlformats.org/officeDocument/2006/relationships/image" Target="../media/image247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50.png"/><Relationship Id="rId30" Type="http://schemas.openxmlformats.org/officeDocument/2006/relationships/image" Target="../media/image24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55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34" Type="http://schemas.openxmlformats.org/officeDocument/2006/relationships/image" Target="../media/image214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54.png"/><Relationship Id="rId33" Type="http://schemas.openxmlformats.org/officeDocument/2006/relationships/image" Target="../media/image219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53.png"/><Relationship Id="rId32" Type="http://schemas.openxmlformats.org/officeDocument/2006/relationships/image" Target="../media/image247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31" Type="http://schemas.openxmlformats.org/officeDocument/2006/relationships/image" Target="../media/image246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50.png"/><Relationship Id="rId30" Type="http://schemas.openxmlformats.org/officeDocument/2006/relationships/image" Target="../media/image24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55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34" Type="http://schemas.openxmlformats.org/officeDocument/2006/relationships/image" Target="../media/image219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54.png"/><Relationship Id="rId33" Type="http://schemas.openxmlformats.org/officeDocument/2006/relationships/image" Target="../media/image247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53.png"/><Relationship Id="rId32" Type="http://schemas.openxmlformats.org/officeDocument/2006/relationships/image" Target="../media/image246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31" Type="http://schemas.openxmlformats.org/officeDocument/2006/relationships/image" Target="../media/image243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50.png"/><Relationship Id="rId30" Type="http://schemas.openxmlformats.org/officeDocument/2006/relationships/image" Target="../media/image242.png"/><Relationship Id="rId35" Type="http://schemas.openxmlformats.org/officeDocument/2006/relationships/image" Target="../media/image214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55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34" Type="http://schemas.openxmlformats.org/officeDocument/2006/relationships/image" Target="../media/image247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54.png"/><Relationship Id="rId33" Type="http://schemas.openxmlformats.org/officeDocument/2006/relationships/image" Target="../media/image246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53.png"/><Relationship Id="rId32" Type="http://schemas.openxmlformats.org/officeDocument/2006/relationships/image" Target="../media/image243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36" Type="http://schemas.openxmlformats.org/officeDocument/2006/relationships/image" Target="../media/image214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31" Type="http://schemas.openxmlformats.org/officeDocument/2006/relationships/image" Target="../media/image242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50.png"/><Relationship Id="rId30" Type="http://schemas.openxmlformats.org/officeDocument/2006/relationships/image" Target="../media/image259.png"/><Relationship Id="rId35" Type="http://schemas.openxmlformats.org/officeDocument/2006/relationships/image" Target="../media/image21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55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34" Type="http://schemas.openxmlformats.org/officeDocument/2006/relationships/image" Target="../media/image247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54.png"/><Relationship Id="rId33" Type="http://schemas.openxmlformats.org/officeDocument/2006/relationships/image" Target="../media/image246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53.png"/><Relationship Id="rId32" Type="http://schemas.openxmlformats.org/officeDocument/2006/relationships/image" Target="../media/image243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36" Type="http://schemas.openxmlformats.org/officeDocument/2006/relationships/image" Target="../media/image214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31" Type="http://schemas.openxmlformats.org/officeDocument/2006/relationships/image" Target="../media/image242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50.png"/><Relationship Id="rId30" Type="http://schemas.openxmlformats.org/officeDocument/2006/relationships/image" Target="../media/image259.png"/><Relationship Id="rId35" Type="http://schemas.openxmlformats.org/officeDocument/2006/relationships/image" Target="../media/image219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55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34" Type="http://schemas.openxmlformats.org/officeDocument/2006/relationships/image" Target="../media/image246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54.png"/><Relationship Id="rId33" Type="http://schemas.openxmlformats.org/officeDocument/2006/relationships/image" Target="../media/image243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53.png"/><Relationship Id="rId32" Type="http://schemas.openxmlformats.org/officeDocument/2006/relationships/image" Target="../media/image242.png"/><Relationship Id="rId37" Type="http://schemas.openxmlformats.org/officeDocument/2006/relationships/image" Target="../media/image214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36" Type="http://schemas.openxmlformats.org/officeDocument/2006/relationships/image" Target="../media/image219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31" Type="http://schemas.openxmlformats.org/officeDocument/2006/relationships/image" Target="../media/image260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50.png"/><Relationship Id="rId30" Type="http://schemas.openxmlformats.org/officeDocument/2006/relationships/image" Target="../media/image259.png"/><Relationship Id="rId35" Type="http://schemas.openxmlformats.org/officeDocument/2006/relationships/image" Target="../media/image2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55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34" Type="http://schemas.openxmlformats.org/officeDocument/2006/relationships/image" Target="../media/image246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54.png"/><Relationship Id="rId33" Type="http://schemas.openxmlformats.org/officeDocument/2006/relationships/image" Target="../media/image243.png"/><Relationship Id="rId38" Type="http://schemas.openxmlformats.org/officeDocument/2006/relationships/image" Target="../media/image261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53.png"/><Relationship Id="rId32" Type="http://schemas.openxmlformats.org/officeDocument/2006/relationships/image" Target="../media/image242.png"/><Relationship Id="rId37" Type="http://schemas.openxmlformats.org/officeDocument/2006/relationships/image" Target="../media/image214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36" Type="http://schemas.openxmlformats.org/officeDocument/2006/relationships/image" Target="../media/image219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31" Type="http://schemas.openxmlformats.org/officeDocument/2006/relationships/image" Target="../media/image260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50.png"/><Relationship Id="rId30" Type="http://schemas.openxmlformats.org/officeDocument/2006/relationships/image" Target="../media/image259.png"/><Relationship Id="rId35" Type="http://schemas.openxmlformats.org/officeDocument/2006/relationships/image" Target="../media/image247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55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34" Type="http://schemas.openxmlformats.org/officeDocument/2006/relationships/image" Target="../media/image246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54.png"/><Relationship Id="rId33" Type="http://schemas.openxmlformats.org/officeDocument/2006/relationships/image" Target="../media/image243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53.png"/><Relationship Id="rId32" Type="http://schemas.openxmlformats.org/officeDocument/2006/relationships/image" Target="../media/image242.png"/><Relationship Id="rId37" Type="http://schemas.openxmlformats.org/officeDocument/2006/relationships/image" Target="../media/image214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36" Type="http://schemas.openxmlformats.org/officeDocument/2006/relationships/image" Target="../media/image219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31" Type="http://schemas.openxmlformats.org/officeDocument/2006/relationships/image" Target="../media/image260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50.png"/><Relationship Id="rId30" Type="http://schemas.openxmlformats.org/officeDocument/2006/relationships/image" Target="../media/image259.png"/><Relationship Id="rId35" Type="http://schemas.openxmlformats.org/officeDocument/2006/relationships/image" Target="../media/image247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55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34" Type="http://schemas.openxmlformats.org/officeDocument/2006/relationships/image" Target="../media/image243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54.png"/><Relationship Id="rId33" Type="http://schemas.openxmlformats.org/officeDocument/2006/relationships/image" Target="../media/image242.png"/><Relationship Id="rId38" Type="http://schemas.openxmlformats.org/officeDocument/2006/relationships/image" Target="../media/image214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53.png"/><Relationship Id="rId32" Type="http://schemas.openxmlformats.org/officeDocument/2006/relationships/image" Target="../media/image262.png"/><Relationship Id="rId37" Type="http://schemas.openxmlformats.org/officeDocument/2006/relationships/image" Target="../media/image219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36" Type="http://schemas.openxmlformats.org/officeDocument/2006/relationships/image" Target="../media/image247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31" Type="http://schemas.openxmlformats.org/officeDocument/2006/relationships/image" Target="../media/image260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50.png"/><Relationship Id="rId30" Type="http://schemas.openxmlformats.org/officeDocument/2006/relationships/image" Target="../media/image259.png"/><Relationship Id="rId35" Type="http://schemas.openxmlformats.org/officeDocument/2006/relationships/image" Target="../media/image246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55.png"/><Relationship Id="rId39" Type="http://schemas.openxmlformats.org/officeDocument/2006/relationships/image" Target="../media/image263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34" Type="http://schemas.openxmlformats.org/officeDocument/2006/relationships/image" Target="../media/image243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54.png"/><Relationship Id="rId33" Type="http://schemas.openxmlformats.org/officeDocument/2006/relationships/image" Target="../media/image242.png"/><Relationship Id="rId38" Type="http://schemas.openxmlformats.org/officeDocument/2006/relationships/image" Target="../media/image214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53.png"/><Relationship Id="rId32" Type="http://schemas.openxmlformats.org/officeDocument/2006/relationships/image" Target="../media/image262.png"/><Relationship Id="rId37" Type="http://schemas.openxmlformats.org/officeDocument/2006/relationships/image" Target="../media/image219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36" Type="http://schemas.openxmlformats.org/officeDocument/2006/relationships/image" Target="../media/image247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31" Type="http://schemas.openxmlformats.org/officeDocument/2006/relationships/image" Target="../media/image260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50.png"/><Relationship Id="rId30" Type="http://schemas.openxmlformats.org/officeDocument/2006/relationships/image" Target="../media/image259.png"/><Relationship Id="rId35" Type="http://schemas.openxmlformats.org/officeDocument/2006/relationships/image" Target="../media/image246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55.png"/><Relationship Id="rId39" Type="http://schemas.openxmlformats.org/officeDocument/2006/relationships/image" Target="../media/image264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34" Type="http://schemas.openxmlformats.org/officeDocument/2006/relationships/image" Target="../media/image243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54.png"/><Relationship Id="rId33" Type="http://schemas.openxmlformats.org/officeDocument/2006/relationships/image" Target="../media/image242.png"/><Relationship Id="rId38" Type="http://schemas.openxmlformats.org/officeDocument/2006/relationships/image" Target="../media/image214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53.png"/><Relationship Id="rId32" Type="http://schemas.openxmlformats.org/officeDocument/2006/relationships/image" Target="../media/image262.png"/><Relationship Id="rId37" Type="http://schemas.openxmlformats.org/officeDocument/2006/relationships/image" Target="../media/image219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36" Type="http://schemas.openxmlformats.org/officeDocument/2006/relationships/image" Target="../media/image247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31" Type="http://schemas.openxmlformats.org/officeDocument/2006/relationships/image" Target="../media/image260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50.png"/><Relationship Id="rId30" Type="http://schemas.openxmlformats.org/officeDocument/2006/relationships/image" Target="../media/image259.png"/><Relationship Id="rId35" Type="http://schemas.openxmlformats.org/officeDocument/2006/relationships/image" Target="../media/image246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55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34" Type="http://schemas.openxmlformats.org/officeDocument/2006/relationships/image" Target="../media/image243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54.png"/><Relationship Id="rId33" Type="http://schemas.openxmlformats.org/officeDocument/2006/relationships/image" Target="../media/image242.png"/><Relationship Id="rId38" Type="http://schemas.openxmlformats.org/officeDocument/2006/relationships/image" Target="../media/image214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53.png"/><Relationship Id="rId32" Type="http://schemas.openxmlformats.org/officeDocument/2006/relationships/image" Target="../media/image262.png"/><Relationship Id="rId37" Type="http://schemas.openxmlformats.org/officeDocument/2006/relationships/image" Target="../media/image219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36" Type="http://schemas.openxmlformats.org/officeDocument/2006/relationships/image" Target="../media/image247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31" Type="http://schemas.openxmlformats.org/officeDocument/2006/relationships/image" Target="../media/image260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50.png"/><Relationship Id="rId30" Type="http://schemas.openxmlformats.org/officeDocument/2006/relationships/image" Target="../media/image259.png"/><Relationship Id="rId35" Type="http://schemas.openxmlformats.org/officeDocument/2006/relationships/image" Target="../media/image24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55.png"/><Relationship Id="rId39" Type="http://schemas.openxmlformats.org/officeDocument/2006/relationships/image" Target="../media/image214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34" Type="http://schemas.openxmlformats.org/officeDocument/2006/relationships/image" Target="../media/image242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54.png"/><Relationship Id="rId33" Type="http://schemas.openxmlformats.org/officeDocument/2006/relationships/image" Target="../media/image265.png"/><Relationship Id="rId38" Type="http://schemas.openxmlformats.org/officeDocument/2006/relationships/image" Target="../media/image219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53.png"/><Relationship Id="rId32" Type="http://schemas.openxmlformats.org/officeDocument/2006/relationships/image" Target="../media/image262.png"/><Relationship Id="rId37" Type="http://schemas.openxmlformats.org/officeDocument/2006/relationships/image" Target="../media/image247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36" Type="http://schemas.openxmlformats.org/officeDocument/2006/relationships/image" Target="../media/image246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31" Type="http://schemas.openxmlformats.org/officeDocument/2006/relationships/image" Target="../media/image260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50.png"/><Relationship Id="rId30" Type="http://schemas.openxmlformats.org/officeDocument/2006/relationships/image" Target="../media/image259.png"/><Relationship Id="rId35" Type="http://schemas.openxmlformats.org/officeDocument/2006/relationships/image" Target="../media/image24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28.png"/><Relationship Id="rId18" Type="http://schemas.openxmlformats.org/officeDocument/2006/relationships/image" Target="../media/image234.png"/><Relationship Id="rId26" Type="http://schemas.openxmlformats.org/officeDocument/2006/relationships/image" Target="../media/image255.png"/><Relationship Id="rId39" Type="http://schemas.openxmlformats.org/officeDocument/2006/relationships/image" Target="../media/image214.png"/><Relationship Id="rId3" Type="http://schemas.openxmlformats.org/officeDocument/2006/relationships/image" Target="../media/image218.png"/><Relationship Id="rId21" Type="http://schemas.openxmlformats.org/officeDocument/2006/relationships/image" Target="../media/image241.png"/><Relationship Id="rId34" Type="http://schemas.openxmlformats.org/officeDocument/2006/relationships/image" Target="../media/image242.png"/><Relationship Id="rId7" Type="http://schemas.openxmlformats.org/officeDocument/2006/relationships/image" Target="../media/image249.png"/><Relationship Id="rId12" Type="http://schemas.openxmlformats.org/officeDocument/2006/relationships/image" Target="../media/image227.png"/><Relationship Id="rId17" Type="http://schemas.openxmlformats.org/officeDocument/2006/relationships/image" Target="../media/image233.png"/><Relationship Id="rId25" Type="http://schemas.openxmlformats.org/officeDocument/2006/relationships/image" Target="../media/image254.png"/><Relationship Id="rId33" Type="http://schemas.openxmlformats.org/officeDocument/2006/relationships/image" Target="../media/image265.png"/><Relationship Id="rId38" Type="http://schemas.openxmlformats.org/officeDocument/2006/relationships/image" Target="../media/image219.png"/><Relationship Id="rId2" Type="http://schemas.openxmlformats.org/officeDocument/2006/relationships/image" Target="../media/image217.png"/><Relationship Id="rId16" Type="http://schemas.openxmlformats.org/officeDocument/2006/relationships/image" Target="../media/image232.png"/><Relationship Id="rId20" Type="http://schemas.openxmlformats.org/officeDocument/2006/relationships/image" Target="../media/image245.png"/><Relationship Id="rId29" Type="http://schemas.openxmlformats.org/officeDocument/2006/relationships/image" Target="../media/image2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6.png"/><Relationship Id="rId24" Type="http://schemas.openxmlformats.org/officeDocument/2006/relationships/image" Target="../media/image253.png"/><Relationship Id="rId32" Type="http://schemas.openxmlformats.org/officeDocument/2006/relationships/image" Target="../media/image262.png"/><Relationship Id="rId37" Type="http://schemas.openxmlformats.org/officeDocument/2006/relationships/image" Target="../media/image247.png"/><Relationship Id="rId40" Type="http://schemas.openxmlformats.org/officeDocument/2006/relationships/image" Target="../media/image266.png"/><Relationship Id="rId5" Type="http://schemas.openxmlformats.org/officeDocument/2006/relationships/image" Target="../media/image221.png"/><Relationship Id="rId15" Type="http://schemas.openxmlformats.org/officeDocument/2006/relationships/image" Target="../media/image231.png"/><Relationship Id="rId23" Type="http://schemas.openxmlformats.org/officeDocument/2006/relationships/image" Target="../media/image252.png"/><Relationship Id="rId28" Type="http://schemas.openxmlformats.org/officeDocument/2006/relationships/image" Target="../media/image257.png"/><Relationship Id="rId36" Type="http://schemas.openxmlformats.org/officeDocument/2006/relationships/image" Target="../media/image246.png"/><Relationship Id="rId10" Type="http://schemas.openxmlformats.org/officeDocument/2006/relationships/image" Target="../media/image225.png"/><Relationship Id="rId19" Type="http://schemas.openxmlformats.org/officeDocument/2006/relationships/image" Target="../media/image236.png"/><Relationship Id="rId31" Type="http://schemas.openxmlformats.org/officeDocument/2006/relationships/image" Target="../media/image260.png"/><Relationship Id="rId4" Type="http://schemas.openxmlformats.org/officeDocument/2006/relationships/image" Target="../media/image220.png"/><Relationship Id="rId9" Type="http://schemas.openxmlformats.org/officeDocument/2006/relationships/image" Target="../media/image224.png"/><Relationship Id="rId14" Type="http://schemas.openxmlformats.org/officeDocument/2006/relationships/image" Target="../media/image223.png"/><Relationship Id="rId22" Type="http://schemas.openxmlformats.org/officeDocument/2006/relationships/image" Target="../media/image251.png"/><Relationship Id="rId27" Type="http://schemas.openxmlformats.org/officeDocument/2006/relationships/image" Target="../media/image250.png"/><Relationship Id="rId30" Type="http://schemas.openxmlformats.org/officeDocument/2006/relationships/image" Target="../media/image259.png"/><Relationship Id="rId35" Type="http://schemas.openxmlformats.org/officeDocument/2006/relationships/image" Target="../media/image243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3.png"/><Relationship Id="rId18" Type="http://schemas.openxmlformats.org/officeDocument/2006/relationships/image" Target="../media/image236.png"/><Relationship Id="rId26" Type="http://schemas.openxmlformats.org/officeDocument/2006/relationships/image" Target="../media/image250.png"/><Relationship Id="rId39" Type="http://schemas.openxmlformats.org/officeDocument/2006/relationships/image" Target="../media/image267.png"/><Relationship Id="rId3" Type="http://schemas.openxmlformats.org/officeDocument/2006/relationships/image" Target="../media/image220.png"/><Relationship Id="rId21" Type="http://schemas.openxmlformats.org/officeDocument/2006/relationships/image" Target="../media/image251.png"/><Relationship Id="rId34" Type="http://schemas.openxmlformats.org/officeDocument/2006/relationships/image" Target="../media/image243.png"/><Relationship Id="rId7" Type="http://schemas.openxmlformats.org/officeDocument/2006/relationships/image" Target="../media/image222.png"/><Relationship Id="rId12" Type="http://schemas.openxmlformats.org/officeDocument/2006/relationships/image" Target="../media/image228.png"/><Relationship Id="rId17" Type="http://schemas.openxmlformats.org/officeDocument/2006/relationships/image" Target="../media/image234.png"/><Relationship Id="rId25" Type="http://schemas.openxmlformats.org/officeDocument/2006/relationships/image" Target="../media/image255.png"/><Relationship Id="rId33" Type="http://schemas.openxmlformats.org/officeDocument/2006/relationships/image" Target="../media/image242.png"/><Relationship Id="rId38" Type="http://schemas.openxmlformats.org/officeDocument/2006/relationships/image" Target="../media/image214.png"/><Relationship Id="rId2" Type="http://schemas.openxmlformats.org/officeDocument/2006/relationships/image" Target="../media/image217.png"/><Relationship Id="rId16" Type="http://schemas.openxmlformats.org/officeDocument/2006/relationships/image" Target="../media/image233.png"/><Relationship Id="rId20" Type="http://schemas.openxmlformats.org/officeDocument/2006/relationships/image" Target="../media/image241.png"/><Relationship Id="rId29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11" Type="http://schemas.openxmlformats.org/officeDocument/2006/relationships/image" Target="../media/image227.png"/><Relationship Id="rId24" Type="http://schemas.openxmlformats.org/officeDocument/2006/relationships/image" Target="../media/image254.png"/><Relationship Id="rId32" Type="http://schemas.openxmlformats.org/officeDocument/2006/relationships/image" Target="../media/image265.png"/><Relationship Id="rId37" Type="http://schemas.openxmlformats.org/officeDocument/2006/relationships/image" Target="../media/image219.png"/><Relationship Id="rId5" Type="http://schemas.openxmlformats.org/officeDocument/2006/relationships/image" Target="../media/image240.png"/><Relationship Id="rId15" Type="http://schemas.openxmlformats.org/officeDocument/2006/relationships/image" Target="../media/image232.png"/><Relationship Id="rId23" Type="http://schemas.openxmlformats.org/officeDocument/2006/relationships/image" Target="../media/image253.png"/><Relationship Id="rId28" Type="http://schemas.openxmlformats.org/officeDocument/2006/relationships/image" Target="../media/image258.png"/><Relationship Id="rId36" Type="http://schemas.openxmlformats.org/officeDocument/2006/relationships/image" Target="../media/image247.png"/><Relationship Id="rId10" Type="http://schemas.openxmlformats.org/officeDocument/2006/relationships/image" Target="../media/image226.png"/><Relationship Id="rId19" Type="http://schemas.openxmlformats.org/officeDocument/2006/relationships/image" Target="../media/image245.png"/><Relationship Id="rId31" Type="http://schemas.openxmlformats.org/officeDocument/2006/relationships/image" Target="../media/image262.png"/><Relationship Id="rId4" Type="http://schemas.openxmlformats.org/officeDocument/2006/relationships/image" Target="../media/image221.png"/><Relationship Id="rId9" Type="http://schemas.openxmlformats.org/officeDocument/2006/relationships/image" Target="../media/image225.png"/><Relationship Id="rId14" Type="http://schemas.openxmlformats.org/officeDocument/2006/relationships/image" Target="../media/image231.png"/><Relationship Id="rId22" Type="http://schemas.openxmlformats.org/officeDocument/2006/relationships/image" Target="../media/image252.png"/><Relationship Id="rId27" Type="http://schemas.openxmlformats.org/officeDocument/2006/relationships/image" Target="../media/image257.png"/><Relationship Id="rId30" Type="http://schemas.openxmlformats.org/officeDocument/2006/relationships/image" Target="../media/image260.png"/><Relationship Id="rId35" Type="http://schemas.openxmlformats.org/officeDocument/2006/relationships/image" Target="../media/image246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3.png"/><Relationship Id="rId18" Type="http://schemas.openxmlformats.org/officeDocument/2006/relationships/image" Target="../media/image236.png"/><Relationship Id="rId26" Type="http://schemas.openxmlformats.org/officeDocument/2006/relationships/image" Target="../media/image250.png"/><Relationship Id="rId39" Type="http://schemas.openxmlformats.org/officeDocument/2006/relationships/image" Target="../media/image268.png"/><Relationship Id="rId3" Type="http://schemas.openxmlformats.org/officeDocument/2006/relationships/image" Target="../media/image220.png"/><Relationship Id="rId21" Type="http://schemas.openxmlformats.org/officeDocument/2006/relationships/image" Target="../media/image251.png"/><Relationship Id="rId34" Type="http://schemas.openxmlformats.org/officeDocument/2006/relationships/image" Target="../media/image243.png"/><Relationship Id="rId7" Type="http://schemas.openxmlformats.org/officeDocument/2006/relationships/image" Target="../media/image222.png"/><Relationship Id="rId12" Type="http://schemas.openxmlformats.org/officeDocument/2006/relationships/image" Target="../media/image228.png"/><Relationship Id="rId17" Type="http://schemas.openxmlformats.org/officeDocument/2006/relationships/image" Target="../media/image234.png"/><Relationship Id="rId25" Type="http://schemas.openxmlformats.org/officeDocument/2006/relationships/image" Target="../media/image255.png"/><Relationship Id="rId33" Type="http://schemas.openxmlformats.org/officeDocument/2006/relationships/image" Target="../media/image242.png"/><Relationship Id="rId38" Type="http://schemas.openxmlformats.org/officeDocument/2006/relationships/image" Target="../media/image214.png"/><Relationship Id="rId2" Type="http://schemas.openxmlformats.org/officeDocument/2006/relationships/image" Target="../media/image217.png"/><Relationship Id="rId16" Type="http://schemas.openxmlformats.org/officeDocument/2006/relationships/image" Target="../media/image233.png"/><Relationship Id="rId20" Type="http://schemas.openxmlformats.org/officeDocument/2006/relationships/image" Target="../media/image241.png"/><Relationship Id="rId29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11" Type="http://schemas.openxmlformats.org/officeDocument/2006/relationships/image" Target="../media/image227.png"/><Relationship Id="rId24" Type="http://schemas.openxmlformats.org/officeDocument/2006/relationships/image" Target="../media/image254.png"/><Relationship Id="rId32" Type="http://schemas.openxmlformats.org/officeDocument/2006/relationships/image" Target="../media/image265.png"/><Relationship Id="rId37" Type="http://schemas.openxmlformats.org/officeDocument/2006/relationships/image" Target="../media/image219.png"/><Relationship Id="rId5" Type="http://schemas.openxmlformats.org/officeDocument/2006/relationships/image" Target="../media/image240.png"/><Relationship Id="rId15" Type="http://schemas.openxmlformats.org/officeDocument/2006/relationships/image" Target="../media/image232.png"/><Relationship Id="rId23" Type="http://schemas.openxmlformats.org/officeDocument/2006/relationships/image" Target="../media/image253.png"/><Relationship Id="rId28" Type="http://schemas.openxmlformats.org/officeDocument/2006/relationships/image" Target="../media/image258.png"/><Relationship Id="rId36" Type="http://schemas.openxmlformats.org/officeDocument/2006/relationships/image" Target="../media/image247.png"/><Relationship Id="rId10" Type="http://schemas.openxmlformats.org/officeDocument/2006/relationships/image" Target="../media/image226.png"/><Relationship Id="rId19" Type="http://schemas.openxmlformats.org/officeDocument/2006/relationships/image" Target="../media/image245.png"/><Relationship Id="rId31" Type="http://schemas.openxmlformats.org/officeDocument/2006/relationships/image" Target="../media/image262.png"/><Relationship Id="rId4" Type="http://schemas.openxmlformats.org/officeDocument/2006/relationships/image" Target="../media/image221.png"/><Relationship Id="rId9" Type="http://schemas.openxmlformats.org/officeDocument/2006/relationships/image" Target="../media/image225.png"/><Relationship Id="rId14" Type="http://schemas.openxmlformats.org/officeDocument/2006/relationships/image" Target="../media/image231.png"/><Relationship Id="rId22" Type="http://schemas.openxmlformats.org/officeDocument/2006/relationships/image" Target="../media/image252.png"/><Relationship Id="rId27" Type="http://schemas.openxmlformats.org/officeDocument/2006/relationships/image" Target="../media/image257.png"/><Relationship Id="rId30" Type="http://schemas.openxmlformats.org/officeDocument/2006/relationships/image" Target="../media/image260.png"/><Relationship Id="rId35" Type="http://schemas.openxmlformats.org/officeDocument/2006/relationships/image" Target="../media/image2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6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73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14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70.png"/><Relationship Id="rId7" Type="http://schemas.openxmlformats.org/officeDocument/2006/relationships/image" Target="../media/image273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1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6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12" Type="http://schemas.openxmlformats.org/officeDocument/2006/relationships/image" Target="../media/image285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4.png"/><Relationship Id="rId4" Type="http://schemas.openxmlformats.org/officeDocument/2006/relationships/image" Target="../media/image290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6.png"/><Relationship Id="rId4" Type="http://schemas.openxmlformats.org/officeDocument/2006/relationships/image" Target="../media/image29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8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60.png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6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1.png"/><Relationship Id="rId11" Type="http://schemas.openxmlformats.org/officeDocument/2006/relationships/image" Target="../media/image326.png"/><Relationship Id="rId5" Type="http://schemas.openxmlformats.org/officeDocument/2006/relationships/image" Target="../media/image320.png"/><Relationship Id="rId10" Type="http://schemas.openxmlformats.org/officeDocument/2006/relationships/image" Target="../media/image325.png"/><Relationship Id="rId4" Type="http://schemas.openxmlformats.org/officeDocument/2006/relationships/image" Target="../media/image319.png"/><Relationship Id="rId9" Type="http://schemas.openxmlformats.org/officeDocument/2006/relationships/image" Target="../media/image324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18.png"/><Relationship Id="rId7" Type="http://schemas.openxmlformats.org/officeDocument/2006/relationships/image" Target="../media/image325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Relationship Id="rId9" Type="http://schemas.openxmlformats.org/officeDocument/2006/relationships/image" Target="../media/image326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18.png"/><Relationship Id="rId7" Type="http://schemas.openxmlformats.org/officeDocument/2006/relationships/image" Target="../media/image329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8.png"/><Relationship Id="rId5" Type="http://schemas.openxmlformats.org/officeDocument/2006/relationships/image" Target="../media/image320.png"/><Relationship Id="rId10" Type="http://schemas.openxmlformats.org/officeDocument/2006/relationships/image" Target="../media/image332.png"/><Relationship Id="rId4" Type="http://schemas.openxmlformats.org/officeDocument/2006/relationships/image" Target="../media/image319.png"/><Relationship Id="rId9" Type="http://schemas.openxmlformats.org/officeDocument/2006/relationships/image" Target="../media/image331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18.png"/><Relationship Id="rId7" Type="http://schemas.openxmlformats.org/officeDocument/2006/relationships/image" Target="../media/image329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8.png"/><Relationship Id="rId11" Type="http://schemas.openxmlformats.org/officeDocument/2006/relationships/image" Target="../media/image334.png"/><Relationship Id="rId5" Type="http://schemas.openxmlformats.org/officeDocument/2006/relationships/image" Target="../media/image320.png"/><Relationship Id="rId10" Type="http://schemas.openxmlformats.org/officeDocument/2006/relationships/image" Target="../media/image333.png"/><Relationship Id="rId4" Type="http://schemas.openxmlformats.org/officeDocument/2006/relationships/image" Target="../media/image319.png"/><Relationship Id="rId9" Type="http://schemas.openxmlformats.org/officeDocument/2006/relationships/image" Target="../media/image331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318.png"/><Relationship Id="rId7" Type="http://schemas.openxmlformats.org/officeDocument/2006/relationships/image" Target="../media/image329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8.png"/><Relationship Id="rId11" Type="http://schemas.openxmlformats.org/officeDocument/2006/relationships/image" Target="../media/image334.png"/><Relationship Id="rId5" Type="http://schemas.openxmlformats.org/officeDocument/2006/relationships/image" Target="../media/image320.png"/><Relationship Id="rId10" Type="http://schemas.openxmlformats.org/officeDocument/2006/relationships/image" Target="../media/image331.png"/><Relationship Id="rId4" Type="http://schemas.openxmlformats.org/officeDocument/2006/relationships/image" Target="../media/image319.png"/><Relationship Id="rId9" Type="http://schemas.openxmlformats.org/officeDocument/2006/relationships/image" Target="../media/image335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7" Type="http://schemas.openxmlformats.org/officeDocument/2006/relationships/image" Target="../media/image33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7" Type="http://schemas.openxmlformats.org/officeDocument/2006/relationships/image" Target="../media/image340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9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7" Type="http://schemas.openxmlformats.org/officeDocument/2006/relationships/image" Target="../media/image342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43.png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43.png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3" Type="http://schemas.openxmlformats.org/officeDocument/2006/relationships/image" Target="../media/image344.png"/><Relationship Id="rId7" Type="http://schemas.openxmlformats.org/officeDocument/2006/relationships/image" Target="../media/image359.png"/><Relationship Id="rId12" Type="http://schemas.openxmlformats.org/officeDocument/2006/relationships/image" Target="../media/image353.png"/><Relationship Id="rId17" Type="http://schemas.openxmlformats.org/officeDocument/2006/relationships/image" Target="../media/image363.png"/><Relationship Id="rId2" Type="http://schemas.openxmlformats.org/officeDocument/2006/relationships/image" Target="../media/image343.png"/><Relationship Id="rId16" Type="http://schemas.openxmlformats.org/officeDocument/2006/relationships/image" Target="../media/image3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60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61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43.png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18" Type="http://schemas.openxmlformats.org/officeDocument/2006/relationships/image" Target="../media/image365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4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19" Type="http://schemas.openxmlformats.org/officeDocument/2006/relationships/image" Target="../media/image366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18" Type="http://schemas.openxmlformats.org/officeDocument/2006/relationships/image" Target="../media/image3600.png"/><Relationship Id="rId3" Type="http://schemas.openxmlformats.org/officeDocument/2006/relationships/image" Target="../media/image344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590.png"/><Relationship Id="rId16" Type="http://schemas.openxmlformats.org/officeDocument/2006/relationships/image" Target="../media/image357.png"/><Relationship Id="rId20" Type="http://schemas.openxmlformats.org/officeDocument/2006/relationships/image" Target="../media/image36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4.png"/><Relationship Id="rId11" Type="http://schemas.openxmlformats.org/officeDocument/2006/relationships/image" Target="../media/image360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19" Type="http://schemas.openxmlformats.org/officeDocument/2006/relationships/image" Target="../media/image3610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18" Type="http://schemas.openxmlformats.org/officeDocument/2006/relationships/image" Target="../media/image3600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590.png"/><Relationship Id="rId16" Type="http://schemas.openxmlformats.org/officeDocument/2006/relationships/image" Target="../media/image357.png"/><Relationship Id="rId20" Type="http://schemas.openxmlformats.org/officeDocument/2006/relationships/image" Target="../media/image36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4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19" Type="http://schemas.openxmlformats.org/officeDocument/2006/relationships/image" Target="../media/image3610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18" Type="http://schemas.openxmlformats.org/officeDocument/2006/relationships/image" Target="../media/image368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590.png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67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18" Type="http://schemas.openxmlformats.org/officeDocument/2006/relationships/image" Target="../media/image3630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590.png"/><Relationship Id="rId16" Type="http://schemas.openxmlformats.org/officeDocument/2006/relationships/image" Target="../media/image357.png"/><Relationship Id="rId20" Type="http://schemas.openxmlformats.org/officeDocument/2006/relationships/image" Target="../media/image36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69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67.png"/><Relationship Id="rId19" Type="http://schemas.openxmlformats.org/officeDocument/2006/relationships/image" Target="../media/image3640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70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18" Type="http://schemas.openxmlformats.org/officeDocument/2006/relationships/image" Target="../media/image3630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590.png"/><Relationship Id="rId16" Type="http://schemas.openxmlformats.org/officeDocument/2006/relationships/image" Target="../media/image357.png"/><Relationship Id="rId20" Type="http://schemas.openxmlformats.org/officeDocument/2006/relationships/image" Target="../media/image36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67.png"/><Relationship Id="rId19" Type="http://schemas.openxmlformats.org/officeDocument/2006/relationships/image" Target="../media/image3640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71.png"/><Relationship Id="rId18" Type="http://schemas.openxmlformats.org/officeDocument/2006/relationships/image" Target="../media/image372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590.png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71.png"/><Relationship Id="rId18" Type="http://schemas.openxmlformats.org/officeDocument/2006/relationships/image" Target="../media/image3660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590.png"/><Relationship Id="rId16" Type="http://schemas.openxmlformats.org/officeDocument/2006/relationships/image" Target="../media/image373.png"/><Relationship Id="rId20" Type="http://schemas.openxmlformats.org/officeDocument/2006/relationships/image" Target="../media/image36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19" Type="http://schemas.openxmlformats.org/officeDocument/2006/relationships/image" Target="../media/image3670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70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71.png"/><Relationship Id="rId18" Type="http://schemas.openxmlformats.org/officeDocument/2006/relationships/image" Target="../media/image3660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590.png"/><Relationship Id="rId16" Type="http://schemas.openxmlformats.org/officeDocument/2006/relationships/image" Target="../media/image357.png"/><Relationship Id="rId20" Type="http://schemas.openxmlformats.org/officeDocument/2006/relationships/image" Target="../media/image36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19" Type="http://schemas.openxmlformats.org/officeDocument/2006/relationships/image" Target="../media/image3670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18" Type="http://schemas.openxmlformats.org/officeDocument/2006/relationships/image" Target="../media/image375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590.png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74.png"/><Relationship Id="rId10" Type="http://schemas.openxmlformats.org/officeDocument/2006/relationships/image" Target="../media/image351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18" Type="http://schemas.openxmlformats.org/officeDocument/2006/relationships/image" Target="../media/image3690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76.png"/><Relationship Id="rId2" Type="http://schemas.openxmlformats.org/officeDocument/2006/relationships/image" Target="../media/image3590.png"/><Relationship Id="rId16" Type="http://schemas.openxmlformats.org/officeDocument/2006/relationships/image" Target="../media/image373.png"/><Relationship Id="rId20" Type="http://schemas.openxmlformats.org/officeDocument/2006/relationships/image" Target="../media/image37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74.png"/><Relationship Id="rId10" Type="http://schemas.openxmlformats.org/officeDocument/2006/relationships/image" Target="../media/image351.png"/><Relationship Id="rId19" Type="http://schemas.openxmlformats.org/officeDocument/2006/relationships/image" Target="../media/image3700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18" Type="http://schemas.openxmlformats.org/officeDocument/2006/relationships/image" Target="../media/image3690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590.png"/><Relationship Id="rId16" Type="http://schemas.openxmlformats.org/officeDocument/2006/relationships/image" Target="../media/image357.png"/><Relationship Id="rId20" Type="http://schemas.openxmlformats.org/officeDocument/2006/relationships/image" Target="../media/image37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74.png"/><Relationship Id="rId10" Type="http://schemas.openxmlformats.org/officeDocument/2006/relationships/image" Target="../media/image351.png"/><Relationship Id="rId19" Type="http://schemas.openxmlformats.org/officeDocument/2006/relationships/image" Target="../media/image3700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590.png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18" Type="http://schemas.openxmlformats.org/officeDocument/2006/relationships/image" Target="../media/image3720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590.png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77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18" Type="http://schemas.openxmlformats.org/officeDocument/2006/relationships/image" Target="../media/image3720.png"/><Relationship Id="rId3" Type="http://schemas.openxmlformats.org/officeDocument/2006/relationships/image" Target="../media/image344.png"/><Relationship Id="rId7" Type="http://schemas.openxmlformats.org/officeDocument/2006/relationships/image" Target="../media/image37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590.png"/><Relationship Id="rId16" Type="http://schemas.openxmlformats.org/officeDocument/2006/relationships/image" Target="../media/image357.png"/><Relationship Id="rId20" Type="http://schemas.openxmlformats.org/officeDocument/2006/relationships/image" Target="../media/image37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77.png"/><Relationship Id="rId15" Type="http://schemas.openxmlformats.org/officeDocument/2006/relationships/image" Target="../media/image356.png"/><Relationship Id="rId10" Type="http://schemas.openxmlformats.org/officeDocument/2006/relationships/image" Target="../media/image379.png"/><Relationship Id="rId19" Type="http://schemas.openxmlformats.org/officeDocument/2006/relationships/image" Target="../media/image3730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18" Type="http://schemas.openxmlformats.org/officeDocument/2006/relationships/image" Target="../media/image3720.png"/><Relationship Id="rId3" Type="http://schemas.openxmlformats.org/officeDocument/2006/relationships/image" Target="../media/image344.png"/><Relationship Id="rId21" Type="http://schemas.openxmlformats.org/officeDocument/2006/relationships/image" Target="../media/image3750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590.png"/><Relationship Id="rId16" Type="http://schemas.openxmlformats.org/officeDocument/2006/relationships/image" Target="../media/image357.png"/><Relationship Id="rId20" Type="http://schemas.openxmlformats.org/officeDocument/2006/relationships/image" Target="../media/image37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11" Type="http://schemas.openxmlformats.org/officeDocument/2006/relationships/image" Target="../media/image352.png"/><Relationship Id="rId5" Type="http://schemas.openxmlformats.org/officeDocument/2006/relationships/image" Target="../media/image377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19" Type="http://schemas.openxmlformats.org/officeDocument/2006/relationships/image" Target="../media/image3730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70.png"/><Relationship Id="rId22" Type="http://schemas.openxmlformats.org/officeDocument/2006/relationships/image" Target="../media/image3760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18" Type="http://schemas.openxmlformats.org/officeDocument/2006/relationships/image" Target="../media/image3720.png"/><Relationship Id="rId3" Type="http://schemas.openxmlformats.org/officeDocument/2006/relationships/image" Target="../media/image344.png"/><Relationship Id="rId21" Type="http://schemas.openxmlformats.org/officeDocument/2006/relationships/image" Target="../media/image3750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590.png"/><Relationship Id="rId16" Type="http://schemas.openxmlformats.org/officeDocument/2006/relationships/image" Target="../media/image357.png"/><Relationship Id="rId20" Type="http://schemas.openxmlformats.org/officeDocument/2006/relationships/image" Target="../media/image37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77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19" Type="http://schemas.openxmlformats.org/officeDocument/2006/relationships/image" Target="../media/image3730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Relationship Id="rId22" Type="http://schemas.openxmlformats.org/officeDocument/2006/relationships/image" Target="../media/image3760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18" Type="http://schemas.openxmlformats.org/officeDocument/2006/relationships/image" Target="../media/image3770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590.png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4" Type="http://schemas.openxmlformats.org/officeDocument/2006/relationships/image" Target="../media/image345.png"/><Relationship Id="rId9" Type="http://schemas.openxmlformats.org/officeDocument/2006/relationships/image" Target="../media/image381.png"/><Relationship Id="rId14" Type="http://schemas.openxmlformats.org/officeDocument/2006/relationships/image" Target="../media/image355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82.png"/><Relationship Id="rId18" Type="http://schemas.openxmlformats.org/officeDocument/2006/relationships/image" Target="../media/image3770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590.png"/><Relationship Id="rId16" Type="http://schemas.openxmlformats.org/officeDocument/2006/relationships/image" Target="../media/image357.png"/><Relationship Id="rId20" Type="http://schemas.openxmlformats.org/officeDocument/2006/relationships/image" Target="../media/image37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60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19" Type="http://schemas.openxmlformats.org/officeDocument/2006/relationships/image" Target="../media/image3780.png"/><Relationship Id="rId4" Type="http://schemas.openxmlformats.org/officeDocument/2006/relationships/image" Target="../media/image345.png"/><Relationship Id="rId9" Type="http://schemas.openxmlformats.org/officeDocument/2006/relationships/image" Target="../media/image381.png"/><Relationship Id="rId14" Type="http://schemas.openxmlformats.org/officeDocument/2006/relationships/image" Target="../media/image355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18" Type="http://schemas.openxmlformats.org/officeDocument/2006/relationships/image" Target="../media/image3770.png"/><Relationship Id="rId3" Type="http://schemas.openxmlformats.org/officeDocument/2006/relationships/image" Target="../media/image344.png"/><Relationship Id="rId21" Type="http://schemas.openxmlformats.org/officeDocument/2006/relationships/image" Target="../media/image3800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590.png"/><Relationship Id="rId16" Type="http://schemas.openxmlformats.org/officeDocument/2006/relationships/image" Target="../media/image373.png"/><Relationship Id="rId20" Type="http://schemas.openxmlformats.org/officeDocument/2006/relationships/image" Target="../media/image37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79.png"/><Relationship Id="rId19" Type="http://schemas.openxmlformats.org/officeDocument/2006/relationships/image" Target="../media/image3780.png"/><Relationship Id="rId4" Type="http://schemas.openxmlformats.org/officeDocument/2006/relationships/image" Target="../media/image345.png"/><Relationship Id="rId9" Type="http://schemas.openxmlformats.org/officeDocument/2006/relationships/image" Target="../media/image381.png"/><Relationship Id="rId14" Type="http://schemas.openxmlformats.org/officeDocument/2006/relationships/image" Target="../media/image355.png"/><Relationship Id="rId22" Type="http://schemas.openxmlformats.org/officeDocument/2006/relationships/image" Target="../media/image3810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18" Type="http://schemas.openxmlformats.org/officeDocument/2006/relationships/image" Target="../media/image3770.png"/><Relationship Id="rId3" Type="http://schemas.openxmlformats.org/officeDocument/2006/relationships/image" Target="../media/image344.png"/><Relationship Id="rId21" Type="http://schemas.openxmlformats.org/officeDocument/2006/relationships/image" Target="../media/image3800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590.png"/><Relationship Id="rId16" Type="http://schemas.openxmlformats.org/officeDocument/2006/relationships/image" Target="../media/image357.png"/><Relationship Id="rId20" Type="http://schemas.openxmlformats.org/officeDocument/2006/relationships/image" Target="../media/image37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19" Type="http://schemas.openxmlformats.org/officeDocument/2006/relationships/image" Target="../media/image3780.png"/><Relationship Id="rId4" Type="http://schemas.openxmlformats.org/officeDocument/2006/relationships/image" Target="../media/image345.png"/><Relationship Id="rId9" Type="http://schemas.openxmlformats.org/officeDocument/2006/relationships/image" Target="../media/image381.png"/><Relationship Id="rId14" Type="http://schemas.openxmlformats.org/officeDocument/2006/relationships/image" Target="../media/image355.png"/><Relationship Id="rId22" Type="http://schemas.openxmlformats.org/officeDocument/2006/relationships/image" Target="../media/image3810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18" Type="http://schemas.openxmlformats.org/officeDocument/2006/relationships/image" Target="../media/image3820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83.png"/><Relationship Id="rId17" Type="http://schemas.openxmlformats.org/officeDocument/2006/relationships/image" Target="../media/image358.png"/><Relationship Id="rId2" Type="http://schemas.openxmlformats.org/officeDocument/2006/relationships/image" Target="../media/image3590.png"/><Relationship Id="rId16" Type="http://schemas.openxmlformats.org/officeDocument/2006/relationships/image" Target="../media/image3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18" Type="http://schemas.openxmlformats.org/officeDocument/2006/relationships/image" Target="../media/image3820.png"/><Relationship Id="rId3" Type="http://schemas.openxmlformats.org/officeDocument/2006/relationships/image" Target="../media/image344.png"/><Relationship Id="rId7" Type="http://schemas.openxmlformats.org/officeDocument/2006/relationships/image" Target="../media/image348.png"/><Relationship Id="rId12" Type="http://schemas.openxmlformats.org/officeDocument/2006/relationships/image" Target="../media/image383.png"/><Relationship Id="rId17" Type="http://schemas.openxmlformats.org/officeDocument/2006/relationships/image" Target="../media/image358.png"/><Relationship Id="rId2" Type="http://schemas.openxmlformats.org/officeDocument/2006/relationships/image" Target="../media/image3590.png"/><Relationship Id="rId16" Type="http://schemas.openxmlformats.org/officeDocument/2006/relationships/image" Target="../media/image357.png"/><Relationship Id="rId20" Type="http://schemas.openxmlformats.org/officeDocument/2006/relationships/image" Target="../media/image38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84.png"/><Relationship Id="rId10" Type="http://schemas.openxmlformats.org/officeDocument/2006/relationships/image" Target="../media/image351.png"/><Relationship Id="rId19" Type="http://schemas.openxmlformats.org/officeDocument/2006/relationships/image" Target="../media/image3830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70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82.png"/><Relationship Id="rId18" Type="http://schemas.openxmlformats.org/officeDocument/2006/relationships/image" Target="../media/image3820.png"/><Relationship Id="rId3" Type="http://schemas.openxmlformats.org/officeDocument/2006/relationships/image" Target="../media/image344.png"/><Relationship Id="rId21" Type="http://schemas.openxmlformats.org/officeDocument/2006/relationships/image" Target="../media/image385.png"/><Relationship Id="rId7" Type="http://schemas.openxmlformats.org/officeDocument/2006/relationships/image" Target="../media/image348.png"/><Relationship Id="rId12" Type="http://schemas.openxmlformats.org/officeDocument/2006/relationships/image" Target="../media/image383.png"/><Relationship Id="rId17" Type="http://schemas.openxmlformats.org/officeDocument/2006/relationships/image" Target="../media/image376.png"/><Relationship Id="rId2" Type="http://schemas.openxmlformats.org/officeDocument/2006/relationships/image" Target="../media/image3590.png"/><Relationship Id="rId16" Type="http://schemas.openxmlformats.org/officeDocument/2006/relationships/image" Target="../media/image357.png"/><Relationship Id="rId20" Type="http://schemas.openxmlformats.org/officeDocument/2006/relationships/image" Target="../media/image38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19" Type="http://schemas.openxmlformats.org/officeDocument/2006/relationships/image" Target="../media/image3830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Relationship Id="rId22" Type="http://schemas.openxmlformats.org/officeDocument/2006/relationships/image" Target="../media/image386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18" Type="http://schemas.openxmlformats.org/officeDocument/2006/relationships/image" Target="../media/image3820.png"/><Relationship Id="rId3" Type="http://schemas.openxmlformats.org/officeDocument/2006/relationships/image" Target="../media/image344.png"/><Relationship Id="rId21" Type="http://schemas.openxmlformats.org/officeDocument/2006/relationships/image" Target="../media/image385.png"/><Relationship Id="rId7" Type="http://schemas.openxmlformats.org/officeDocument/2006/relationships/image" Target="../media/image348.png"/><Relationship Id="rId12" Type="http://schemas.openxmlformats.org/officeDocument/2006/relationships/image" Target="../media/image383.png"/><Relationship Id="rId17" Type="http://schemas.openxmlformats.org/officeDocument/2006/relationships/image" Target="../media/image358.png"/><Relationship Id="rId2" Type="http://schemas.openxmlformats.org/officeDocument/2006/relationships/image" Target="../media/image3590.png"/><Relationship Id="rId16" Type="http://schemas.openxmlformats.org/officeDocument/2006/relationships/image" Target="../media/image357.png"/><Relationship Id="rId20" Type="http://schemas.openxmlformats.org/officeDocument/2006/relationships/image" Target="../media/image38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10" Type="http://schemas.openxmlformats.org/officeDocument/2006/relationships/image" Target="../media/image351.png"/><Relationship Id="rId19" Type="http://schemas.openxmlformats.org/officeDocument/2006/relationships/image" Target="../media/image3830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Relationship Id="rId22" Type="http://schemas.openxmlformats.org/officeDocument/2006/relationships/image" Target="../media/image386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image" Target="../media/image365.png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399.pn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398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png"/><Relationship Id="rId18" Type="http://schemas.openxmlformats.org/officeDocument/2006/relationships/image" Target="../media/image403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image" Target="../media/image365.png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399.png"/><Relationship Id="rId10" Type="http://schemas.openxmlformats.org/officeDocument/2006/relationships/image" Target="../media/image394.png"/><Relationship Id="rId4" Type="http://schemas.openxmlformats.org/officeDocument/2006/relationships/image" Target="../media/image402.png"/><Relationship Id="rId9" Type="http://schemas.openxmlformats.org/officeDocument/2006/relationships/image" Target="../media/image393.png"/><Relationship Id="rId14" Type="http://schemas.openxmlformats.org/officeDocument/2006/relationships/image" Target="../media/image398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png"/><Relationship Id="rId18" Type="http://schemas.openxmlformats.org/officeDocument/2006/relationships/image" Target="../media/image403.png"/><Relationship Id="rId3" Type="http://schemas.openxmlformats.org/officeDocument/2006/relationships/image" Target="../media/image387.png"/><Relationship Id="rId7" Type="http://schemas.openxmlformats.org/officeDocument/2006/relationships/image" Target="../media/image378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image" Target="../media/image365.png"/><Relationship Id="rId16" Type="http://schemas.openxmlformats.org/officeDocument/2006/relationships/image" Target="../media/image400.png"/><Relationship Id="rId20" Type="http://schemas.openxmlformats.org/officeDocument/2006/relationships/image" Target="../media/image4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399.png"/><Relationship Id="rId10" Type="http://schemas.openxmlformats.org/officeDocument/2006/relationships/image" Target="../media/image394.png"/><Relationship Id="rId19" Type="http://schemas.openxmlformats.org/officeDocument/2006/relationships/image" Target="../media/image405.png"/><Relationship Id="rId4" Type="http://schemas.openxmlformats.org/officeDocument/2006/relationships/image" Target="../media/image402.png"/><Relationship Id="rId9" Type="http://schemas.openxmlformats.org/officeDocument/2006/relationships/image" Target="../media/image404.png"/><Relationship Id="rId14" Type="http://schemas.openxmlformats.org/officeDocument/2006/relationships/image" Target="../media/image398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82.png"/><Relationship Id="rId18" Type="http://schemas.openxmlformats.org/officeDocument/2006/relationships/image" Target="../media/image403.png"/><Relationship Id="rId3" Type="http://schemas.openxmlformats.org/officeDocument/2006/relationships/image" Target="../media/image387.png"/><Relationship Id="rId21" Type="http://schemas.openxmlformats.org/officeDocument/2006/relationships/image" Target="../media/image40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image" Target="../media/image365.png"/><Relationship Id="rId16" Type="http://schemas.openxmlformats.org/officeDocument/2006/relationships/image" Target="../media/image400.png"/><Relationship Id="rId20" Type="http://schemas.openxmlformats.org/officeDocument/2006/relationships/image" Target="../media/image4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399.png"/><Relationship Id="rId10" Type="http://schemas.openxmlformats.org/officeDocument/2006/relationships/image" Target="../media/image394.png"/><Relationship Id="rId19" Type="http://schemas.openxmlformats.org/officeDocument/2006/relationships/image" Target="../media/image405.png"/><Relationship Id="rId4" Type="http://schemas.openxmlformats.org/officeDocument/2006/relationships/image" Target="../media/image402.png"/><Relationship Id="rId9" Type="http://schemas.openxmlformats.org/officeDocument/2006/relationships/image" Target="../media/image393.png"/><Relationship Id="rId14" Type="http://schemas.openxmlformats.org/officeDocument/2006/relationships/image" Target="../media/image398.png"/><Relationship Id="rId22" Type="http://schemas.openxmlformats.org/officeDocument/2006/relationships/image" Target="../media/image408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png"/><Relationship Id="rId18" Type="http://schemas.openxmlformats.org/officeDocument/2006/relationships/image" Target="../media/image403.png"/><Relationship Id="rId3" Type="http://schemas.openxmlformats.org/officeDocument/2006/relationships/image" Target="../media/image387.png"/><Relationship Id="rId21" Type="http://schemas.openxmlformats.org/officeDocument/2006/relationships/image" Target="../media/image40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image" Target="../media/image365.png"/><Relationship Id="rId16" Type="http://schemas.openxmlformats.org/officeDocument/2006/relationships/image" Target="../media/image373.png"/><Relationship Id="rId20" Type="http://schemas.openxmlformats.org/officeDocument/2006/relationships/image" Target="../media/image4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411.png"/><Relationship Id="rId5" Type="http://schemas.openxmlformats.org/officeDocument/2006/relationships/image" Target="../media/image409.png"/><Relationship Id="rId15" Type="http://schemas.openxmlformats.org/officeDocument/2006/relationships/image" Target="../media/image399.png"/><Relationship Id="rId23" Type="http://schemas.openxmlformats.org/officeDocument/2006/relationships/image" Target="../media/image410.png"/><Relationship Id="rId10" Type="http://schemas.openxmlformats.org/officeDocument/2006/relationships/image" Target="../media/image394.png"/><Relationship Id="rId19" Type="http://schemas.openxmlformats.org/officeDocument/2006/relationships/image" Target="../media/image405.png"/><Relationship Id="rId4" Type="http://schemas.openxmlformats.org/officeDocument/2006/relationships/image" Target="../media/image402.png"/><Relationship Id="rId9" Type="http://schemas.openxmlformats.org/officeDocument/2006/relationships/image" Target="../media/image393.png"/><Relationship Id="rId14" Type="http://schemas.openxmlformats.org/officeDocument/2006/relationships/image" Target="../media/image398.png"/><Relationship Id="rId22" Type="http://schemas.openxmlformats.org/officeDocument/2006/relationships/image" Target="../media/image408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png"/><Relationship Id="rId18" Type="http://schemas.openxmlformats.org/officeDocument/2006/relationships/image" Target="../media/image403.png"/><Relationship Id="rId3" Type="http://schemas.openxmlformats.org/officeDocument/2006/relationships/image" Target="../media/image387.png"/><Relationship Id="rId21" Type="http://schemas.openxmlformats.org/officeDocument/2006/relationships/image" Target="../media/image40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image" Target="../media/image365.png"/><Relationship Id="rId16" Type="http://schemas.openxmlformats.org/officeDocument/2006/relationships/image" Target="../media/image400.png"/><Relationship Id="rId20" Type="http://schemas.openxmlformats.org/officeDocument/2006/relationships/image" Target="../media/image4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411.png"/><Relationship Id="rId5" Type="http://schemas.openxmlformats.org/officeDocument/2006/relationships/image" Target="../media/image389.png"/><Relationship Id="rId15" Type="http://schemas.openxmlformats.org/officeDocument/2006/relationships/image" Target="../media/image399.png"/><Relationship Id="rId23" Type="http://schemas.openxmlformats.org/officeDocument/2006/relationships/image" Target="../media/image410.png"/><Relationship Id="rId10" Type="http://schemas.openxmlformats.org/officeDocument/2006/relationships/image" Target="../media/image394.png"/><Relationship Id="rId19" Type="http://schemas.openxmlformats.org/officeDocument/2006/relationships/image" Target="../media/image405.png"/><Relationship Id="rId4" Type="http://schemas.openxmlformats.org/officeDocument/2006/relationships/image" Target="../media/image402.png"/><Relationship Id="rId9" Type="http://schemas.openxmlformats.org/officeDocument/2006/relationships/image" Target="../media/image393.png"/><Relationship Id="rId14" Type="http://schemas.openxmlformats.org/officeDocument/2006/relationships/image" Target="../media/image398.png"/><Relationship Id="rId22" Type="http://schemas.openxmlformats.org/officeDocument/2006/relationships/image" Target="../media/image408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13" Type="http://schemas.openxmlformats.org/officeDocument/2006/relationships/image" Target="../media/image397.png"/><Relationship Id="rId18" Type="http://schemas.openxmlformats.org/officeDocument/2006/relationships/image" Target="../media/image413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image" Target="../media/image365.png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399.pn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39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7.png"/><Relationship Id="rId7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13" Type="http://schemas.openxmlformats.org/officeDocument/2006/relationships/image" Target="../media/image397.png"/><Relationship Id="rId18" Type="http://schemas.openxmlformats.org/officeDocument/2006/relationships/image" Target="../media/image413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12" Type="http://schemas.openxmlformats.org/officeDocument/2006/relationships/image" Target="../media/image414.png"/><Relationship Id="rId17" Type="http://schemas.openxmlformats.org/officeDocument/2006/relationships/image" Target="../media/image401.png"/><Relationship Id="rId2" Type="http://schemas.openxmlformats.org/officeDocument/2006/relationships/image" Target="../media/image365.png"/><Relationship Id="rId16" Type="http://schemas.openxmlformats.org/officeDocument/2006/relationships/image" Target="../media/image400.png"/><Relationship Id="rId20" Type="http://schemas.openxmlformats.org/officeDocument/2006/relationships/image" Target="../media/image4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69.png"/><Relationship Id="rId5" Type="http://schemas.openxmlformats.org/officeDocument/2006/relationships/image" Target="../media/image389.png"/><Relationship Id="rId15" Type="http://schemas.openxmlformats.org/officeDocument/2006/relationships/image" Target="../media/image399.png"/><Relationship Id="rId10" Type="http://schemas.openxmlformats.org/officeDocument/2006/relationships/image" Target="../media/image394.png"/><Relationship Id="rId19" Type="http://schemas.openxmlformats.org/officeDocument/2006/relationships/image" Target="../media/image415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398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13" Type="http://schemas.openxmlformats.org/officeDocument/2006/relationships/image" Target="../media/image397.png"/><Relationship Id="rId18" Type="http://schemas.openxmlformats.org/officeDocument/2006/relationships/image" Target="../media/image413.png"/><Relationship Id="rId3" Type="http://schemas.openxmlformats.org/officeDocument/2006/relationships/image" Target="../media/image387.png"/><Relationship Id="rId21" Type="http://schemas.openxmlformats.org/officeDocument/2006/relationships/image" Target="../media/image41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image" Target="../media/image365.png"/><Relationship Id="rId16" Type="http://schemas.openxmlformats.org/officeDocument/2006/relationships/image" Target="../media/image400.png"/><Relationship Id="rId20" Type="http://schemas.openxmlformats.org/officeDocument/2006/relationships/image" Target="../media/image4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384.png"/><Relationship Id="rId10" Type="http://schemas.openxmlformats.org/officeDocument/2006/relationships/image" Target="../media/image379.png"/><Relationship Id="rId19" Type="http://schemas.openxmlformats.org/officeDocument/2006/relationships/image" Target="../media/image415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398.png"/><Relationship Id="rId22" Type="http://schemas.openxmlformats.org/officeDocument/2006/relationships/image" Target="../media/image418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13" Type="http://schemas.openxmlformats.org/officeDocument/2006/relationships/image" Target="../media/image397.png"/><Relationship Id="rId18" Type="http://schemas.openxmlformats.org/officeDocument/2006/relationships/image" Target="../media/image413.png"/><Relationship Id="rId3" Type="http://schemas.openxmlformats.org/officeDocument/2006/relationships/image" Target="../media/image387.png"/><Relationship Id="rId21" Type="http://schemas.openxmlformats.org/officeDocument/2006/relationships/image" Target="../media/image41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376.png"/><Relationship Id="rId2" Type="http://schemas.openxmlformats.org/officeDocument/2006/relationships/image" Target="../media/image365.png"/><Relationship Id="rId16" Type="http://schemas.openxmlformats.org/officeDocument/2006/relationships/image" Target="../media/image400.png"/><Relationship Id="rId20" Type="http://schemas.openxmlformats.org/officeDocument/2006/relationships/image" Target="../media/image4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420.png"/><Relationship Id="rId5" Type="http://schemas.openxmlformats.org/officeDocument/2006/relationships/image" Target="../media/image389.png"/><Relationship Id="rId15" Type="http://schemas.openxmlformats.org/officeDocument/2006/relationships/image" Target="../media/image399.png"/><Relationship Id="rId23" Type="http://schemas.openxmlformats.org/officeDocument/2006/relationships/image" Target="../media/image419.png"/><Relationship Id="rId10" Type="http://schemas.openxmlformats.org/officeDocument/2006/relationships/image" Target="../media/image394.png"/><Relationship Id="rId19" Type="http://schemas.openxmlformats.org/officeDocument/2006/relationships/image" Target="../media/image415.png"/><Relationship Id="rId4" Type="http://schemas.openxmlformats.org/officeDocument/2006/relationships/image" Target="../media/image388.png"/><Relationship Id="rId9" Type="http://schemas.openxmlformats.org/officeDocument/2006/relationships/image" Target="../media/image404.png"/><Relationship Id="rId14" Type="http://schemas.openxmlformats.org/officeDocument/2006/relationships/image" Target="../media/image398.png"/><Relationship Id="rId22" Type="http://schemas.openxmlformats.org/officeDocument/2006/relationships/image" Target="../media/image418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2.png"/><Relationship Id="rId13" Type="http://schemas.openxmlformats.org/officeDocument/2006/relationships/image" Target="../media/image397.png"/><Relationship Id="rId18" Type="http://schemas.openxmlformats.org/officeDocument/2006/relationships/image" Target="../media/image413.png"/><Relationship Id="rId3" Type="http://schemas.openxmlformats.org/officeDocument/2006/relationships/image" Target="../media/image387.png"/><Relationship Id="rId21" Type="http://schemas.openxmlformats.org/officeDocument/2006/relationships/image" Target="../media/image41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image" Target="../media/image365.png"/><Relationship Id="rId16" Type="http://schemas.openxmlformats.org/officeDocument/2006/relationships/image" Target="../media/image400.png"/><Relationship Id="rId20" Type="http://schemas.openxmlformats.org/officeDocument/2006/relationships/image" Target="../media/image4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420.png"/><Relationship Id="rId5" Type="http://schemas.openxmlformats.org/officeDocument/2006/relationships/image" Target="../media/image389.png"/><Relationship Id="rId15" Type="http://schemas.openxmlformats.org/officeDocument/2006/relationships/image" Target="../media/image399.png"/><Relationship Id="rId23" Type="http://schemas.openxmlformats.org/officeDocument/2006/relationships/image" Target="../media/image419.png"/><Relationship Id="rId10" Type="http://schemas.openxmlformats.org/officeDocument/2006/relationships/image" Target="../media/image394.png"/><Relationship Id="rId19" Type="http://schemas.openxmlformats.org/officeDocument/2006/relationships/image" Target="../media/image415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398.png"/><Relationship Id="rId22" Type="http://schemas.openxmlformats.org/officeDocument/2006/relationships/image" Target="../media/image418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png"/><Relationship Id="rId3" Type="http://schemas.openxmlformats.org/officeDocument/2006/relationships/image" Target="../media/image38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image" Target="../media/image365.png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399.pn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398.pn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png"/><Relationship Id="rId18" Type="http://schemas.openxmlformats.org/officeDocument/2006/relationships/image" Target="../media/image423.png"/><Relationship Id="rId3" Type="http://schemas.openxmlformats.org/officeDocument/2006/relationships/image" Target="../media/image422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image" Target="../media/image421.png"/><Relationship Id="rId16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399.png"/><Relationship Id="rId10" Type="http://schemas.openxmlformats.org/officeDocument/2006/relationships/image" Target="../media/image394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398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13" Type="http://schemas.openxmlformats.org/officeDocument/2006/relationships/image" Target="../media/image397.png"/><Relationship Id="rId18" Type="http://schemas.openxmlformats.org/officeDocument/2006/relationships/image" Target="../media/image423.png"/><Relationship Id="rId3" Type="http://schemas.openxmlformats.org/officeDocument/2006/relationships/image" Target="../media/image422.png"/><Relationship Id="rId7" Type="http://schemas.openxmlformats.org/officeDocument/2006/relationships/image" Target="../media/image378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image" Target="../media/image421.png"/><Relationship Id="rId16" Type="http://schemas.openxmlformats.org/officeDocument/2006/relationships/image" Target="../media/image400.png"/><Relationship Id="rId20" Type="http://schemas.openxmlformats.org/officeDocument/2006/relationships/image" Target="../media/image4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399.png"/><Relationship Id="rId10" Type="http://schemas.openxmlformats.org/officeDocument/2006/relationships/image" Target="../media/image394.png"/><Relationship Id="rId19" Type="http://schemas.openxmlformats.org/officeDocument/2006/relationships/image" Target="../media/image425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398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png"/><Relationship Id="rId18" Type="http://schemas.openxmlformats.org/officeDocument/2006/relationships/image" Target="../media/image423.png"/><Relationship Id="rId3" Type="http://schemas.openxmlformats.org/officeDocument/2006/relationships/image" Target="../media/image422.png"/><Relationship Id="rId21" Type="http://schemas.openxmlformats.org/officeDocument/2006/relationships/image" Target="../media/image427.png"/><Relationship Id="rId7" Type="http://schemas.openxmlformats.org/officeDocument/2006/relationships/image" Target="../media/image391.png"/><Relationship Id="rId12" Type="http://schemas.openxmlformats.org/officeDocument/2006/relationships/image" Target="../media/image414.png"/><Relationship Id="rId17" Type="http://schemas.openxmlformats.org/officeDocument/2006/relationships/image" Target="../media/image401.png"/><Relationship Id="rId2" Type="http://schemas.openxmlformats.org/officeDocument/2006/relationships/image" Target="../media/image421.png"/><Relationship Id="rId16" Type="http://schemas.openxmlformats.org/officeDocument/2006/relationships/image" Target="../media/image400.png"/><Relationship Id="rId20" Type="http://schemas.openxmlformats.org/officeDocument/2006/relationships/image" Target="../media/image4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11" Type="http://schemas.openxmlformats.org/officeDocument/2006/relationships/image" Target="../media/image395.png"/><Relationship Id="rId5" Type="http://schemas.openxmlformats.org/officeDocument/2006/relationships/image" Target="../media/image389.png"/><Relationship Id="rId15" Type="http://schemas.openxmlformats.org/officeDocument/2006/relationships/image" Target="../media/image399.png"/><Relationship Id="rId10" Type="http://schemas.openxmlformats.org/officeDocument/2006/relationships/image" Target="../media/image394.png"/><Relationship Id="rId19" Type="http://schemas.openxmlformats.org/officeDocument/2006/relationships/image" Target="../media/image425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398.png"/><Relationship Id="rId22" Type="http://schemas.openxmlformats.org/officeDocument/2006/relationships/image" Target="../media/image428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png"/><Relationship Id="rId18" Type="http://schemas.openxmlformats.org/officeDocument/2006/relationships/image" Target="../media/image423.png"/><Relationship Id="rId3" Type="http://schemas.openxmlformats.org/officeDocument/2006/relationships/image" Target="../media/image422.png"/><Relationship Id="rId21" Type="http://schemas.openxmlformats.org/officeDocument/2006/relationships/image" Target="../media/image42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" Type="http://schemas.openxmlformats.org/officeDocument/2006/relationships/image" Target="../media/image421.png"/><Relationship Id="rId16" Type="http://schemas.openxmlformats.org/officeDocument/2006/relationships/image" Target="../media/image400.png"/><Relationship Id="rId20" Type="http://schemas.openxmlformats.org/officeDocument/2006/relationships/image" Target="../media/image4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430.png"/><Relationship Id="rId5" Type="http://schemas.openxmlformats.org/officeDocument/2006/relationships/image" Target="../media/image409.png"/><Relationship Id="rId15" Type="http://schemas.openxmlformats.org/officeDocument/2006/relationships/image" Target="../media/image384.png"/><Relationship Id="rId23" Type="http://schemas.openxmlformats.org/officeDocument/2006/relationships/image" Target="../media/image429.png"/><Relationship Id="rId10" Type="http://schemas.openxmlformats.org/officeDocument/2006/relationships/image" Target="../media/image394.png"/><Relationship Id="rId19" Type="http://schemas.openxmlformats.org/officeDocument/2006/relationships/image" Target="../media/image425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398.png"/><Relationship Id="rId22" Type="http://schemas.openxmlformats.org/officeDocument/2006/relationships/image" Target="../media/image428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png"/><Relationship Id="rId18" Type="http://schemas.openxmlformats.org/officeDocument/2006/relationships/image" Target="../media/image423.png"/><Relationship Id="rId26" Type="http://schemas.openxmlformats.org/officeDocument/2006/relationships/image" Target="../media/image433.png"/><Relationship Id="rId3" Type="http://schemas.openxmlformats.org/officeDocument/2006/relationships/image" Target="../media/image422.png"/><Relationship Id="rId21" Type="http://schemas.openxmlformats.org/officeDocument/2006/relationships/image" Target="../media/image42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376.png"/><Relationship Id="rId25" Type="http://schemas.openxmlformats.org/officeDocument/2006/relationships/image" Target="../media/image432.png"/><Relationship Id="rId2" Type="http://schemas.openxmlformats.org/officeDocument/2006/relationships/image" Target="../media/image421.png"/><Relationship Id="rId16" Type="http://schemas.openxmlformats.org/officeDocument/2006/relationships/image" Target="../media/image400.png"/><Relationship Id="rId20" Type="http://schemas.openxmlformats.org/officeDocument/2006/relationships/image" Target="../media/image4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430.png"/><Relationship Id="rId5" Type="http://schemas.openxmlformats.org/officeDocument/2006/relationships/image" Target="../media/image389.png"/><Relationship Id="rId15" Type="http://schemas.openxmlformats.org/officeDocument/2006/relationships/image" Target="../media/image399.png"/><Relationship Id="rId23" Type="http://schemas.openxmlformats.org/officeDocument/2006/relationships/image" Target="../media/image429.png"/><Relationship Id="rId10" Type="http://schemas.openxmlformats.org/officeDocument/2006/relationships/image" Target="../media/image394.png"/><Relationship Id="rId19" Type="http://schemas.openxmlformats.org/officeDocument/2006/relationships/image" Target="../media/image425.png"/><Relationship Id="rId4" Type="http://schemas.openxmlformats.org/officeDocument/2006/relationships/image" Target="../media/image431.png"/><Relationship Id="rId9" Type="http://schemas.openxmlformats.org/officeDocument/2006/relationships/image" Target="../media/image393.png"/><Relationship Id="rId14" Type="http://schemas.openxmlformats.org/officeDocument/2006/relationships/image" Target="../media/image398.png"/><Relationship Id="rId22" Type="http://schemas.openxmlformats.org/officeDocument/2006/relationships/image" Target="../media/image4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7.png"/><Relationship Id="rId7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68.png"/><Relationship Id="rId9" Type="http://schemas.openxmlformats.org/officeDocument/2006/relationships/image" Target="../media/image74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.png"/><Relationship Id="rId13" Type="http://schemas.openxmlformats.org/officeDocument/2006/relationships/image" Target="../media/image397.png"/><Relationship Id="rId18" Type="http://schemas.openxmlformats.org/officeDocument/2006/relationships/image" Target="../media/image423.png"/><Relationship Id="rId26" Type="http://schemas.openxmlformats.org/officeDocument/2006/relationships/image" Target="../media/image433.png"/><Relationship Id="rId3" Type="http://schemas.openxmlformats.org/officeDocument/2006/relationships/image" Target="../media/image422.png"/><Relationship Id="rId21" Type="http://schemas.openxmlformats.org/officeDocument/2006/relationships/image" Target="../media/image427.png"/><Relationship Id="rId7" Type="http://schemas.openxmlformats.org/officeDocument/2006/relationships/image" Target="../media/image391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25" Type="http://schemas.openxmlformats.org/officeDocument/2006/relationships/image" Target="../media/image432.png"/><Relationship Id="rId2" Type="http://schemas.openxmlformats.org/officeDocument/2006/relationships/image" Target="../media/image421.png"/><Relationship Id="rId16" Type="http://schemas.openxmlformats.org/officeDocument/2006/relationships/image" Target="../media/image400.png"/><Relationship Id="rId20" Type="http://schemas.openxmlformats.org/officeDocument/2006/relationships/image" Target="../media/image4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0.png"/><Relationship Id="rId11" Type="http://schemas.openxmlformats.org/officeDocument/2006/relationships/image" Target="../media/image395.png"/><Relationship Id="rId24" Type="http://schemas.openxmlformats.org/officeDocument/2006/relationships/image" Target="../media/image430.png"/><Relationship Id="rId5" Type="http://schemas.openxmlformats.org/officeDocument/2006/relationships/image" Target="../media/image389.png"/><Relationship Id="rId15" Type="http://schemas.openxmlformats.org/officeDocument/2006/relationships/image" Target="../media/image399.png"/><Relationship Id="rId23" Type="http://schemas.openxmlformats.org/officeDocument/2006/relationships/image" Target="../media/image429.png"/><Relationship Id="rId10" Type="http://schemas.openxmlformats.org/officeDocument/2006/relationships/image" Target="../media/image394.png"/><Relationship Id="rId19" Type="http://schemas.openxmlformats.org/officeDocument/2006/relationships/image" Target="../media/image425.png"/><Relationship Id="rId4" Type="http://schemas.openxmlformats.org/officeDocument/2006/relationships/image" Target="../media/image388.png"/><Relationship Id="rId9" Type="http://schemas.openxmlformats.org/officeDocument/2006/relationships/image" Target="../media/image393.png"/><Relationship Id="rId14" Type="http://schemas.openxmlformats.org/officeDocument/2006/relationships/image" Target="../media/image398.png"/><Relationship Id="rId22" Type="http://schemas.openxmlformats.org/officeDocument/2006/relationships/image" Target="../media/image428.png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13" Type="http://schemas.openxmlformats.org/officeDocument/2006/relationships/image" Target="../media/image398.png"/><Relationship Id="rId3" Type="http://schemas.openxmlformats.org/officeDocument/2006/relationships/image" Target="../media/image388.png"/><Relationship Id="rId7" Type="http://schemas.openxmlformats.org/officeDocument/2006/relationships/image" Target="../media/image392.png"/><Relationship Id="rId12" Type="http://schemas.openxmlformats.org/officeDocument/2006/relationships/image" Target="../media/image397.png"/><Relationship Id="rId17" Type="http://schemas.openxmlformats.org/officeDocument/2006/relationships/image" Target="../media/image365.png"/><Relationship Id="rId2" Type="http://schemas.openxmlformats.org/officeDocument/2006/relationships/image" Target="../media/image434.png"/><Relationship Id="rId16" Type="http://schemas.openxmlformats.org/officeDocument/2006/relationships/image" Target="../media/image4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1.png"/><Relationship Id="rId11" Type="http://schemas.openxmlformats.org/officeDocument/2006/relationships/image" Target="../media/image396.png"/><Relationship Id="rId5" Type="http://schemas.openxmlformats.org/officeDocument/2006/relationships/image" Target="../media/image390.png"/><Relationship Id="rId15" Type="http://schemas.openxmlformats.org/officeDocument/2006/relationships/image" Target="../media/image400.png"/><Relationship Id="rId10" Type="http://schemas.openxmlformats.org/officeDocument/2006/relationships/image" Target="../media/image395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Relationship Id="rId14" Type="http://schemas.openxmlformats.org/officeDocument/2006/relationships/image" Target="../media/image399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5" Type="http://schemas.openxmlformats.org/officeDocument/2006/relationships/image" Target="../media/image438.png"/><Relationship Id="rId4" Type="http://schemas.openxmlformats.org/officeDocument/2006/relationships/image" Target="../media/image4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7.png"/><Relationship Id="rId7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68.png"/><Relationship Id="rId9" Type="http://schemas.openxmlformats.org/officeDocument/2006/relationships/image" Target="../media/image75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8.png"/><Relationship Id="rId4" Type="http://schemas.openxmlformats.org/officeDocument/2006/relationships/image" Target="../media/image447.pn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3.png"/><Relationship Id="rId5" Type="http://schemas.openxmlformats.org/officeDocument/2006/relationships/image" Target="../media/image452.png"/><Relationship Id="rId4" Type="http://schemas.openxmlformats.org/officeDocument/2006/relationships/image" Target="../media/image451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4.png"/><Relationship Id="rId5" Type="http://schemas.openxmlformats.org/officeDocument/2006/relationships/image" Target="../media/image452.png"/><Relationship Id="rId4" Type="http://schemas.openxmlformats.org/officeDocument/2006/relationships/image" Target="../media/image451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5.png"/><Relationship Id="rId5" Type="http://schemas.openxmlformats.org/officeDocument/2006/relationships/image" Target="../media/image452.png"/><Relationship Id="rId4" Type="http://schemas.openxmlformats.org/officeDocument/2006/relationships/image" Target="../media/image451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6.png"/><Relationship Id="rId4" Type="http://schemas.openxmlformats.org/officeDocument/2006/relationships/image" Target="../media/image87.png"/><Relationship Id="rId9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9.png"/><Relationship Id="rId4" Type="http://schemas.openxmlformats.org/officeDocument/2006/relationships/image" Target="../media/image97.png"/><Relationship Id="rId9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00.png"/><Relationship Id="rId10" Type="http://schemas.openxmlformats.org/officeDocument/2006/relationships/image" Target="../media/image102.png"/><Relationship Id="rId4" Type="http://schemas.openxmlformats.org/officeDocument/2006/relationships/image" Target="../media/image97.png"/><Relationship Id="rId9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96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96.png"/><Relationship Id="rId3" Type="http://schemas.openxmlformats.org/officeDocument/2006/relationships/image" Target="../media/image115.png"/><Relationship Id="rId7" Type="http://schemas.openxmlformats.org/officeDocument/2006/relationships/image" Target="../media/image108.png"/><Relationship Id="rId12" Type="http://schemas.openxmlformats.org/officeDocument/2006/relationships/image" Target="../media/image11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6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9.png"/><Relationship Id="rId3" Type="http://schemas.openxmlformats.org/officeDocument/2006/relationships/image" Target="../media/image115.png"/><Relationship Id="rId7" Type="http://schemas.openxmlformats.org/officeDocument/2006/relationships/image" Target="../media/image108.png"/><Relationship Id="rId12" Type="http://schemas.openxmlformats.org/officeDocument/2006/relationships/image" Target="../media/image11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96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18.png"/><Relationship Id="rId9" Type="http://schemas.openxmlformats.org/officeDocument/2006/relationships/image" Target="../media/image110.png"/><Relationship Id="rId14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121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40.png"/><Relationship Id="rId3" Type="http://schemas.openxmlformats.org/officeDocument/2006/relationships/image" Target="../media/image138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image" Target="../media/image121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4.png"/><Relationship Id="rId4" Type="http://schemas.openxmlformats.org/officeDocument/2006/relationships/image" Target="../media/image19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67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4.png"/><Relationship Id="rId4" Type="http://schemas.openxmlformats.org/officeDocument/2006/relationships/image" Target="../media/image2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4.png"/><Relationship Id="rId4" Type="http://schemas.openxmlformats.org/officeDocument/2006/relationships/image" Target="../media/image2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9.png"/><Relationship Id="rId4" Type="http://schemas.openxmlformats.org/officeDocument/2006/relationships/image" Target="../media/image2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14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18.png"/><Relationship Id="rId7" Type="http://schemas.openxmlformats.org/officeDocument/2006/relationships/image" Target="../media/image219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18.png"/><Relationship Id="rId7" Type="http://schemas.openxmlformats.org/officeDocument/2006/relationships/image" Target="../media/image219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8.png"/><Relationship Id="rId7" Type="http://schemas.openxmlformats.org/officeDocument/2006/relationships/image" Target="../media/image223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Relationship Id="rId9" Type="http://schemas.openxmlformats.org/officeDocument/2006/relationships/image" Target="../media/image21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4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10" Type="http://schemas.openxmlformats.org/officeDocument/2006/relationships/image" Target="../media/image214.png"/><Relationship Id="rId4" Type="http://schemas.openxmlformats.org/officeDocument/2006/relationships/image" Target="../media/image220.png"/><Relationship Id="rId9" Type="http://schemas.openxmlformats.org/officeDocument/2006/relationships/image" Target="../media/image21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18.png"/><Relationship Id="rId7" Type="http://schemas.openxmlformats.org/officeDocument/2006/relationships/image" Target="../media/image224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14.png"/><Relationship Id="rId5" Type="http://schemas.openxmlformats.org/officeDocument/2006/relationships/image" Target="../media/image221.png"/><Relationship Id="rId10" Type="http://schemas.openxmlformats.org/officeDocument/2006/relationships/image" Target="../media/image219.png"/><Relationship Id="rId4" Type="http://schemas.openxmlformats.org/officeDocument/2006/relationships/image" Target="../media/image220.png"/><Relationship Id="rId9" Type="http://schemas.openxmlformats.org/officeDocument/2006/relationships/image" Target="../media/image22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18.png"/><Relationship Id="rId7" Type="http://schemas.openxmlformats.org/officeDocument/2006/relationships/image" Target="../media/image224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14.png"/><Relationship Id="rId5" Type="http://schemas.openxmlformats.org/officeDocument/2006/relationships/image" Target="../media/image221.png"/><Relationship Id="rId10" Type="http://schemas.openxmlformats.org/officeDocument/2006/relationships/image" Target="../media/image219.png"/><Relationship Id="rId4" Type="http://schemas.openxmlformats.org/officeDocument/2006/relationships/image" Target="../media/image220.png"/><Relationship Id="rId9" Type="http://schemas.openxmlformats.org/officeDocument/2006/relationships/image" Target="../media/image2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18.png"/><Relationship Id="rId7" Type="http://schemas.openxmlformats.org/officeDocument/2006/relationships/image" Target="../media/image224.png"/><Relationship Id="rId12" Type="http://schemas.openxmlformats.org/officeDocument/2006/relationships/image" Target="../media/image214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19.png"/><Relationship Id="rId5" Type="http://schemas.openxmlformats.org/officeDocument/2006/relationships/image" Target="../media/image221.png"/><Relationship Id="rId10" Type="http://schemas.openxmlformats.org/officeDocument/2006/relationships/image" Target="../media/image223.png"/><Relationship Id="rId4" Type="http://schemas.openxmlformats.org/officeDocument/2006/relationships/image" Target="../media/image220.png"/><Relationship Id="rId9" Type="http://schemas.openxmlformats.org/officeDocument/2006/relationships/image" Target="../media/image22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14.png"/><Relationship Id="rId3" Type="http://schemas.openxmlformats.org/officeDocument/2006/relationships/image" Target="../media/image218.png"/><Relationship Id="rId7" Type="http://schemas.openxmlformats.org/officeDocument/2006/relationships/image" Target="../media/image224.png"/><Relationship Id="rId12" Type="http://schemas.openxmlformats.org/officeDocument/2006/relationships/image" Target="../media/image219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3.png"/><Relationship Id="rId5" Type="http://schemas.openxmlformats.org/officeDocument/2006/relationships/image" Target="../media/image221.png"/><Relationship Id="rId10" Type="http://schemas.openxmlformats.org/officeDocument/2006/relationships/image" Target="../media/image227.png"/><Relationship Id="rId4" Type="http://schemas.openxmlformats.org/officeDocument/2006/relationships/image" Target="../media/image220.png"/><Relationship Id="rId9" Type="http://schemas.openxmlformats.org/officeDocument/2006/relationships/image" Target="../media/image22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14.png"/><Relationship Id="rId3" Type="http://schemas.openxmlformats.org/officeDocument/2006/relationships/image" Target="../media/image218.png"/><Relationship Id="rId7" Type="http://schemas.openxmlformats.org/officeDocument/2006/relationships/image" Target="../media/image224.png"/><Relationship Id="rId12" Type="http://schemas.openxmlformats.org/officeDocument/2006/relationships/image" Target="../media/image219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3.png"/><Relationship Id="rId5" Type="http://schemas.openxmlformats.org/officeDocument/2006/relationships/image" Target="../media/image221.png"/><Relationship Id="rId10" Type="http://schemas.openxmlformats.org/officeDocument/2006/relationships/image" Target="../media/image227.png"/><Relationship Id="rId4" Type="http://schemas.openxmlformats.org/officeDocument/2006/relationships/image" Target="../media/image220.png"/><Relationship Id="rId9" Type="http://schemas.openxmlformats.org/officeDocument/2006/relationships/image" Target="../media/image22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19.png"/><Relationship Id="rId3" Type="http://schemas.openxmlformats.org/officeDocument/2006/relationships/image" Target="../media/image218.png"/><Relationship Id="rId7" Type="http://schemas.openxmlformats.org/officeDocument/2006/relationships/image" Target="../media/image224.png"/><Relationship Id="rId12" Type="http://schemas.openxmlformats.org/officeDocument/2006/relationships/image" Target="../media/image223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8.png"/><Relationship Id="rId5" Type="http://schemas.openxmlformats.org/officeDocument/2006/relationships/image" Target="../media/image221.png"/><Relationship Id="rId10" Type="http://schemas.openxmlformats.org/officeDocument/2006/relationships/image" Target="../media/image227.png"/><Relationship Id="rId4" Type="http://schemas.openxmlformats.org/officeDocument/2006/relationships/image" Target="../media/image220.png"/><Relationship Id="rId9" Type="http://schemas.openxmlformats.org/officeDocument/2006/relationships/image" Target="../media/image226.png"/><Relationship Id="rId14" Type="http://schemas.openxmlformats.org/officeDocument/2006/relationships/image" Target="../media/image21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19.png"/><Relationship Id="rId3" Type="http://schemas.openxmlformats.org/officeDocument/2006/relationships/image" Target="../media/image218.png"/><Relationship Id="rId7" Type="http://schemas.openxmlformats.org/officeDocument/2006/relationships/image" Target="../media/image224.png"/><Relationship Id="rId12" Type="http://schemas.openxmlformats.org/officeDocument/2006/relationships/image" Target="../media/image223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8.png"/><Relationship Id="rId5" Type="http://schemas.openxmlformats.org/officeDocument/2006/relationships/image" Target="../media/image221.png"/><Relationship Id="rId15" Type="http://schemas.openxmlformats.org/officeDocument/2006/relationships/image" Target="../media/image229.png"/><Relationship Id="rId10" Type="http://schemas.openxmlformats.org/officeDocument/2006/relationships/image" Target="../media/image227.png"/><Relationship Id="rId4" Type="http://schemas.openxmlformats.org/officeDocument/2006/relationships/image" Target="../media/image220.png"/><Relationship Id="rId9" Type="http://schemas.openxmlformats.org/officeDocument/2006/relationships/image" Target="../media/image226.png"/><Relationship Id="rId14" Type="http://schemas.openxmlformats.org/officeDocument/2006/relationships/image" Target="../media/image21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19.png"/><Relationship Id="rId3" Type="http://schemas.openxmlformats.org/officeDocument/2006/relationships/image" Target="../media/image218.png"/><Relationship Id="rId7" Type="http://schemas.openxmlformats.org/officeDocument/2006/relationships/image" Target="../media/image224.png"/><Relationship Id="rId12" Type="http://schemas.openxmlformats.org/officeDocument/2006/relationships/image" Target="../media/image223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8.png"/><Relationship Id="rId5" Type="http://schemas.openxmlformats.org/officeDocument/2006/relationships/image" Target="../media/image221.png"/><Relationship Id="rId15" Type="http://schemas.openxmlformats.org/officeDocument/2006/relationships/image" Target="../media/image230.png"/><Relationship Id="rId10" Type="http://schemas.openxmlformats.org/officeDocument/2006/relationships/image" Target="../media/image227.png"/><Relationship Id="rId4" Type="http://schemas.openxmlformats.org/officeDocument/2006/relationships/image" Target="../media/image220.png"/><Relationship Id="rId9" Type="http://schemas.openxmlformats.org/officeDocument/2006/relationships/image" Target="../media/image226.png"/><Relationship Id="rId14" Type="http://schemas.openxmlformats.org/officeDocument/2006/relationships/image" Target="../media/image21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19.png"/><Relationship Id="rId3" Type="http://schemas.openxmlformats.org/officeDocument/2006/relationships/image" Target="../media/image218.png"/><Relationship Id="rId7" Type="http://schemas.openxmlformats.org/officeDocument/2006/relationships/image" Target="../media/image224.png"/><Relationship Id="rId12" Type="http://schemas.openxmlformats.org/officeDocument/2006/relationships/image" Target="../media/image223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8.png"/><Relationship Id="rId5" Type="http://schemas.openxmlformats.org/officeDocument/2006/relationships/image" Target="../media/image221.png"/><Relationship Id="rId10" Type="http://schemas.openxmlformats.org/officeDocument/2006/relationships/image" Target="../media/image227.png"/><Relationship Id="rId4" Type="http://schemas.openxmlformats.org/officeDocument/2006/relationships/image" Target="../media/image220.png"/><Relationship Id="rId9" Type="http://schemas.openxmlformats.org/officeDocument/2006/relationships/image" Target="../media/image226.png"/><Relationship Id="rId14" Type="http://schemas.openxmlformats.org/officeDocument/2006/relationships/image" Target="../media/image21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1.png"/><Relationship Id="rId3" Type="http://schemas.openxmlformats.org/officeDocument/2006/relationships/image" Target="../media/image218.png"/><Relationship Id="rId7" Type="http://schemas.openxmlformats.org/officeDocument/2006/relationships/image" Target="../media/image224.png"/><Relationship Id="rId12" Type="http://schemas.openxmlformats.org/officeDocument/2006/relationships/image" Target="../media/image223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8.png"/><Relationship Id="rId5" Type="http://schemas.openxmlformats.org/officeDocument/2006/relationships/image" Target="../media/image221.png"/><Relationship Id="rId15" Type="http://schemas.openxmlformats.org/officeDocument/2006/relationships/image" Target="../media/image214.png"/><Relationship Id="rId10" Type="http://schemas.openxmlformats.org/officeDocument/2006/relationships/image" Target="../media/image227.png"/><Relationship Id="rId4" Type="http://schemas.openxmlformats.org/officeDocument/2006/relationships/image" Target="../media/image220.png"/><Relationship Id="rId9" Type="http://schemas.openxmlformats.org/officeDocument/2006/relationships/image" Target="../media/image226.png"/><Relationship Id="rId14" Type="http://schemas.openxmlformats.org/officeDocument/2006/relationships/image" Target="../media/image21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1.png"/><Relationship Id="rId3" Type="http://schemas.openxmlformats.org/officeDocument/2006/relationships/image" Target="../media/image218.png"/><Relationship Id="rId7" Type="http://schemas.openxmlformats.org/officeDocument/2006/relationships/image" Target="../media/image224.png"/><Relationship Id="rId12" Type="http://schemas.openxmlformats.org/officeDocument/2006/relationships/image" Target="../media/image223.png"/><Relationship Id="rId2" Type="http://schemas.openxmlformats.org/officeDocument/2006/relationships/image" Target="../media/image217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8.png"/><Relationship Id="rId5" Type="http://schemas.openxmlformats.org/officeDocument/2006/relationships/image" Target="../media/image221.png"/><Relationship Id="rId15" Type="http://schemas.openxmlformats.org/officeDocument/2006/relationships/image" Target="../media/image219.png"/><Relationship Id="rId10" Type="http://schemas.openxmlformats.org/officeDocument/2006/relationships/image" Target="../media/image227.png"/><Relationship Id="rId4" Type="http://schemas.openxmlformats.org/officeDocument/2006/relationships/image" Target="../media/image220.png"/><Relationship Id="rId9" Type="http://schemas.openxmlformats.org/officeDocument/2006/relationships/image" Target="../media/image226.png"/><Relationship Id="rId14" Type="http://schemas.openxmlformats.org/officeDocument/2006/relationships/image" Target="../media/image23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1.png"/><Relationship Id="rId3" Type="http://schemas.openxmlformats.org/officeDocument/2006/relationships/image" Target="../media/image218.png"/><Relationship Id="rId7" Type="http://schemas.openxmlformats.org/officeDocument/2006/relationships/image" Target="../media/image224.png"/><Relationship Id="rId12" Type="http://schemas.openxmlformats.org/officeDocument/2006/relationships/image" Target="../media/image223.png"/><Relationship Id="rId17" Type="http://schemas.openxmlformats.org/officeDocument/2006/relationships/image" Target="../media/image214.png"/><Relationship Id="rId2" Type="http://schemas.openxmlformats.org/officeDocument/2006/relationships/image" Target="../media/image217.png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8.png"/><Relationship Id="rId5" Type="http://schemas.openxmlformats.org/officeDocument/2006/relationships/image" Target="../media/image221.png"/><Relationship Id="rId15" Type="http://schemas.openxmlformats.org/officeDocument/2006/relationships/image" Target="../media/image233.png"/><Relationship Id="rId10" Type="http://schemas.openxmlformats.org/officeDocument/2006/relationships/image" Target="../media/image227.png"/><Relationship Id="rId4" Type="http://schemas.openxmlformats.org/officeDocument/2006/relationships/image" Target="../media/image220.png"/><Relationship Id="rId9" Type="http://schemas.openxmlformats.org/officeDocument/2006/relationships/image" Target="../media/image226.png"/><Relationship Id="rId14" Type="http://schemas.openxmlformats.org/officeDocument/2006/relationships/image" Target="../media/image2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1.png"/><Relationship Id="rId3" Type="http://schemas.openxmlformats.org/officeDocument/2006/relationships/image" Target="../media/image218.png"/><Relationship Id="rId7" Type="http://schemas.openxmlformats.org/officeDocument/2006/relationships/image" Target="../media/image224.png"/><Relationship Id="rId12" Type="http://schemas.openxmlformats.org/officeDocument/2006/relationships/image" Target="../media/image223.png"/><Relationship Id="rId17" Type="http://schemas.openxmlformats.org/officeDocument/2006/relationships/image" Target="../media/image214.png"/><Relationship Id="rId2" Type="http://schemas.openxmlformats.org/officeDocument/2006/relationships/image" Target="../media/image217.png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8.png"/><Relationship Id="rId5" Type="http://schemas.openxmlformats.org/officeDocument/2006/relationships/image" Target="../media/image221.png"/><Relationship Id="rId15" Type="http://schemas.openxmlformats.org/officeDocument/2006/relationships/image" Target="../media/image233.png"/><Relationship Id="rId10" Type="http://schemas.openxmlformats.org/officeDocument/2006/relationships/image" Target="../media/image227.png"/><Relationship Id="rId4" Type="http://schemas.openxmlformats.org/officeDocument/2006/relationships/image" Target="../media/image220.png"/><Relationship Id="rId9" Type="http://schemas.openxmlformats.org/officeDocument/2006/relationships/image" Target="../media/image226.png"/><Relationship Id="rId14" Type="http://schemas.openxmlformats.org/officeDocument/2006/relationships/image" Target="../media/image23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1.png"/><Relationship Id="rId18" Type="http://schemas.openxmlformats.org/officeDocument/2006/relationships/image" Target="../media/image214.png"/><Relationship Id="rId3" Type="http://schemas.openxmlformats.org/officeDocument/2006/relationships/image" Target="../media/image218.png"/><Relationship Id="rId7" Type="http://schemas.openxmlformats.org/officeDocument/2006/relationships/image" Target="../media/image224.png"/><Relationship Id="rId12" Type="http://schemas.openxmlformats.org/officeDocument/2006/relationships/image" Target="../media/image223.png"/><Relationship Id="rId17" Type="http://schemas.openxmlformats.org/officeDocument/2006/relationships/image" Target="../media/image219.png"/><Relationship Id="rId2" Type="http://schemas.openxmlformats.org/officeDocument/2006/relationships/image" Target="../media/image217.png"/><Relationship Id="rId16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8.png"/><Relationship Id="rId5" Type="http://schemas.openxmlformats.org/officeDocument/2006/relationships/image" Target="../media/image221.png"/><Relationship Id="rId15" Type="http://schemas.openxmlformats.org/officeDocument/2006/relationships/image" Target="../media/image233.png"/><Relationship Id="rId10" Type="http://schemas.openxmlformats.org/officeDocument/2006/relationships/image" Target="../media/image227.png"/><Relationship Id="rId4" Type="http://schemas.openxmlformats.org/officeDocument/2006/relationships/image" Target="../media/image220.png"/><Relationship Id="rId9" Type="http://schemas.openxmlformats.org/officeDocument/2006/relationships/image" Target="../media/image226.png"/><Relationship Id="rId14" Type="http://schemas.openxmlformats.org/officeDocument/2006/relationships/image" Target="../media/image23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1.png"/><Relationship Id="rId18" Type="http://schemas.openxmlformats.org/officeDocument/2006/relationships/image" Target="../media/image214.png"/><Relationship Id="rId3" Type="http://schemas.openxmlformats.org/officeDocument/2006/relationships/image" Target="../media/image218.png"/><Relationship Id="rId7" Type="http://schemas.openxmlformats.org/officeDocument/2006/relationships/image" Target="../media/image224.png"/><Relationship Id="rId12" Type="http://schemas.openxmlformats.org/officeDocument/2006/relationships/image" Target="../media/image223.png"/><Relationship Id="rId17" Type="http://schemas.openxmlformats.org/officeDocument/2006/relationships/image" Target="../media/image219.png"/><Relationship Id="rId2" Type="http://schemas.openxmlformats.org/officeDocument/2006/relationships/image" Target="../media/image217.png"/><Relationship Id="rId16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8.png"/><Relationship Id="rId5" Type="http://schemas.openxmlformats.org/officeDocument/2006/relationships/image" Target="../media/image221.png"/><Relationship Id="rId15" Type="http://schemas.openxmlformats.org/officeDocument/2006/relationships/image" Target="../media/image233.png"/><Relationship Id="rId10" Type="http://schemas.openxmlformats.org/officeDocument/2006/relationships/image" Target="../media/image227.png"/><Relationship Id="rId19" Type="http://schemas.openxmlformats.org/officeDocument/2006/relationships/image" Target="../media/image235.png"/><Relationship Id="rId4" Type="http://schemas.openxmlformats.org/officeDocument/2006/relationships/image" Target="../media/image220.png"/><Relationship Id="rId9" Type="http://schemas.openxmlformats.org/officeDocument/2006/relationships/image" Target="../media/image226.png"/><Relationship Id="rId14" Type="http://schemas.openxmlformats.org/officeDocument/2006/relationships/image" Target="../media/image23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1.png"/><Relationship Id="rId18" Type="http://schemas.openxmlformats.org/officeDocument/2006/relationships/image" Target="../media/image214.png"/><Relationship Id="rId3" Type="http://schemas.openxmlformats.org/officeDocument/2006/relationships/image" Target="../media/image218.png"/><Relationship Id="rId7" Type="http://schemas.openxmlformats.org/officeDocument/2006/relationships/image" Target="../media/image224.png"/><Relationship Id="rId12" Type="http://schemas.openxmlformats.org/officeDocument/2006/relationships/image" Target="../media/image223.png"/><Relationship Id="rId17" Type="http://schemas.openxmlformats.org/officeDocument/2006/relationships/image" Target="../media/image219.png"/><Relationship Id="rId2" Type="http://schemas.openxmlformats.org/officeDocument/2006/relationships/image" Target="../media/image217.png"/><Relationship Id="rId16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8.png"/><Relationship Id="rId5" Type="http://schemas.openxmlformats.org/officeDocument/2006/relationships/image" Target="../media/image221.png"/><Relationship Id="rId15" Type="http://schemas.openxmlformats.org/officeDocument/2006/relationships/image" Target="../media/image233.png"/><Relationship Id="rId10" Type="http://schemas.openxmlformats.org/officeDocument/2006/relationships/image" Target="../media/image227.png"/><Relationship Id="rId4" Type="http://schemas.openxmlformats.org/officeDocument/2006/relationships/image" Target="../media/image220.png"/><Relationship Id="rId9" Type="http://schemas.openxmlformats.org/officeDocument/2006/relationships/image" Target="../media/image226.png"/><Relationship Id="rId14" Type="http://schemas.openxmlformats.org/officeDocument/2006/relationships/image" Target="../media/image23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1.png"/><Relationship Id="rId18" Type="http://schemas.openxmlformats.org/officeDocument/2006/relationships/image" Target="../media/image219.png"/><Relationship Id="rId3" Type="http://schemas.openxmlformats.org/officeDocument/2006/relationships/image" Target="../media/image218.png"/><Relationship Id="rId7" Type="http://schemas.openxmlformats.org/officeDocument/2006/relationships/image" Target="../media/image224.png"/><Relationship Id="rId12" Type="http://schemas.openxmlformats.org/officeDocument/2006/relationships/image" Target="../media/image223.png"/><Relationship Id="rId17" Type="http://schemas.openxmlformats.org/officeDocument/2006/relationships/image" Target="../media/image236.png"/><Relationship Id="rId2" Type="http://schemas.openxmlformats.org/officeDocument/2006/relationships/image" Target="../media/image217.png"/><Relationship Id="rId16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8.png"/><Relationship Id="rId5" Type="http://schemas.openxmlformats.org/officeDocument/2006/relationships/image" Target="../media/image221.png"/><Relationship Id="rId15" Type="http://schemas.openxmlformats.org/officeDocument/2006/relationships/image" Target="../media/image233.png"/><Relationship Id="rId10" Type="http://schemas.openxmlformats.org/officeDocument/2006/relationships/image" Target="../media/image227.png"/><Relationship Id="rId19" Type="http://schemas.openxmlformats.org/officeDocument/2006/relationships/image" Target="../media/image214.png"/><Relationship Id="rId4" Type="http://schemas.openxmlformats.org/officeDocument/2006/relationships/image" Target="../media/image220.png"/><Relationship Id="rId9" Type="http://schemas.openxmlformats.org/officeDocument/2006/relationships/image" Target="../media/image226.png"/><Relationship Id="rId14" Type="http://schemas.openxmlformats.org/officeDocument/2006/relationships/image" Target="../media/image2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1.png"/><Relationship Id="rId18" Type="http://schemas.openxmlformats.org/officeDocument/2006/relationships/image" Target="../media/image219.png"/><Relationship Id="rId3" Type="http://schemas.openxmlformats.org/officeDocument/2006/relationships/image" Target="../media/image218.png"/><Relationship Id="rId7" Type="http://schemas.openxmlformats.org/officeDocument/2006/relationships/image" Target="../media/image224.png"/><Relationship Id="rId12" Type="http://schemas.openxmlformats.org/officeDocument/2006/relationships/image" Target="../media/image223.png"/><Relationship Id="rId17" Type="http://schemas.openxmlformats.org/officeDocument/2006/relationships/image" Target="../media/image236.png"/><Relationship Id="rId2" Type="http://schemas.openxmlformats.org/officeDocument/2006/relationships/image" Target="../media/image217.png"/><Relationship Id="rId16" Type="http://schemas.openxmlformats.org/officeDocument/2006/relationships/image" Target="../media/image234.png"/><Relationship Id="rId20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8.png"/><Relationship Id="rId5" Type="http://schemas.openxmlformats.org/officeDocument/2006/relationships/image" Target="../media/image221.png"/><Relationship Id="rId15" Type="http://schemas.openxmlformats.org/officeDocument/2006/relationships/image" Target="../media/image233.png"/><Relationship Id="rId10" Type="http://schemas.openxmlformats.org/officeDocument/2006/relationships/image" Target="../media/image227.png"/><Relationship Id="rId19" Type="http://schemas.openxmlformats.org/officeDocument/2006/relationships/image" Target="../media/image214.png"/><Relationship Id="rId4" Type="http://schemas.openxmlformats.org/officeDocument/2006/relationships/image" Target="../media/image220.png"/><Relationship Id="rId9" Type="http://schemas.openxmlformats.org/officeDocument/2006/relationships/image" Target="../media/image226.png"/><Relationship Id="rId14" Type="http://schemas.openxmlformats.org/officeDocument/2006/relationships/image" Target="../media/image232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1.png"/><Relationship Id="rId18" Type="http://schemas.openxmlformats.org/officeDocument/2006/relationships/image" Target="../media/image219.png"/><Relationship Id="rId3" Type="http://schemas.openxmlformats.org/officeDocument/2006/relationships/image" Target="../media/image218.png"/><Relationship Id="rId7" Type="http://schemas.openxmlformats.org/officeDocument/2006/relationships/image" Target="../media/image224.png"/><Relationship Id="rId12" Type="http://schemas.openxmlformats.org/officeDocument/2006/relationships/image" Target="../media/image223.png"/><Relationship Id="rId17" Type="http://schemas.openxmlformats.org/officeDocument/2006/relationships/image" Target="../media/image236.png"/><Relationship Id="rId2" Type="http://schemas.openxmlformats.org/officeDocument/2006/relationships/image" Target="../media/image217.png"/><Relationship Id="rId16" Type="http://schemas.openxmlformats.org/officeDocument/2006/relationships/image" Target="../media/image234.png"/><Relationship Id="rId20" Type="http://schemas.openxmlformats.org/officeDocument/2006/relationships/image" Target="../media/image2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8.png"/><Relationship Id="rId5" Type="http://schemas.openxmlformats.org/officeDocument/2006/relationships/image" Target="../media/image221.png"/><Relationship Id="rId15" Type="http://schemas.openxmlformats.org/officeDocument/2006/relationships/image" Target="../media/image233.png"/><Relationship Id="rId10" Type="http://schemas.openxmlformats.org/officeDocument/2006/relationships/image" Target="../media/image227.png"/><Relationship Id="rId19" Type="http://schemas.openxmlformats.org/officeDocument/2006/relationships/image" Target="../media/image214.png"/><Relationship Id="rId4" Type="http://schemas.openxmlformats.org/officeDocument/2006/relationships/image" Target="../media/image220.png"/><Relationship Id="rId9" Type="http://schemas.openxmlformats.org/officeDocument/2006/relationships/image" Target="../media/image226.png"/><Relationship Id="rId14" Type="http://schemas.openxmlformats.org/officeDocument/2006/relationships/image" Target="../media/image232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1.png"/><Relationship Id="rId18" Type="http://schemas.openxmlformats.org/officeDocument/2006/relationships/image" Target="../media/image219.png"/><Relationship Id="rId3" Type="http://schemas.openxmlformats.org/officeDocument/2006/relationships/image" Target="../media/image218.png"/><Relationship Id="rId7" Type="http://schemas.openxmlformats.org/officeDocument/2006/relationships/image" Target="../media/image224.png"/><Relationship Id="rId12" Type="http://schemas.openxmlformats.org/officeDocument/2006/relationships/image" Target="../media/image223.png"/><Relationship Id="rId17" Type="http://schemas.openxmlformats.org/officeDocument/2006/relationships/image" Target="../media/image236.png"/><Relationship Id="rId2" Type="http://schemas.openxmlformats.org/officeDocument/2006/relationships/image" Target="../media/image217.png"/><Relationship Id="rId16" Type="http://schemas.openxmlformats.org/officeDocument/2006/relationships/image" Target="../media/image234.png"/><Relationship Id="rId20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8.png"/><Relationship Id="rId5" Type="http://schemas.openxmlformats.org/officeDocument/2006/relationships/image" Target="../media/image221.png"/><Relationship Id="rId15" Type="http://schemas.openxmlformats.org/officeDocument/2006/relationships/image" Target="../media/image233.png"/><Relationship Id="rId10" Type="http://schemas.openxmlformats.org/officeDocument/2006/relationships/image" Target="../media/image227.png"/><Relationship Id="rId19" Type="http://schemas.openxmlformats.org/officeDocument/2006/relationships/image" Target="../media/image214.png"/><Relationship Id="rId4" Type="http://schemas.openxmlformats.org/officeDocument/2006/relationships/image" Target="../media/image220.png"/><Relationship Id="rId9" Type="http://schemas.openxmlformats.org/officeDocument/2006/relationships/image" Target="../media/image226.png"/><Relationship Id="rId14" Type="http://schemas.openxmlformats.org/officeDocument/2006/relationships/image" Target="../media/image23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1.png"/><Relationship Id="rId18" Type="http://schemas.openxmlformats.org/officeDocument/2006/relationships/image" Target="../media/image219.png"/><Relationship Id="rId3" Type="http://schemas.openxmlformats.org/officeDocument/2006/relationships/image" Target="../media/image218.png"/><Relationship Id="rId7" Type="http://schemas.openxmlformats.org/officeDocument/2006/relationships/image" Target="../media/image224.png"/><Relationship Id="rId12" Type="http://schemas.openxmlformats.org/officeDocument/2006/relationships/image" Target="../media/image223.png"/><Relationship Id="rId17" Type="http://schemas.openxmlformats.org/officeDocument/2006/relationships/image" Target="../media/image236.png"/><Relationship Id="rId2" Type="http://schemas.openxmlformats.org/officeDocument/2006/relationships/image" Target="../media/image217.png"/><Relationship Id="rId16" Type="http://schemas.openxmlformats.org/officeDocument/2006/relationships/image" Target="../media/image2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11" Type="http://schemas.openxmlformats.org/officeDocument/2006/relationships/image" Target="../media/image228.png"/><Relationship Id="rId5" Type="http://schemas.openxmlformats.org/officeDocument/2006/relationships/image" Target="../media/image221.png"/><Relationship Id="rId15" Type="http://schemas.openxmlformats.org/officeDocument/2006/relationships/image" Target="../media/image233.png"/><Relationship Id="rId10" Type="http://schemas.openxmlformats.org/officeDocument/2006/relationships/image" Target="../media/image227.png"/><Relationship Id="rId19" Type="http://schemas.openxmlformats.org/officeDocument/2006/relationships/image" Target="../media/image214.png"/><Relationship Id="rId4" Type="http://schemas.openxmlformats.org/officeDocument/2006/relationships/image" Target="../media/image220.png"/><Relationship Id="rId9" Type="http://schemas.openxmlformats.org/officeDocument/2006/relationships/image" Target="../media/image226.png"/><Relationship Id="rId14" Type="http://schemas.openxmlformats.org/officeDocument/2006/relationships/image" Target="../media/image232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13" Type="http://schemas.openxmlformats.org/officeDocument/2006/relationships/image" Target="../media/image223.png"/><Relationship Id="rId18" Type="http://schemas.openxmlformats.org/officeDocument/2006/relationships/image" Target="../media/image236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8.png"/><Relationship Id="rId17" Type="http://schemas.openxmlformats.org/officeDocument/2006/relationships/image" Target="../media/image234.png"/><Relationship Id="rId2" Type="http://schemas.openxmlformats.org/officeDocument/2006/relationships/image" Target="../media/image217.png"/><Relationship Id="rId16" Type="http://schemas.openxmlformats.org/officeDocument/2006/relationships/image" Target="../media/image233.png"/><Relationship Id="rId20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27.png"/><Relationship Id="rId5" Type="http://schemas.openxmlformats.org/officeDocument/2006/relationships/image" Target="../media/image221.png"/><Relationship Id="rId15" Type="http://schemas.openxmlformats.org/officeDocument/2006/relationships/image" Target="../media/image232.png"/><Relationship Id="rId10" Type="http://schemas.openxmlformats.org/officeDocument/2006/relationships/image" Target="../media/image226.png"/><Relationship Id="rId19" Type="http://schemas.openxmlformats.org/officeDocument/2006/relationships/image" Target="../media/image219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Relationship Id="rId14" Type="http://schemas.openxmlformats.org/officeDocument/2006/relationships/image" Target="../media/image2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BCEEB85-635C-47EC-90B9-F2D1646CC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030" y="164915"/>
            <a:ext cx="1192467" cy="64866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D410A26-3124-476C-A2CF-8CC8C59AF926}"/>
                  </a:ext>
                </a:extLst>
              </p:cNvPr>
              <p:cNvSpPr txBox="1"/>
              <p:nvPr/>
            </p:nvSpPr>
            <p:spPr>
              <a:xfrm>
                <a:off x="762720" y="6858000"/>
                <a:ext cx="1066656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800" dirty="0">
                    <a:solidFill>
                      <a:srgbClr val="5EB4B4"/>
                    </a:solidFill>
                  </a:rPr>
                  <a:t>Time complexity: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800" i="1" dirty="0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GB" sz="8800" i="1" dirty="0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8800" i="1" dirty="0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8800" i="1" dirty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8800" dirty="0">
                  <a:solidFill>
                    <a:srgbClr val="F97B57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DD410A26-3124-476C-A2CF-8CC8C59AF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20" y="6858000"/>
                <a:ext cx="10666560" cy="2800767"/>
              </a:xfrm>
              <a:prstGeom prst="rect">
                <a:avLst/>
              </a:prstGeom>
              <a:blipFill>
                <a:blip r:embed="rId3"/>
                <a:stretch>
                  <a:fillRect l="-2400" t="-10458" r="-24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5C65A020-15E5-4FC7-8C41-BB39133EBCC9}"/>
                  </a:ext>
                </a:extLst>
              </p:cNvPr>
              <p:cNvSpPr txBox="1"/>
              <p:nvPr/>
            </p:nvSpPr>
            <p:spPr>
              <a:xfrm>
                <a:off x="762720" y="-3024593"/>
                <a:ext cx="1066656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8800" dirty="0">
                    <a:solidFill>
                      <a:srgbClr val="5EB4B4"/>
                    </a:solidFill>
                  </a:rPr>
                  <a:t>Space complexity: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800" i="1" dirty="0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GB" sz="8800" i="1" dirty="0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8800" i="1" dirty="0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8800" i="1" dirty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8800" dirty="0">
                  <a:solidFill>
                    <a:srgbClr val="F97B57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5C65A020-15E5-4FC7-8C41-BB39133EB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20" y="-3024593"/>
                <a:ext cx="10666560" cy="2800767"/>
              </a:xfrm>
              <a:prstGeom prst="rect">
                <a:avLst/>
              </a:prstGeom>
              <a:blipFill>
                <a:blip r:embed="rId4"/>
                <a:stretch>
                  <a:fillRect l="-5257" t="-10458" r="-52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CE4E0B45-7BAB-437D-A2E7-A106C2733658}"/>
              </a:ext>
            </a:extLst>
          </p:cNvPr>
          <p:cNvGraphicFramePr>
            <a:graphicFrameLocks noGrp="1"/>
          </p:cNvGraphicFramePr>
          <p:nvPr/>
        </p:nvGraphicFramePr>
        <p:xfrm>
          <a:off x="-5334703" y="-941074"/>
          <a:ext cx="8592456" cy="717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4057">
                  <a:extLst>
                    <a:ext uri="{9D8B030D-6E8A-4147-A177-3AD203B41FA5}">
                      <a16:colId xmlns:a16="http://schemas.microsoft.com/office/drawing/2014/main" val="4157963828"/>
                    </a:ext>
                  </a:extLst>
                </a:gridCol>
                <a:gridCol w="1074057">
                  <a:extLst>
                    <a:ext uri="{9D8B030D-6E8A-4147-A177-3AD203B41FA5}">
                      <a16:colId xmlns:a16="http://schemas.microsoft.com/office/drawing/2014/main" val="2357382579"/>
                    </a:ext>
                  </a:extLst>
                </a:gridCol>
                <a:gridCol w="1074057">
                  <a:extLst>
                    <a:ext uri="{9D8B030D-6E8A-4147-A177-3AD203B41FA5}">
                      <a16:colId xmlns:a16="http://schemas.microsoft.com/office/drawing/2014/main" val="2417073829"/>
                    </a:ext>
                  </a:extLst>
                </a:gridCol>
                <a:gridCol w="1074057">
                  <a:extLst>
                    <a:ext uri="{9D8B030D-6E8A-4147-A177-3AD203B41FA5}">
                      <a16:colId xmlns:a16="http://schemas.microsoft.com/office/drawing/2014/main" val="4028044923"/>
                    </a:ext>
                  </a:extLst>
                </a:gridCol>
                <a:gridCol w="1074057">
                  <a:extLst>
                    <a:ext uri="{9D8B030D-6E8A-4147-A177-3AD203B41FA5}">
                      <a16:colId xmlns:a16="http://schemas.microsoft.com/office/drawing/2014/main" val="3227233186"/>
                    </a:ext>
                  </a:extLst>
                </a:gridCol>
                <a:gridCol w="1074057">
                  <a:extLst>
                    <a:ext uri="{9D8B030D-6E8A-4147-A177-3AD203B41FA5}">
                      <a16:colId xmlns:a16="http://schemas.microsoft.com/office/drawing/2014/main" val="2916596514"/>
                    </a:ext>
                  </a:extLst>
                </a:gridCol>
                <a:gridCol w="1074057">
                  <a:extLst>
                    <a:ext uri="{9D8B030D-6E8A-4147-A177-3AD203B41FA5}">
                      <a16:colId xmlns:a16="http://schemas.microsoft.com/office/drawing/2014/main" val="1779388751"/>
                    </a:ext>
                  </a:extLst>
                </a:gridCol>
                <a:gridCol w="1074057">
                  <a:extLst>
                    <a:ext uri="{9D8B030D-6E8A-4147-A177-3AD203B41FA5}">
                      <a16:colId xmlns:a16="http://schemas.microsoft.com/office/drawing/2014/main" val="3281799140"/>
                    </a:ext>
                  </a:extLst>
                </a:gridCol>
              </a:tblGrid>
              <a:tr h="717248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rgbClr val="F9AE57"/>
                          </a:solidFill>
                        </a:rPr>
                        <a:t>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rgbClr val="F9AE57"/>
                          </a:solidFill>
                        </a:rPr>
                        <a:t>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rgbClr val="F9AE57"/>
                          </a:solidFill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rgbClr val="F9AE57"/>
                          </a:solidFill>
                        </a:rPr>
                        <a:t>7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rgbClr val="F9AE57"/>
                          </a:solidFill>
                        </a:rPr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rgbClr val="F9AE57"/>
                          </a:solidFill>
                        </a:rPr>
                        <a:t>6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rgbClr val="F9AE57"/>
                          </a:solidFill>
                        </a:rPr>
                        <a:t>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rgbClr val="F9AE57"/>
                          </a:solidFill>
                        </a:rPr>
                        <a:t>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011601"/>
                  </a:ext>
                </a:extLst>
              </a:tr>
            </a:tbl>
          </a:graphicData>
        </a:graphic>
      </p:graphicFrame>
      <p:graphicFrame>
        <p:nvGraphicFramePr>
          <p:cNvPr id="16" name="Tableau 16">
            <a:extLst>
              <a:ext uri="{FF2B5EF4-FFF2-40B4-BE49-F238E27FC236}">
                <a16:creationId xmlns:a16="http://schemas.microsoft.com/office/drawing/2014/main" id="{EC1D1A9B-0C5C-425B-B26A-D424A79B2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048197"/>
              </p:ext>
            </p:extLst>
          </p:nvPr>
        </p:nvGraphicFramePr>
        <p:xfrm>
          <a:off x="11239500" y="7932207"/>
          <a:ext cx="8388352" cy="304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97088">
                  <a:extLst>
                    <a:ext uri="{9D8B030D-6E8A-4147-A177-3AD203B41FA5}">
                      <a16:colId xmlns:a16="http://schemas.microsoft.com/office/drawing/2014/main" val="1340447712"/>
                    </a:ext>
                  </a:extLst>
                </a:gridCol>
                <a:gridCol w="2097088">
                  <a:extLst>
                    <a:ext uri="{9D8B030D-6E8A-4147-A177-3AD203B41FA5}">
                      <a16:colId xmlns:a16="http://schemas.microsoft.com/office/drawing/2014/main" val="601338366"/>
                    </a:ext>
                  </a:extLst>
                </a:gridCol>
                <a:gridCol w="2097088">
                  <a:extLst>
                    <a:ext uri="{9D8B030D-6E8A-4147-A177-3AD203B41FA5}">
                      <a16:colId xmlns:a16="http://schemas.microsoft.com/office/drawing/2014/main" val="526292124"/>
                    </a:ext>
                  </a:extLst>
                </a:gridCol>
                <a:gridCol w="2097088">
                  <a:extLst>
                    <a:ext uri="{9D8B030D-6E8A-4147-A177-3AD203B41FA5}">
                      <a16:colId xmlns:a16="http://schemas.microsoft.com/office/drawing/2014/main" val="1559709586"/>
                    </a:ext>
                  </a:extLst>
                </a:gridCol>
              </a:tblGrid>
              <a:tr h="748771">
                <a:tc>
                  <a:txBody>
                    <a:bodyPr/>
                    <a:lstStyle/>
                    <a:p>
                      <a:pPr algn="ctr" rtl="0"/>
                      <a:endParaRPr lang="en-GB" sz="4400">
                        <a:solidFill>
                          <a:srgbClr val="F9AE57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GB" sz="4400">
                        <a:solidFill>
                          <a:srgbClr val="F9AE57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GB" sz="4400">
                        <a:solidFill>
                          <a:srgbClr val="F9AE57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4400" dirty="0">
                          <a:solidFill>
                            <a:srgbClr val="F9AE57"/>
                          </a:solidFill>
                        </a:rPr>
                        <a:t>a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53838"/>
                  </a:ext>
                </a:extLst>
              </a:tr>
              <a:tr h="748771">
                <a:tc>
                  <a:txBody>
                    <a:bodyPr/>
                    <a:lstStyle/>
                    <a:p>
                      <a:pPr algn="ctr" rtl="0"/>
                      <a:endParaRPr lang="en-GB" sz="4400">
                        <a:solidFill>
                          <a:srgbClr val="F9AE57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GB" sz="4400">
                        <a:solidFill>
                          <a:srgbClr val="F9AE57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GB" sz="4400">
                        <a:solidFill>
                          <a:srgbClr val="F9AE57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GB" sz="4400">
                        <a:solidFill>
                          <a:srgbClr val="F9AE57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389634"/>
                  </a:ext>
                </a:extLst>
              </a:tr>
              <a:tr h="748771">
                <a:tc>
                  <a:txBody>
                    <a:bodyPr/>
                    <a:lstStyle/>
                    <a:p>
                      <a:pPr algn="ctr" rtl="0"/>
                      <a:endParaRPr lang="en-GB" sz="4400">
                        <a:solidFill>
                          <a:srgbClr val="F9AE57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GB" sz="4400">
                        <a:solidFill>
                          <a:srgbClr val="F9AE57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GB" sz="4400">
                        <a:solidFill>
                          <a:srgbClr val="F9AE57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GB" sz="4400">
                        <a:solidFill>
                          <a:srgbClr val="F9AE57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198687"/>
                  </a:ext>
                </a:extLst>
              </a:tr>
              <a:tr h="748771">
                <a:tc>
                  <a:txBody>
                    <a:bodyPr/>
                    <a:lstStyle/>
                    <a:p>
                      <a:pPr algn="ctr" rtl="0"/>
                      <a:endParaRPr lang="en-GB" sz="4400">
                        <a:solidFill>
                          <a:srgbClr val="F9AE57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GB" sz="4400">
                        <a:solidFill>
                          <a:srgbClr val="F9AE57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GB" sz="4400">
                        <a:solidFill>
                          <a:srgbClr val="F9AE57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GB" sz="4400" dirty="0">
                        <a:solidFill>
                          <a:srgbClr val="F9AE57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D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0548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FD3DF2D-F2FD-4D25-9518-512E506D595E}"/>
                  </a:ext>
                </a:extLst>
              </p:cNvPr>
              <p:cNvSpPr txBox="1"/>
              <p:nvPr/>
            </p:nvSpPr>
            <p:spPr>
              <a:xfrm>
                <a:off x="-5428530" y="185694"/>
                <a:ext cx="5428530" cy="1323439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GB" sz="4000" dirty="0">
                    <a:solidFill>
                      <a:srgbClr val="A5FDB9"/>
                    </a:solidFill>
                  </a:rPr>
                  <a:t>Space complexity: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 dirty="0" smtClean="0">
                          <a:solidFill>
                            <a:srgbClr val="A5FDB9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GB" sz="4000" i="1" dirty="0" smtClean="0">
                          <a:solidFill>
                            <a:srgbClr val="A5FDB9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000" i="1" dirty="0" smtClean="0">
                          <a:solidFill>
                            <a:srgbClr val="A5FDB9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4000" i="1" dirty="0">
                          <a:solidFill>
                            <a:srgbClr val="A5FDB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4000" dirty="0">
                  <a:solidFill>
                    <a:srgbClr val="A5FDB9"/>
                  </a:solidFill>
                </a:endParaRP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5FD3DF2D-F2FD-4D25-9518-512E506D5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28530" y="185694"/>
                <a:ext cx="5428530" cy="1323439"/>
              </a:xfrm>
              <a:prstGeom prst="rect">
                <a:avLst/>
              </a:prstGeom>
              <a:blipFill>
                <a:blip r:embed="rId5"/>
                <a:stretch>
                  <a:fillRect t="-77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ccolade ouvrante 18">
            <a:extLst>
              <a:ext uri="{FF2B5EF4-FFF2-40B4-BE49-F238E27FC236}">
                <a16:creationId xmlns:a16="http://schemas.microsoft.com/office/drawing/2014/main" id="{F84B158F-C041-48A5-AD7A-3D08EE967C20}"/>
              </a:ext>
            </a:extLst>
          </p:cNvPr>
          <p:cNvSpPr/>
          <p:nvPr/>
        </p:nvSpPr>
        <p:spPr>
          <a:xfrm>
            <a:off x="-2362200" y="2133599"/>
            <a:ext cx="428625" cy="4352925"/>
          </a:xfrm>
          <a:prstGeom prst="leftBrace">
            <a:avLst>
              <a:gd name="adj1" fmla="val 69530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E5ABD3BB-C245-48ED-9595-A7510E063336}"/>
                  </a:ext>
                </a:extLst>
              </p:cNvPr>
              <p:cNvSpPr txBox="1"/>
              <p:nvPr/>
            </p:nvSpPr>
            <p:spPr>
              <a:xfrm>
                <a:off x="-3638550" y="3019425"/>
                <a:ext cx="10096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800" b="0" i="1" smtClean="0">
                          <a:solidFill>
                            <a:srgbClr val="EC5E6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sz="4800" dirty="0">
                  <a:solidFill>
                    <a:srgbClr val="EC5E66"/>
                  </a:solidFill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E5ABD3BB-C245-48ED-9595-A7510E063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38550" y="3019425"/>
                <a:ext cx="1009650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A708F87-B1E9-4064-BD94-42CC83838BCD}"/>
              </a:ext>
            </a:extLst>
          </p:cNvPr>
          <p:cNvSpPr/>
          <p:nvPr/>
        </p:nvSpPr>
        <p:spPr>
          <a:xfrm>
            <a:off x="-4729163" y="7809756"/>
            <a:ext cx="2181225" cy="866775"/>
          </a:xfrm>
          <a:prstGeom prst="rect">
            <a:avLst/>
          </a:prstGeom>
          <a:noFill/>
          <a:ln w="19050">
            <a:solidFill>
              <a:srgbClr val="EC5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406B43-D557-4EB8-8A75-0D7BF60B720D}"/>
              </a:ext>
            </a:extLst>
          </p:cNvPr>
          <p:cNvSpPr/>
          <p:nvPr/>
        </p:nvSpPr>
        <p:spPr>
          <a:xfrm>
            <a:off x="-4729163" y="8828931"/>
            <a:ext cx="2181225" cy="866775"/>
          </a:xfrm>
          <a:prstGeom prst="rect">
            <a:avLst/>
          </a:prstGeom>
          <a:solidFill>
            <a:srgbClr val="EC5E66"/>
          </a:solidFill>
          <a:ln w="19050">
            <a:solidFill>
              <a:srgbClr val="EC5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343D46"/>
                </a:solidFill>
              </a:rPr>
              <a:t>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070CA5-9FC6-4942-A117-9592043632CC}"/>
              </a:ext>
            </a:extLst>
          </p:cNvPr>
          <p:cNvSpPr/>
          <p:nvPr/>
        </p:nvSpPr>
        <p:spPr>
          <a:xfrm>
            <a:off x="-4729163" y="9848106"/>
            <a:ext cx="2181225" cy="866775"/>
          </a:xfrm>
          <a:prstGeom prst="rect">
            <a:avLst/>
          </a:prstGeom>
          <a:noFill/>
          <a:ln w="19050">
            <a:solidFill>
              <a:srgbClr val="EC5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margin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ABA4C9-B690-4363-AFC5-F013A2583AC2}"/>
              </a:ext>
            </a:extLst>
          </p:cNvPr>
          <p:cNvSpPr/>
          <p:nvPr/>
        </p:nvSpPr>
        <p:spPr>
          <a:xfrm>
            <a:off x="-4729163" y="10867281"/>
            <a:ext cx="2181225" cy="866775"/>
          </a:xfrm>
          <a:prstGeom prst="rect">
            <a:avLst/>
          </a:prstGeom>
          <a:solidFill>
            <a:srgbClr val="EC5E66"/>
          </a:solidFill>
          <a:ln w="19050">
            <a:solidFill>
              <a:srgbClr val="EC5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b="1" dirty="0">
                <a:solidFill>
                  <a:srgbClr val="343D46"/>
                </a:solidFill>
              </a:rPr>
              <a:t>no margin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A0AD2AB-26C4-4982-954C-73071158339E}"/>
              </a:ext>
            </a:extLst>
          </p:cNvPr>
          <p:cNvSpPr/>
          <p:nvPr/>
        </p:nvSpPr>
        <p:spPr>
          <a:xfrm>
            <a:off x="-2362200" y="7809756"/>
            <a:ext cx="2181225" cy="866775"/>
          </a:xfrm>
          <a:prstGeom prst="roundRect">
            <a:avLst/>
          </a:prstGeom>
          <a:noFill/>
          <a:ln w="19050">
            <a:solidFill>
              <a:srgbClr val="EC5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32117F2-5639-4E9D-AB9A-6AF9486466B7}"/>
              </a:ext>
            </a:extLst>
          </p:cNvPr>
          <p:cNvSpPr/>
          <p:nvPr/>
        </p:nvSpPr>
        <p:spPr>
          <a:xfrm>
            <a:off x="-2362200" y="8828931"/>
            <a:ext cx="2181225" cy="866775"/>
          </a:xfrm>
          <a:prstGeom prst="roundRect">
            <a:avLst/>
          </a:prstGeom>
          <a:solidFill>
            <a:srgbClr val="EC5E66"/>
          </a:solidFill>
          <a:ln w="19050">
            <a:solidFill>
              <a:srgbClr val="EC5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343D46"/>
                </a:solidFill>
              </a:rPr>
              <a:t>text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897EC8AC-84D3-494E-B2C2-A7EAD60BA2AA}"/>
              </a:ext>
            </a:extLst>
          </p:cNvPr>
          <p:cNvSpPr/>
          <p:nvPr/>
        </p:nvSpPr>
        <p:spPr>
          <a:xfrm>
            <a:off x="-2362200" y="9848106"/>
            <a:ext cx="2181225" cy="866775"/>
          </a:xfrm>
          <a:prstGeom prst="roundRect">
            <a:avLst/>
          </a:prstGeom>
          <a:noFill/>
          <a:ln w="19050">
            <a:solidFill>
              <a:srgbClr val="EC5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no margin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AE30371D-9A2A-4647-A563-5F9B11E587DC}"/>
              </a:ext>
            </a:extLst>
          </p:cNvPr>
          <p:cNvSpPr/>
          <p:nvPr/>
        </p:nvSpPr>
        <p:spPr>
          <a:xfrm>
            <a:off x="-2362200" y="10867281"/>
            <a:ext cx="2181225" cy="866775"/>
          </a:xfrm>
          <a:prstGeom prst="roundRect">
            <a:avLst/>
          </a:prstGeom>
          <a:solidFill>
            <a:srgbClr val="EC5E66"/>
          </a:solidFill>
          <a:ln w="19050">
            <a:solidFill>
              <a:srgbClr val="EC5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b="1" dirty="0">
                <a:solidFill>
                  <a:srgbClr val="343D46"/>
                </a:solidFill>
              </a:rPr>
              <a:t>no margin</a:t>
            </a:r>
          </a:p>
        </p:txBody>
      </p:sp>
      <p:sp>
        <p:nvSpPr>
          <p:cNvPr id="30" name="Parenthèse ouvrante 29">
            <a:extLst>
              <a:ext uri="{FF2B5EF4-FFF2-40B4-BE49-F238E27FC236}">
                <a16:creationId xmlns:a16="http://schemas.microsoft.com/office/drawing/2014/main" id="{661D6AF4-D20B-4BA4-9FF9-1D585A3AAC09}"/>
              </a:ext>
            </a:extLst>
          </p:cNvPr>
          <p:cNvSpPr/>
          <p:nvPr/>
        </p:nvSpPr>
        <p:spPr>
          <a:xfrm>
            <a:off x="-1666875" y="2133599"/>
            <a:ext cx="428625" cy="4352925"/>
          </a:xfrm>
          <a:prstGeom prst="leftBracket">
            <a:avLst>
              <a:gd name="adj" fmla="val 5277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ccolades 30">
            <a:extLst>
              <a:ext uri="{FF2B5EF4-FFF2-40B4-BE49-F238E27FC236}">
                <a16:creationId xmlns:a16="http://schemas.microsoft.com/office/drawing/2014/main" id="{5F278C51-BE44-4BAA-A680-C00A2FD807D9}"/>
              </a:ext>
            </a:extLst>
          </p:cNvPr>
          <p:cNvSpPr/>
          <p:nvPr/>
        </p:nvSpPr>
        <p:spPr>
          <a:xfrm>
            <a:off x="-5019676" y="4515682"/>
            <a:ext cx="2181225" cy="866775"/>
          </a:xfrm>
          <a:prstGeom prst="bracePair">
            <a:avLst>
              <a:gd name="adj" fmla="val 8798"/>
            </a:avLst>
          </a:prstGeom>
          <a:solidFill>
            <a:srgbClr val="EC5E66">
              <a:alpha val="23000"/>
            </a:srgbClr>
          </a:solidFill>
          <a:ln w="28575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rganigramme : Disque magnétique 31">
            <a:extLst>
              <a:ext uri="{FF2B5EF4-FFF2-40B4-BE49-F238E27FC236}">
                <a16:creationId xmlns:a16="http://schemas.microsoft.com/office/drawing/2014/main" id="{3A41651C-81DE-4302-92FA-95D650EA4017}"/>
              </a:ext>
            </a:extLst>
          </p:cNvPr>
          <p:cNvSpPr/>
          <p:nvPr/>
        </p:nvSpPr>
        <p:spPr>
          <a:xfrm>
            <a:off x="-4933950" y="1809750"/>
            <a:ext cx="1952625" cy="1057275"/>
          </a:xfrm>
          <a:prstGeom prst="flowChartMagneticDisk">
            <a:avLst/>
          </a:prstGeom>
          <a:solidFill>
            <a:srgbClr val="F97B57"/>
          </a:solidFill>
          <a:ln w="28575">
            <a:solidFill>
              <a:srgbClr val="EC5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rtlCol="0" anchor="ctr"/>
          <a:lstStyle/>
          <a:p>
            <a:pPr algn="ctr"/>
            <a:r>
              <a:rPr lang="en-GB" dirty="0"/>
              <a:t>rec(n)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5B334564-1F4A-484B-9CE5-4C4851C34D47}"/>
                  </a:ext>
                </a:extLst>
              </p:cNvPr>
              <p:cNvSpPr txBox="1"/>
              <p:nvPr/>
            </p:nvSpPr>
            <p:spPr>
              <a:xfrm>
                <a:off x="-4705351" y="3460461"/>
                <a:ext cx="100965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solidFill>
                            <a:srgbClr val="C695C6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GB" sz="4400" dirty="0">
                  <a:solidFill>
                    <a:srgbClr val="C695C6"/>
                  </a:solidFill>
                </a:endParaRPr>
              </a:p>
            </p:txBody>
          </p:sp>
        </mc:Choice>
        <mc:Fallback xmlns=""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5B334564-1F4A-484B-9CE5-4C4851C34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05351" y="3460461"/>
                <a:ext cx="1009650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Ellipse 33">
            <a:extLst>
              <a:ext uri="{FF2B5EF4-FFF2-40B4-BE49-F238E27FC236}">
                <a16:creationId xmlns:a16="http://schemas.microsoft.com/office/drawing/2014/main" id="{15CB8422-583A-426E-88B9-862A1F638548}"/>
              </a:ext>
            </a:extLst>
          </p:cNvPr>
          <p:cNvSpPr/>
          <p:nvPr/>
        </p:nvSpPr>
        <p:spPr>
          <a:xfrm>
            <a:off x="14182005" y="1622859"/>
            <a:ext cx="1080000" cy="1080000"/>
          </a:xfrm>
          <a:prstGeom prst="ellipse">
            <a:avLst/>
          </a:prstGeom>
          <a:solidFill>
            <a:srgbClr val="F97B57"/>
          </a:solidFill>
          <a:ln w="28575">
            <a:solidFill>
              <a:srgbClr val="EC5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4800" b="1" dirty="0"/>
              <a:t>5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8F9388FD-1CA4-435D-8530-3C222941E484}"/>
              </a:ext>
            </a:extLst>
          </p:cNvPr>
          <p:cNvSpPr/>
          <p:nvPr/>
        </p:nvSpPr>
        <p:spPr>
          <a:xfrm>
            <a:off x="14182005" y="99055"/>
            <a:ext cx="1080000" cy="1080000"/>
          </a:xfrm>
          <a:prstGeom prst="ellipse">
            <a:avLst/>
          </a:prstGeom>
          <a:noFill/>
          <a:ln w="38100">
            <a:solidFill>
              <a:srgbClr val="EC5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4800" dirty="0">
                <a:solidFill>
                  <a:srgbClr val="F9AE57"/>
                </a:solidFill>
              </a:rPr>
              <a:t>5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A5CAA50-CF4A-48B7-9D76-6EA365F4C0B8}"/>
              </a:ext>
            </a:extLst>
          </p:cNvPr>
          <p:cNvSpPr txBox="1"/>
          <p:nvPr/>
        </p:nvSpPr>
        <p:spPr>
          <a:xfrm>
            <a:off x="1114023" y="-3796604"/>
            <a:ext cx="9963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/>
              <a:t>[</a:t>
            </a:r>
            <a:r>
              <a:rPr lang="en-GB" sz="5400" dirty="0">
                <a:solidFill>
                  <a:srgbClr val="F9AE57"/>
                </a:solidFill>
              </a:rPr>
              <a:t>4</a:t>
            </a:r>
            <a:r>
              <a:rPr lang="en-GB" sz="5400" dirty="0"/>
              <a:t>, </a:t>
            </a:r>
            <a:r>
              <a:rPr lang="en-GB" sz="5400" dirty="0">
                <a:solidFill>
                  <a:srgbClr val="F9AE57"/>
                </a:solidFill>
              </a:rPr>
              <a:t>5</a:t>
            </a:r>
            <a:r>
              <a:rPr lang="en-GB" sz="5400" dirty="0"/>
              <a:t>, </a:t>
            </a:r>
            <a:r>
              <a:rPr lang="en-GB" sz="5400" dirty="0">
                <a:solidFill>
                  <a:srgbClr val="F9AE57"/>
                </a:solidFill>
              </a:rPr>
              <a:t>1</a:t>
            </a:r>
            <a:r>
              <a:rPr lang="en-GB" sz="5400" dirty="0"/>
              <a:t>, </a:t>
            </a:r>
            <a:r>
              <a:rPr lang="en-GB" sz="5400" dirty="0">
                <a:solidFill>
                  <a:srgbClr val="F9AE57"/>
                </a:solidFill>
              </a:rPr>
              <a:t>7</a:t>
            </a:r>
            <a:r>
              <a:rPr lang="en-GB" sz="5400" dirty="0"/>
              <a:t>, </a:t>
            </a:r>
            <a:r>
              <a:rPr lang="en-GB" sz="5400" dirty="0">
                <a:solidFill>
                  <a:srgbClr val="F9AE57"/>
                </a:solidFill>
              </a:rPr>
              <a:t>2</a:t>
            </a:r>
            <a:r>
              <a:rPr lang="en-GB" sz="5400" dirty="0"/>
              <a:t>, </a:t>
            </a:r>
            <a:r>
              <a:rPr lang="en-GB" sz="5400" dirty="0">
                <a:solidFill>
                  <a:srgbClr val="F9AE57"/>
                </a:solidFill>
              </a:rPr>
              <a:t>6</a:t>
            </a:r>
            <a:r>
              <a:rPr lang="en-GB" sz="5400" dirty="0"/>
              <a:t>, </a:t>
            </a:r>
            <a:r>
              <a:rPr lang="en-GB" sz="5400" dirty="0">
                <a:solidFill>
                  <a:srgbClr val="F9AE57"/>
                </a:solidFill>
              </a:rPr>
              <a:t>3</a:t>
            </a:r>
            <a:r>
              <a:rPr lang="en-GB" sz="5400" dirty="0"/>
              <a:t>, </a:t>
            </a:r>
            <a:r>
              <a:rPr lang="en-GB" sz="5400" dirty="0">
                <a:solidFill>
                  <a:srgbClr val="F9AE57"/>
                </a:solidFill>
              </a:rPr>
              <a:t>8</a:t>
            </a:r>
            <a:r>
              <a:rPr lang="en-GB" sz="5400" dirty="0"/>
              <a:t>]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7960325-2F5D-4C38-8035-A09E3D68DBC7}"/>
              </a:ext>
            </a:extLst>
          </p:cNvPr>
          <p:cNvSpPr txBox="1"/>
          <p:nvPr/>
        </p:nvSpPr>
        <p:spPr>
          <a:xfrm>
            <a:off x="-4300386" y="-4104380"/>
            <a:ext cx="3261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left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DFD620E-C571-4341-A8BF-BCCCF5A66548}"/>
              </a:ext>
            </a:extLst>
          </p:cNvPr>
          <p:cNvSpPr txBox="1"/>
          <p:nvPr/>
        </p:nvSpPr>
        <p:spPr>
          <a:xfrm>
            <a:off x="-4300386" y="-3397470"/>
            <a:ext cx="3261911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GB" sz="4400" dirty="0"/>
              <a:t>no margin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654C7B9-3D05-4A1E-8BE4-A6FB6629A999}"/>
              </a:ext>
            </a:extLst>
          </p:cNvPr>
          <p:cNvSpPr txBox="1"/>
          <p:nvPr/>
        </p:nvSpPr>
        <p:spPr>
          <a:xfrm>
            <a:off x="-4300386" y="-2560441"/>
            <a:ext cx="3261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mid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5FB494E-53E3-4AD4-837C-0C19B2646D8D}"/>
              </a:ext>
            </a:extLst>
          </p:cNvPr>
          <p:cNvSpPr txBox="1"/>
          <p:nvPr/>
        </p:nvSpPr>
        <p:spPr>
          <a:xfrm>
            <a:off x="-4300386" y="-1853531"/>
            <a:ext cx="3261911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4400" dirty="0"/>
              <a:t>no margin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D81A6E8-E7C1-4DDE-985B-033563000577}"/>
              </a:ext>
            </a:extLst>
          </p:cNvPr>
          <p:cNvSpPr txBox="1"/>
          <p:nvPr/>
        </p:nvSpPr>
        <p:spPr>
          <a:xfrm>
            <a:off x="15393522" y="639055"/>
            <a:ext cx="3143250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9600" dirty="0"/>
              <a:t>$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20D42F-0881-420F-9BF1-E47F29CC6CF1}"/>
              </a:ext>
            </a:extLst>
          </p:cNvPr>
          <p:cNvSpPr/>
          <p:nvPr/>
        </p:nvSpPr>
        <p:spPr>
          <a:xfrm>
            <a:off x="404631" y="9577430"/>
            <a:ext cx="2181225" cy="866775"/>
          </a:xfrm>
          <a:prstGeom prst="rect">
            <a:avLst/>
          </a:prstGeom>
          <a:solidFill>
            <a:srgbClr val="EC5E66"/>
          </a:solidFill>
          <a:ln w="19050">
            <a:solidFill>
              <a:srgbClr val="EC5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b="1" dirty="0">
                <a:solidFill>
                  <a:srgbClr val="343D46"/>
                </a:solidFill>
              </a:rPr>
              <a:t>no margin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636A8C-9FE1-40BA-995B-95F0339AACBD}"/>
              </a:ext>
            </a:extLst>
          </p:cNvPr>
          <p:cNvSpPr/>
          <p:nvPr/>
        </p:nvSpPr>
        <p:spPr>
          <a:xfrm>
            <a:off x="2827698" y="9577429"/>
            <a:ext cx="2181225" cy="866775"/>
          </a:xfrm>
          <a:prstGeom prst="rect">
            <a:avLst/>
          </a:prstGeom>
          <a:solidFill>
            <a:srgbClr val="EC5E66"/>
          </a:solidFill>
          <a:ln w="19050">
            <a:solidFill>
              <a:srgbClr val="EC5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b="1" dirty="0">
                <a:solidFill>
                  <a:srgbClr val="343D46"/>
                </a:solidFill>
              </a:rPr>
              <a:t>no margin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A36B783-76D6-4324-9D98-676BA7ED3CD8}"/>
              </a:ext>
            </a:extLst>
          </p:cNvPr>
          <p:cNvSpPr/>
          <p:nvPr/>
        </p:nvSpPr>
        <p:spPr>
          <a:xfrm>
            <a:off x="404631" y="10724059"/>
            <a:ext cx="2181225" cy="866775"/>
          </a:xfrm>
          <a:prstGeom prst="rect">
            <a:avLst/>
          </a:prstGeom>
          <a:solidFill>
            <a:srgbClr val="EC5E66"/>
          </a:solidFill>
          <a:ln w="19050">
            <a:solidFill>
              <a:srgbClr val="EC5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b="1" dirty="0">
                <a:solidFill>
                  <a:srgbClr val="343D46"/>
                </a:solidFill>
              </a:rPr>
              <a:t>no margin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F4890A4-E743-430D-B0AA-5FFAB4408426}"/>
              </a:ext>
            </a:extLst>
          </p:cNvPr>
          <p:cNvSpPr/>
          <p:nvPr/>
        </p:nvSpPr>
        <p:spPr>
          <a:xfrm>
            <a:off x="2827698" y="10724058"/>
            <a:ext cx="2181225" cy="866775"/>
          </a:xfrm>
          <a:prstGeom prst="rect">
            <a:avLst/>
          </a:prstGeom>
          <a:solidFill>
            <a:srgbClr val="EC5E66"/>
          </a:solidFill>
          <a:ln w="19050">
            <a:solidFill>
              <a:srgbClr val="EC5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b="1" dirty="0">
                <a:solidFill>
                  <a:srgbClr val="343D46"/>
                </a:solidFill>
              </a:rPr>
              <a:t>no margin</a:t>
            </a:r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F4B501ED-76EC-4BFB-81F9-E99D12FC9A14}"/>
              </a:ext>
            </a:extLst>
          </p:cNvPr>
          <p:cNvCxnSpPr/>
          <p:nvPr/>
        </p:nvCxnSpPr>
        <p:spPr>
          <a:xfrm>
            <a:off x="5955444" y="11132458"/>
            <a:ext cx="2844800" cy="0"/>
          </a:xfrm>
          <a:prstGeom prst="straightConnector1">
            <a:avLst/>
          </a:prstGeom>
          <a:ln w="57150">
            <a:solidFill>
              <a:srgbClr val="5EB4B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5FC8CF5D-2D9B-40F5-B5E0-E77E191133C9}"/>
              </a:ext>
            </a:extLst>
          </p:cNvPr>
          <p:cNvCxnSpPr/>
          <p:nvPr/>
        </p:nvCxnSpPr>
        <p:spPr>
          <a:xfrm>
            <a:off x="5955444" y="10724059"/>
            <a:ext cx="2844800" cy="0"/>
          </a:xfrm>
          <a:prstGeom prst="straightConnector1">
            <a:avLst/>
          </a:prstGeom>
          <a:ln w="38100">
            <a:solidFill>
              <a:srgbClr val="5EB4B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5CEA5286-B14A-4250-A5B2-95CA832C8D9A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 flipV="1">
            <a:off x="2585856" y="10010817"/>
            <a:ext cx="241842" cy="1"/>
          </a:xfrm>
          <a:prstGeom prst="straightConnector1">
            <a:avLst/>
          </a:prstGeom>
          <a:ln w="38100">
            <a:solidFill>
              <a:srgbClr val="5EB4B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82DA2770-A20A-4214-9B04-853B73727F9B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>
            <a:off x="3918311" y="10444204"/>
            <a:ext cx="0" cy="279854"/>
          </a:xfrm>
          <a:prstGeom prst="straightConnector1">
            <a:avLst/>
          </a:prstGeom>
          <a:ln w="38100">
            <a:solidFill>
              <a:srgbClr val="5EB4B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843DA4C3-6A6C-4BBD-94E9-83AF8C290924}"/>
              </a:ext>
            </a:extLst>
          </p:cNvPr>
          <p:cNvCxnSpPr>
            <a:cxnSpLocks/>
            <a:stCxn id="45" idx="0"/>
            <a:endCxn id="43" idx="2"/>
          </p:cNvCxnSpPr>
          <p:nvPr/>
        </p:nvCxnSpPr>
        <p:spPr>
          <a:xfrm flipV="1">
            <a:off x="1495244" y="10444205"/>
            <a:ext cx="0" cy="279854"/>
          </a:xfrm>
          <a:prstGeom prst="straightConnector1">
            <a:avLst/>
          </a:prstGeom>
          <a:ln w="38100">
            <a:solidFill>
              <a:srgbClr val="5EB4B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008E51D0-0FAA-42E1-9BF1-3860B519B981}"/>
              </a:ext>
            </a:extLst>
          </p:cNvPr>
          <p:cNvCxnSpPr>
            <a:cxnSpLocks/>
            <a:stCxn id="46" idx="1"/>
            <a:endCxn id="45" idx="3"/>
          </p:cNvCxnSpPr>
          <p:nvPr/>
        </p:nvCxnSpPr>
        <p:spPr>
          <a:xfrm flipH="1">
            <a:off x="2585856" y="11157446"/>
            <a:ext cx="241842" cy="1"/>
          </a:xfrm>
          <a:prstGeom prst="straightConnector1">
            <a:avLst/>
          </a:prstGeom>
          <a:ln w="38100">
            <a:solidFill>
              <a:srgbClr val="5EB4B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1F2384C4-6A2E-4AFF-B864-BC3C8E56B34F}"/>
              </a:ext>
            </a:extLst>
          </p:cNvPr>
          <p:cNvSpPr/>
          <p:nvPr/>
        </p:nvSpPr>
        <p:spPr>
          <a:xfrm>
            <a:off x="18870119" y="410066"/>
            <a:ext cx="1080000" cy="1080000"/>
          </a:xfrm>
          <a:prstGeom prst="ellipse">
            <a:avLst/>
          </a:prstGeom>
          <a:noFill/>
          <a:ln w="38100">
            <a:solidFill>
              <a:srgbClr val="EC5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4800" dirty="0">
                <a:solidFill>
                  <a:srgbClr val="F9AE57"/>
                </a:solidFill>
              </a:rPr>
              <a:t>5</a:t>
            </a: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A0355572-6592-4E4B-A5A9-E639537E8D08}"/>
              </a:ext>
            </a:extLst>
          </p:cNvPr>
          <p:cNvSpPr/>
          <p:nvPr/>
        </p:nvSpPr>
        <p:spPr>
          <a:xfrm>
            <a:off x="18870119" y="2608000"/>
            <a:ext cx="1080000" cy="1080000"/>
          </a:xfrm>
          <a:prstGeom prst="ellipse">
            <a:avLst/>
          </a:prstGeom>
          <a:noFill/>
          <a:ln w="38100">
            <a:solidFill>
              <a:srgbClr val="EC5E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4800" dirty="0">
                <a:solidFill>
                  <a:srgbClr val="F9AE57"/>
                </a:solidFill>
              </a:rPr>
              <a:t>5</a:t>
            </a:r>
          </a:p>
        </p:txBody>
      </p: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E10A1429-5099-4237-B090-ED5B32BE1E87}"/>
              </a:ext>
            </a:extLst>
          </p:cNvPr>
          <p:cNvCxnSpPr>
            <a:cxnSpLocks/>
            <a:stCxn id="71" idx="4"/>
            <a:endCxn id="72" idx="0"/>
          </p:cNvCxnSpPr>
          <p:nvPr/>
        </p:nvCxnSpPr>
        <p:spPr>
          <a:xfrm>
            <a:off x="19410119" y="1490066"/>
            <a:ext cx="0" cy="1117934"/>
          </a:xfrm>
          <a:prstGeom prst="straightConnector1">
            <a:avLst/>
          </a:prstGeom>
          <a:ln w="38100">
            <a:solidFill>
              <a:srgbClr val="5EB4B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èche : courbe vers le bas 5">
            <a:extLst>
              <a:ext uri="{FF2B5EF4-FFF2-40B4-BE49-F238E27FC236}">
                <a16:creationId xmlns:a16="http://schemas.microsoft.com/office/drawing/2014/main" id="{40238001-473B-47D1-B8C3-206CD609CCB0}"/>
              </a:ext>
            </a:extLst>
          </p:cNvPr>
          <p:cNvSpPr/>
          <p:nvPr/>
        </p:nvSpPr>
        <p:spPr>
          <a:xfrm>
            <a:off x="12763500" y="-3334939"/>
            <a:ext cx="1981200" cy="1262477"/>
          </a:xfrm>
          <a:prstGeom prst="curvedDownArrow">
            <a:avLst/>
          </a:prstGeom>
          <a:solidFill>
            <a:srgbClr val="5EB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063718C-6D7C-4A08-B660-0F12E45B6431}"/>
              </a:ext>
            </a:extLst>
          </p:cNvPr>
          <p:cNvSpPr txBox="1"/>
          <p:nvPr/>
        </p:nvSpPr>
        <p:spPr>
          <a:xfrm>
            <a:off x="7698891" y="-1079277"/>
            <a:ext cx="3903810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4400" dirty="0">
                <a:solidFill>
                  <a:srgbClr val="A5FDB9"/>
                </a:solidFill>
              </a:rPr>
              <a:t>"string"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F3D6FC63-313D-469B-A95B-1D7A3AA9BA42}"/>
              </a:ext>
            </a:extLst>
          </p:cNvPr>
          <p:cNvSpPr txBox="1"/>
          <p:nvPr/>
        </p:nvSpPr>
        <p:spPr>
          <a:xfrm>
            <a:off x="15393522" y="-3120026"/>
            <a:ext cx="2257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Clr>
                <a:srgbClr val="EC5E66"/>
              </a:buClr>
              <a:buFont typeface="+mj-lt"/>
              <a:buAutoNum type="arabicPeriod"/>
            </a:pPr>
            <a:r>
              <a:rPr lang="en-GB" sz="3600" dirty="0"/>
              <a:t>list</a:t>
            </a:r>
          </a:p>
          <a:p>
            <a:pPr marL="742950" indent="-742950">
              <a:buClr>
                <a:srgbClr val="EC5E66"/>
              </a:buClr>
              <a:buFont typeface="+mj-lt"/>
              <a:buAutoNum type="arabicPeriod"/>
            </a:pPr>
            <a:r>
              <a:rPr lang="en-GB" sz="3600" dirty="0"/>
              <a:t>list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E6FEFEF-E6B0-4444-9F8A-F77F13A3E4FE}"/>
              </a:ext>
            </a:extLst>
          </p:cNvPr>
          <p:cNvSpPr txBox="1"/>
          <p:nvPr/>
        </p:nvSpPr>
        <p:spPr>
          <a:xfrm>
            <a:off x="18110683" y="-3120026"/>
            <a:ext cx="2257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Clr>
                <a:srgbClr val="EC5E66"/>
              </a:buClr>
              <a:buFont typeface="Arial" panose="020B0604020202020204" pitchFamily="34" charset="0"/>
              <a:buChar char="•"/>
            </a:pPr>
            <a:r>
              <a:rPr lang="en-GB" sz="3600" dirty="0"/>
              <a:t>list</a:t>
            </a:r>
          </a:p>
          <a:p>
            <a:pPr marL="742950" indent="-742950">
              <a:buClr>
                <a:srgbClr val="EC5E66"/>
              </a:buClr>
              <a:buFont typeface="Arial" panose="020B0604020202020204" pitchFamily="34" charset="0"/>
              <a:buChar char="•"/>
            </a:pPr>
            <a:r>
              <a:rPr lang="en-GB" sz="3600" dirty="0"/>
              <a:t>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C56486-8CFE-4D8C-AE54-50411DC75E41}"/>
              </a:ext>
            </a:extLst>
          </p:cNvPr>
          <p:cNvSpPr/>
          <p:nvPr/>
        </p:nvSpPr>
        <p:spPr>
          <a:xfrm>
            <a:off x="15722591" y="210928"/>
            <a:ext cx="1301539" cy="1262476"/>
          </a:xfrm>
          <a:prstGeom prst="rect">
            <a:avLst/>
          </a:prstGeom>
          <a:solidFill>
            <a:srgbClr val="343D4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4066432-8F7B-4E97-9FB7-217149A8B3F0}"/>
              </a:ext>
            </a:extLst>
          </p:cNvPr>
          <p:cNvSpPr/>
          <p:nvPr/>
        </p:nvSpPr>
        <p:spPr>
          <a:xfrm>
            <a:off x="17204025" y="210928"/>
            <a:ext cx="1301539" cy="1262476"/>
          </a:xfrm>
          <a:prstGeom prst="rect">
            <a:avLst/>
          </a:prstGeom>
          <a:solidFill>
            <a:srgbClr val="343D4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EF7C9688-7FA9-46DC-A62A-B34BA9CC185D}"/>
                  </a:ext>
                </a:extLst>
              </p:cNvPr>
              <p:cNvSpPr txBox="1"/>
              <p:nvPr/>
            </p:nvSpPr>
            <p:spPr>
              <a:xfrm>
                <a:off x="-1306401" y="2268939"/>
                <a:ext cx="100965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6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sz="6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EF7C9688-7FA9-46DC-A62A-B34BA9CC1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06401" y="2268939"/>
                <a:ext cx="1009650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1F2AEA0D-9977-454A-AFA5-6D8E2C38671C}"/>
              </a:ext>
            </a:extLst>
          </p:cNvPr>
          <p:cNvSpPr/>
          <p:nvPr/>
        </p:nvSpPr>
        <p:spPr>
          <a:xfrm>
            <a:off x="-1266062" y="3484337"/>
            <a:ext cx="946150" cy="485482"/>
          </a:xfrm>
          <a:prstGeom prst="triangle">
            <a:avLst/>
          </a:prstGeom>
          <a:solidFill>
            <a:srgbClr val="C695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riangle isocèle 55">
            <a:extLst>
              <a:ext uri="{FF2B5EF4-FFF2-40B4-BE49-F238E27FC236}">
                <a16:creationId xmlns:a16="http://schemas.microsoft.com/office/drawing/2014/main" id="{960617A3-A3CB-4E5F-8024-167E74A5856D}"/>
              </a:ext>
            </a:extLst>
          </p:cNvPr>
          <p:cNvSpPr/>
          <p:nvPr/>
        </p:nvSpPr>
        <p:spPr>
          <a:xfrm>
            <a:off x="-1266062" y="4104134"/>
            <a:ext cx="946150" cy="485482"/>
          </a:xfrm>
          <a:prstGeom prst="triangle">
            <a:avLst/>
          </a:prstGeom>
          <a:solidFill>
            <a:srgbClr val="F9A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riangle isocèle 57">
            <a:extLst>
              <a:ext uri="{FF2B5EF4-FFF2-40B4-BE49-F238E27FC236}">
                <a16:creationId xmlns:a16="http://schemas.microsoft.com/office/drawing/2014/main" id="{3155B2C0-FEF4-4223-BDE2-92B44C5C8BE4}"/>
              </a:ext>
            </a:extLst>
          </p:cNvPr>
          <p:cNvSpPr/>
          <p:nvPr/>
        </p:nvSpPr>
        <p:spPr>
          <a:xfrm>
            <a:off x="-1266062" y="4723522"/>
            <a:ext cx="946150" cy="485482"/>
          </a:xfrm>
          <a:prstGeom prst="triangle">
            <a:avLst/>
          </a:prstGeom>
          <a:solidFill>
            <a:srgbClr val="F97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riangle isocèle 58">
            <a:extLst>
              <a:ext uri="{FF2B5EF4-FFF2-40B4-BE49-F238E27FC236}">
                <a16:creationId xmlns:a16="http://schemas.microsoft.com/office/drawing/2014/main" id="{83645256-46FC-4C16-A0C3-0E5762B25EA3}"/>
              </a:ext>
            </a:extLst>
          </p:cNvPr>
          <p:cNvSpPr/>
          <p:nvPr/>
        </p:nvSpPr>
        <p:spPr>
          <a:xfrm>
            <a:off x="-1266062" y="5332160"/>
            <a:ext cx="946150" cy="485482"/>
          </a:xfrm>
          <a:prstGeom prst="triangle">
            <a:avLst/>
          </a:prstGeom>
          <a:solidFill>
            <a:srgbClr val="EC5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 : en angle 9">
            <a:extLst>
              <a:ext uri="{FF2B5EF4-FFF2-40B4-BE49-F238E27FC236}">
                <a16:creationId xmlns:a16="http://schemas.microsoft.com/office/drawing/2014/main" id="{50833528-351C-4625-97D2-245ECF2C1A50}"/>
              </a:ext>
            </a:extLst>
          </p:cNvPr>
          <p:cNvCxnSpPr/>
          <p:nvPr/>
        </p:nvCxnSpPr>
        <p:spPr>
          <a:xfrm rot="16200000" flipH="1">
            <a:off x="8748380" y="10190932"/>
            <a:ext cx="1954743" cy="1131504"/>
          </a:xfrm>
          <a:prstGeom prst="bentConnector3">
            <a:avLst/>
          </a:prstGeom>
          <a:ln w="38100">
            <a:solidFill>
              <a:srgbClr val="5EB4B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ngle 62">
            <a:extLst>
              <a:ext uri="{FF2B5EF4-FFF2-40B4-BE49-F238E27FC236}">
                <a16:creationId xmlns:a16="http://schemas.microsoft.com/office/drawing/2014/main" id="{90C8A1D4-A58D-4587-A47A-AC89E470036F}"/>
              </a:ext>
            </a:extLst>
          </p:cNvPr>
          <p:cNvCxnSpPr/>
          <p:nvPr/>
        </p:nvCxnSpPr>
        <p:spPr>
          <a:xfrm rot="16200000" flipH="1">
            <a:off x="9154781" y="9829862"/>
            <a:ext cx="1954743" cy="1131504"/>
          </a:xfrm>
          <a:prstGeom prst="bentConnector3">
            <a:avLst/>
          </a:prstGeom>
          <a:ln w="28575">
            <a:solidFill>
              <a:srgbClr val="5EB4B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75C700C-2BFA-4844-9E0B-E7BC15C073F3}"/>
                  </a:ext>
                </a:extLst>
              </p:cNvPr>
              <p:cNvSpPr/>
              <p:nvPr/>
            </p:nvSpPr>
            <p:spPr>
              <a:xfrm>
                <a:off x="270486" y="8428883"/>
                <a:ext cx="4095139" cy="791925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34000">
                    <a:schemeClr val="tx1">
                      <a:alpha val="51000"/>
                    </a:schemeClr>
                  </a:gs>
                  <a:gs pos="68000">
                    <a:schemeClr val="tx1">
                      <a:alpha val="71000"/>
                    </a:schemeClr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4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sz="44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75C700C-2BFA-4844-9E0B-E7BC15C07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86" y="8428883"/>
                <a:ext cx="4095139" cy="7919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4E9394D-1CAC-4FD8-9C79-C70A344B8CBE}"/>
                  </a:ext>
                </a:extLst>
              </p:cNvPr>
              <p:cNvSpPr/>
              <p:nvPr/>
            </p:nvSpPr>
            <p:spPr>
              <a:xfrm>
                <a:off x="-4595508" y="6715027"/>
                <a:ext cx="4095139" cy="79192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alpha val="0"/>
                    </a:schemeClr>
                  </a:gs>
                  <a:gs pos="34000">
                    <a:schemeClr val="accent1">
                      <a:lumMod val="40000"/>
                      <a:lumOff val="60000"/>
                      <a:alpha val="40000"/>
                    </a:schemeClr>
                  </a:gs>
                  <a:gs pos="68000">
                    <a:schemeClr val="accent1">
                      <a:lumMod val="40000"/>
                      <a:lumOff val="60000"/>
                      <a:alpha val="72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4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sz="44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4E9394D-1CAC-4FD8-9C79-C70A344B8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95508" y="6715027"/>
                <a:ext cx="4095139" cy="7919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e 63">
            <a:extLst>
              <a:ext uri="{FF2B5EF4-FFF2-40B4-BE49-F238E27FC236}">
                <a16:creationId xmlns:a16="http://schemas.microsoft.com/office/drawing/2014/main" id="{843C7AC7-0110-41C5-A747-917D08E2E0D9}"/>
              </a:ext>
            </a:extLst>
          </p:cNvPr>
          <p:cNvGrpSpPr/>
          <p:nvPr/>
        </p:nvGrpSpPr>
        <p:grpSpPr>
          <a:xfrm>
            <a:off x="14076812" y="3928397"/>
            <a:ext cx="1024760" cy="1799625"/>
            <a:chOff x="9607374" y="-356310"/>
            <a:chExt cx="2161814" cy="3796450"/>
          </a:xfrm>
        </p:grpSpPr>
        <p:pic>
          <p:nvPicPr>
            <p:cNvPr id="65" name="Image 64">
              <a:extLst>
                <a:ext uri="{FF2B5EF4-FFF2-40B4-BE49-F238E27FC236}">
                  <a16:creationId xmlns:a16="http://schemas.microsoft.com/office/drawing/2014/main" id="{C81A1B75-7AE7-4A9A-8E3D-9EB0807A0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29" t="49652" r="21429"/>
            <a:stretch/>
          </p:blipFill>
          <p:spPr>
            <a:xfrm>
              <a:off x="9607374" y="1535326"/>
              <a:ext cx="2161814" cy="1904814"/>
            </a:xfrm>
            <a:prstGeom prst="rect">
              <a:avLst/>
            </a:prstGeom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B95D8B28-FC65-441D-AA49-F3EC55D08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29" r="21429" b="49652"/>
            <a:stretch/>
          </p:blipFill>
          <p:spPr>
            <a:xfrm>
              <a:off x="9607374" y="-356310"/>
              <a:ext cx="2161814" cy="1904814"/>
            </a:xfrm>
            <a:prstGeom prst="rect">
              <a:avLst/>
            </a:prstGeom>
          </p:spPr>
        </p:pic>
      </p:grpSp>
      <p:pic>
        <p:nvPicPr>
          <p:cNvPr id="67" name="Image 66">
            <a:extLst>
              <a:ext uri="{FF2B5EF4-FFF2-40B4-BE49-F238E27FC236}">
                <a16:creationId xmlns:a16="http://schemas.microsoft.com/office/drawing/2014/main" id="{6237B368-4DFE-4CFB-885A-013DF468CDC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 r="7773"/>
          <a:stretch/>
        </p:blipFill>
        <p:spPr>
          <a:xfrm>
            <a:off x="18538001" y="5382672"/>
            <a:ext cx="1520171" cy="1800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DA78876-880B-493F-900B-6126F3FE11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16897">
            <a:off x="2090946" y="-4315117"/>
            <a:ext cx="3657446" cy="365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56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60C8F1-14D3-407F-8CBE-32F29CF5B203}"/>
              </a:ext>
            </a:extLst>
          </p:cNvPr>
          <p:cNvSpPr txBox="1"/>
          <p:nvPr/>
        </p:nvSpPr>
        <p:spPr>
          <a:xfrm>
            <a:off x="2008094" y="442445"/>
            <a:ext cx="81758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Matrix multiplication is </a:t>
            </a:r>
            <a:r>
              <a:rPr lang="fr-FR" sz="6000" b="1">
                <a:solidFill>
                  <a:srgbClr val="EC5E66"/>
                </a:solidFill>
                <a:latin typeface="Eudoxus Sans" pitchFamily="2" charset="0"/>
                <a:cs typeface="Eudoxus Sans" pitchFamily="2" charset="0"/>
              </a:rPr>
              <a:t>not</a:t>
            </a:r>
            <a:r>
              <a:rPr lang="fr-FR" sz="6000" b="1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 commutative</a:t>
            </a:r>
            <a:endParaRPr lang="fr-FR" sz="6000" b="1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2D446B-74BA-4AE6-B5BF-A47EB26D4053}"/>
                  </a:ext>
                </a:extLst>
              </p:cNvPr>
              <p:cNvSpPr txBox="1"/>
              <p:nvPr/>
            </p:nvSpPr>
            <p:spPr>
              <a:xfrm>
                <a:off x="3346213" y="3737900"/>
                <a:ext cx="5499582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fr-FR" sz="9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fr-FR" sz="9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𝐵𝐴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2D446B-74BA-4AE6-B5BF-A47EB26D4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213" y="3737900"/>
                <a:ext cx="5499582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66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20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21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5562678" y="3165137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397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21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22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5039364" y="4175251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82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21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22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5562678" y="3165137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698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2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23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5878490" y="4147675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212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2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23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5562678" y="3165137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605B9EF-F3A3-4A21-9A0F-D9A1B52E7664}"/>
                  </a:ext>
                </a:extLst>
              </p:cNvPr>
              <p:cNvSpPr txBox="1"/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91440" tIns="45720" rIns="91440" bIns="4572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=0+0+20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×30×10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=0+0+6000=6000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605B9EF-F3A3-4A21-9A0F-D9A1B52E7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66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2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23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6169680" y="2132248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02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23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24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6846982" y="3141802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708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24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25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6456175" y="4222433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53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24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25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6846982" y="3141802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679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25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26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7322327" y="4230826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37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2D446B-74BA-4AE6-B5BF-A47EB26D4053}"/>
                  </a:ext>
                </a:extLst>
              </p:cNvPr>
              <p:cNvSpPr txBox="1"/>
              <p:nvPr/>
            </p:nvSpPr>
            <p:spPr>
              <a:xfrm>
                <a:off x="1736622" y="2690336"/>
                <a:ext cx="8718755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9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m:rPr>
                          <m:nor/>
                        </m:rPr>
                        <a:rPr lang="fr-FR" sz="9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96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m:rPr>
                          <m:nor/>
                        </m:rPr>
                        <a:rPr lang="fr-FR" sz="9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fr-FR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9600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e>
                      </m:d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2D446B-74BA-4AE6-B5BF-A47EB26D4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622" y="2690336"/>
                <a:ext cx="8718755" cy="1477328"/>
              </a:xfrm>
              <a:prstGeom prst="rect">
                <a:avLst/>
              </a:prstGeom>
              <a:blipFill>
                <a:blip r:embed="rId2"/>
                <a:stretch>
                  <a:fillRect l="-38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499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25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26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6846982" y="3141802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5FAD026-1C14-4EA9-8D59-1D4E82D2E586}"/>
                  </a:ext>
                </a:extLst>
              </p:cNvPr>
              <p:cNvSpPr txBox="1"/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91440" tIns="45720" rIns="91440" bIns="4572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=0+0+10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×30×50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=0+0+15000=15000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5FAD026-1C14-4EA9-8D59-1D4E82D2E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blipFill>
                <a:blip r:embed="rId27"/>
                <a:stretch>
                  <a:fillRect l="-151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56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25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26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6169680" y="2132248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69A425F-7085-42B9-8241-18056898D3E9}"/>
                  </a:ext>
                </a:extLst>
              </p:cNvPr>
              <p:cNvSpPr txBox="1"/>
              <p:nvPr/>
            </p:nvSpPr>
            <p:spPr>
              <a:xfrm>
                <a:off x="3972214" y="5789196"/>
                <a:ext cx="4247573" cy="101566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91440" tIns="45720" rIns="91440" bIns="4572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=6000+15000+20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×10×50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=6000+15000+10000=31000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69A425F-7085-42B9-8241-18056898D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214" y="5789196"/>
                <a:ext cx="4247573" cy="101566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73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25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26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6104364" y="1129455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888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26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27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10577195" y="2144056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45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27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28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9844647" y="3135193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304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28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29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8691250" y="4115616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71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29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0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7950253" y="5107462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66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29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0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8691250" y="4115616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504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/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30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2F19BA3-3AF4-4686-96D3-F701E77B715D}"/>
              </a:ext>
            </a:extLst>
          </p:cNvPr>
          <p:cNvCxnSpPr>
            <a:cxnSpLocks/>
          </p:cNvCxnSpPr>
          <p:nvPr/>
        </p:nvCxnSpPr>
        <p:spPr>
          <a:xfrm>
            <a:off x="8740107" y="4795519"/>
            <a:ext cx="494359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1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9171564" y="5084181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423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/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/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31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2F19BA3-3AF4-4686-96D3-F701E77B715D}"/>
              </a:ext>
            </a:extLst>
          </p:cNvPr>
          <p:cNvCxnSpPr>
            <a:cxnSpLocks/>
          </p:cNvCxnSpPr>
          <p:nvPr/>
        </p:nvCxnSpPr>
        <p:spPr>
          <a:xfrm>
            <a:off x="8740107" y="4795519"/>
            <a:ext cx="494359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2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A481792-1F54-482C-B8C1-2CC49246F876}"/>
              </a:ext>
            </a:extLst>
          </p:cNvPr>
          <p:cNvCxnSpPr>
            <a:cxnSpLocks/>
          </p:cNvCxnSpPr>
          <p:nvPr/>
        </p:nvCxnSpPr>
        <p:spPr>
          <a:xfrm flipH="1">
            <a:off x="8885012" y="5764137"/>
            <a:ext cx="2930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8637273" y="6199693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508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2D446B-74BA-4AE6-B5BF-A47EB26D4053}"/>
                  </a:ext>
                </a:extLst>
              </p:cNvPr>
              <p:cNvSpPr txBox="1"/>
              <p:nvPr/>
            </p:nvSpPr>
            <p:spPr>
              <a:xfrm>
                <a:off x="2230108" y="1101751"/>
                <a:ext cx="8133092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80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fr-FR" sz="8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m:rPr>
                          <m:nor/>
                        </m:rPr>
                        <a:rPr lang="fr-FR" sz="8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80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m:rPr>
                          <m:nor/>
                        </m:rPr>
                        <a:rPr lang="fr-FR" sz="8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80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fr-FR" sz="8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8000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e>
                      </m:d>
                      <m:r>
                        <a:rPr lang="fr-FR" sz="80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fr-FR" sz="8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2D446B-74BA-4AE6-B5BF-A47EB26D4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108" y="1101751"/>
                <a:ext cx="8133092" cy="12311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1D6FF7-5FE4-4EC5-B4FB-13F9413FC151}"/>
                  </a:ext>
                </a:extLst>
              </p:cNvPr>
              <p:cNvSpPr txBox="1"/>
              <p:nvPr/>
            </p:nvSpPr>
            <p:spPr>
              <a:xfrm>
                <a:off x="2619829" y="3817257"/>
                <a:ext cx="695234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fr-FR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40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40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4000">
                    <a:latin typeface="Eudoxus Sans Medium" pitchFamily="2" charset="0"/>
                    <a:cs typeface="Eudoxus Sans Medium" pitchFamily="2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fr-FR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40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4000">
                    <a:latin typeface="Eudoxus Sans Medium" pitchFamily="2" charset="0"/>
                    <a:cs typeface="Eudoxus Sans Medium" pitchFamily="2" charset="0"/>
                  </a:rPr>
                  <a:t>can require a different number of operations to be computed</a:t>
                </a:r>
                <a:endParaRPr lang="fr-FR" sz="40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1D6FF7-5FE4-4EC5-B4FB-13F9413FC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829" y="3817257"/>
                <a:ext cx="6952343" cy="1938992"/>
              </a:xfrm>
              <a:prstGeom prst="rect">
                <a:avLst/>
              </a:prstGeom>
              <a:blipFill>
                <a:blip r:embed="rId3"/>
                <a:stretch>
                  <a:fillRect l="-2632" t="-5975" r="-4035" b="-122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032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/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/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31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2F19BA3-3AF4-4686-96D3-F701E77B715D}"/>
              </a:ext>
            </a:extLst>
          </p:cNvPr>
          <p:cNvCxnSpPr>
            <a:cxnSpLocks/>
          </p:cNvCxnSpPr>
          <p:nvPr/>
        </p:nvCxnSpPr>
        <p:spPr>
          <a:xfrm>
            <a:off x="8740107" y="4795519"/>
            <a:ext cx="494359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2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A481792-1F54-482C-B8C1-2CC49246F876}"/>
              </a:ext>
            </a:extLst>
          </p:cNvPr>
          <p:cNvCxnSpPr>
            <a:cxnSpLocks/>
          </p:cNvCxnSpPr>
          <p:nvPr/>
        </p:nvCxnSpPr>
        <p:spPr>
          <a:xfrm flipH="1">
            <a:off x="8885012" y="5764137"/>
            <a:ext cx="2930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927715F-7074-45DB-8965-C113776C2F1A}"/>
              </a:ext>
            </a:extLst>
          </p:cNvPr>
          <p:cNvSpPr txBox="1"/>
          <p:nvPr/>
        </p:nvSpPr>
        <p:spPr>
          <a:xfrm>
            <a:off x="8908048" y="590541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9171564" y="5084181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14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/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/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/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3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2F19BA3-3AF4-4686-96D3-F701E77B715D}"/>
              </a:ext>
            </a:extLst>
          </p:cNvPr>
          <p:cNvCxnSpPr>
            <a:cxnSpLocks/>
          </p:cNvCxnSpPr>
          <p:nvPr/>
        </p:nvCxnSpPr>
        <p:spPr>
          <a:xfrm>
            <a:off x="8740107" y="4795519"/>
            <a:ext cx="494359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3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84BCA94-57F5-451A-8C43-AD3D454F614A}"/>
              </a:ext>
            </a:extLst>
          </p:cNvPr>
          <p:cNvCxnSpPr>
            <a:cxnSpLocks/>
          </p:cNvCxnSpPr>
          <p:nvPr/>
        </p:nvCxnSpPr>
        <p:spPr>
          <a:xfrm>
            <a:off x="9176730" y="5764137"/>
            <a:ext cx="333776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A481792-1F54-482C-B8C1-2CC49246F876}"/>
              </a:ext>
            </a:extLst>
          </p:cNvPr>
          <p:cNvCxnSpPr>
            <a:cxnSpLocks/>
          </p:cNvCxnSpPr>
          <p:nvPr/>
        </p:nvCxnSpPr>
        <p:spPr>
          <a:xfrm flipH="1">
            <a:off x="8885012" y="5764137"/>
            <a:ext cx="2930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927715F-7074-45DB-8965-C113776C2F1A}"/>
              </a:ext>
            </a:extLst>
          </p:cNvPr>
          <p:cNvSpPr txBox="1"/>
          <p:nvPr/>
        </p:nvSpPr>
        <p:spPr>
          <a:xfrm>
            <a:off x="8908048" y="590541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9615372" y="6209039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382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/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/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/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3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2F19BA3-3AF4-4686-96D3-F701E77B715D}"/>
              </a:ext>
            </a:extLst>
          </p:cNvPr>
          <p:cNvCxnSpPr>
            <a:cxnSpLocks/>
          </p:cNvCxnSpPr>
          <p:nvPr/>
        </p:nvCxnSpPr>
        <p:spPr>
          <a:xfrm>
            <a:off x="8740107" y="4795519"/>
            <a:ext cx="494359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3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84BCA94-57F5-451A-8C43-AD3D454F614A}"/>
              </a:ext>
            </a:extLst>
          </p:cNvPr>
          <p:cNvCxnSpPr>
            <a:cxnSpLocks/>
          </p:cNvCxnSpPr>
          <p:nvPr/>
        </p:nvCxnSpPr>
        <p:spPr>
          <a:xfrm>
            <a:off x="9176730" y="5764137"/>
            <a:ext cx="333776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A481792-1F54-482C-B8C1-2CC49246F876}"/>
              </a:ext>
            </a:extLst>
          </p:cNvPr>
          <p:cNvCxnSpPr>
            <a:cxnSpLocks/>
          </p:cNvCxnSpPr>
          <p:nvPr/>
        </p:nvCxnSpPr>
        <p:spPr>
          <a:xfrm flipH="1">
            <a:off x="8885012" y="5764137"/>
            <a:ext cx="2930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E494B17-E036-46FB-B06C-37D972CC14B0}"/>
              </a:ext>
            </a:extLst>
          </p:cNvPr>
          <p:cNvSpPr txBox="1"/>
          <p:nvPr/>
        </p:nvSpPr>
        <p:spPr>
          <a:xfrm>
            <a:off x="92593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927715F-7074-45DB-8965-C113776C2F1A}"/>
              </a:ext>
            </a:extLst>
          </p:cNvPr>
          <p:cNvSpPr txBox="1"/>
          <p:nvPr/>
        </p:nvSpPr>
        <p:spPr>
          <a:xfrm>
            <a:off x="8908048" y="590541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9171564" y="5084181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FD68ABB-0B36-4E85-B5E5-F45903624A4C}"/>
                  </a:ext>
                </a:extLst>
              </p:cNvPr>
              <p:cNvSpPr txBox="1"/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91440" tIns="45720" rIns="91440" bIns="4572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=0+0+30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×10×30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=0+0+9000=9000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FD68ABB-0B36-4E85-B5E5-F45903624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334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/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/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/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3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2F19BA3-3AF4-4686-96D3-F701E77B715D}"/>
              </a:ext>
            </a:extLst>
          </p:cNvPr>
          <p:cNvCxnSpPr>
            <a:cxnSpLocks/>
          </p:cNvCxnSpPr>
          <p:nvPr/>
        </p:nvCxnSpPr>
        <p:spPr>
          <a:xfrm>
            <a:off x="8740107" y="4795519"/>
            <a:ext cx="494359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3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84BCA94-57F5-451A-8C43-AD3D454F614A}"/>
              </a:ext>
            </a:extLst>
          </p:cNvPr>
          <p:cNvCxnSpPr>
            <a:cxnSpLocks/>
          </p:cNvCxnSpPr>
          <p:nvPr/>
        </p:nvCxnSpPr>
        <p:spPr>
          <a:xfrm>
            <a:off x="9176730" y="5764137"/>
            <a:ext cx="333776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A481792-1F54-482C-B8C1-2CC49246F876}"/>
              </a:ext>
            </a:extLst>
          </p:cNvPr>
          <p:cNvCxnSpPr>
            <a:cxnSpLocks/>
          </p:cNvCxnSpPr>
          <p:nvPr/>
        </p:nvCxnSpPr>
        <p:spPr>
          <a:xfrm flipH="1">
            <a:off x="8885012" y="5764137"/>
            <a:ext cx="2930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E494B17-E036-46FB-B06C-37D972CC14B0}"/>
              </a:ext>
            </a:extLst>
          </p:cNvPr>
          <p:cNvSpPr txBox="1"/>
          <p:nvPr/>
        </p:nvSpPr>
        <p:spPr>
          <a:xfrm>
            <a:off x="92593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927715F-7074-45DB-8965-C113776C2F1A}"/>
              </a:ext>
            </a:extLst>
          </p:cNvPr>
          <p:cNvSpPr txBox="1"/>
          <p:nvPr/>
        </p:nvSpPr>
        <p:spPr>
          <a:xfrm>
            <a:off x="8908048" y="590541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507AEA-B820-4979-A1DA-31433CDE7C76}"/>
              </a:ext>
            </a:extLst>
          </p:cNvPr>
          <p:cNvSpPr txBox="1"/>
          <p:nvPr/>
        </p:nvSpPr>
        <p:spPr>
          <a:xfrm>
            <a:off x="8712198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8643618" y="4040274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11DBEE4-2454-4C3B-965B-FD161FDEF665}"/>
                  </a:ext>
                </a:extLst>
              </p:cNvPr>
              <p:cNvSpPr txBox="1"/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91440" tIns="45720" rIns="91440" bIns="4572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=0+9000+20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×30×30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=0+9000+18000=27000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311DBEE4-2454-4C3B-965B-FD161FDEF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blipFill>
                <a:blip r:embed="rId34"/>
                <a:stretch>
                  <a:fillRect l="-151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65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/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/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/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3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2F19BA3-3AF4-4686-96D3-F701E77B715D}"/>
              </a:ext>
            </a:extLst>
          </p:cNvPr>
          <p:cNvCxnSpPr>
            <a:cxnSpLocks/>
          </p:cNvCxnSpPr>
          <p:nvPr/>
        </p:nvCxnSpPr>
        <p:spPr>
          <a:xfrm>
            <a:off x="8740107" y="4795519"/>
            <a:ext cx="494359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3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84BCA94-57F5-451A-8C43-AD3D454F614A}"/>
              </a:ext>
            </a:extLst>
          </p:cNvPr>
          <p:cNvCxnSpPr>
            <a:cxnSpLocks/>
          </p:cNvCxnSpPr>
          <p:nvPr/>
        </p:nvCxnSpPr>
        <p:spPr>
          <a:xfrm>
            <a:off x="9176730" y="5764137"/>
            <a:ext cx="333776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A481792-1F54-482C-B8C1-2CC49246F876}"/>
              </a:ext>
            </a:extLst>
          </p:cNvPr>
          <p:cNvCxnSpPr>
            <a:cxnSpLocks/>
          </p:cNvCxnSpPr>
          <p:nvPr/>
        </p:nvCxnSpPr>
        <p:spPr>
          <a:xfrm flipH="1">
            <a:off x="8885012" y="5764137"/>
            <a:ext cx="2930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E494B17-E036-46FB-B06C-37D972CC14B0}"/>
              </a:ext>
            </a:extLst>
          </p:cNvPr>
          <p:cNvSpPr txBox="1"/>
          <p:nvPr/>
        </p:nvSpPr>
        <p:spPr>
          <a:xfrm>
            <a:off x="92593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927715F-7074-45DB-8965-C113776C2F1A}"/>
              </a:ext>
            </a:extLst>
          </p:cNvPr>
          <p:cNvSpPr txBox="1"/>
          <p:nvPr/>
        </p:nvSpPr>
        <p:spPr>
          <a:xfrm>
            <a:off x="8908048" y="590541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507AEA-B820-4979-A1DA-31433CDE7C76}"/>
              </a:ext>
            </a:extLst>
          </p:cNvPr>
          <p:cNvSpPr txBox="1"/>
          <p:nvPr/>
        </p:nvSpPr>
        <p:spPr>
          <a:xfrm>
            <a:off x="8712198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9963523" y="3103220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2891FFF-5F8B-4499-BA44-35A714FA5CF7}"/>
              </a:ext>
            </a:extLst>
          </p:cNvPr>
          <p:cNvSpPr txBox="1"/>
          <p:nvPr/>
        </p:nvSpPr>
        <p:spPr>
          <a:xfrm>
            <a:off x="9165298" y="3900172"/>
            <a:ext cx="59952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27000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7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/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/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/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/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33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C461455-9673-48F9-A5A9-565E574F788E}"/>
              </a:ext>
            </a:extLst>
          </p:cNvPr>
          <p:cNvCxnSpPr>
            <a:cxnSpLocks/>
          </p:cNvCxnSpPr>
          <p:nvPr/>
        </p:nvCxnSpPr>
        <p:spPr>
          <a:xfrm>
            <a:off x="9967705" y="3725491"/>
            <a:ext cx="1215369" cy="5989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2F19BA3-3AF4-4686-96D3-F701E77B715D}"/>
              </a:ext>
            </a:extLst>
          </p:cNvPr>
          <p:cNvCxnSpPr>
            <a:cxnSpLocks/>
          </p:cNvCxnSpPr>
          <p:nvPr/>
        </p:nvCxnSpPr>
        <p:spPr>
          <a:xfrm>
            <a:off x="8740107" y="4795519"/>
            <a:ext cx="494359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4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84BCA94-57F5-451A-8C43-AD3D454F614A}"/>
              </a:ext>
            </a:extLst>
          </p:cNvPr>
          <p:cNvCxnSpPr>
            <a:cxnSpLocks/>
          </p:cNvCxnSpPr>
          <p:nvPr/>
        </p:nvCxnSpPr>
        <p:spPr>
          <a:xfrm>
            <a:off x="9176730" y="5764137"/>
            <a:ext cx="333776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A481792-1F54-482C-B8C1-2CC49246F876}"/>
              </a:ext>
            </a:extLst>
          </p:cNvPr>
          <p:cNvCxnSpPr>
            <a:cxnSpLocks/>
          </p:cNvCxnSpPr>
          <p:nvPr/>
        </p:nvCxnSpPr>
        <p:spPr>
          <a:xfrm flipH="1">
            <a:off x="8885012" y="5764137"/>
            <a:ext cx="2930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E494B17-E036-46FB-B06C-37D972CC14B0}"/>
              </a:ext>
            </a:extLst>
          </p:cNvPr>
          <p:cNvSpPr txBox="1"/>
          <p:nvPr/>
        </p:nvSpPr>
        <p:spPr>
          <a:xfrm>
            <a:off x="92593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927715F-7074-45DB-8965-C113776C2F1A}"/>
              </a:ext>
            </a:extLst>
          </p:cNvPr>
          <p:cNvSpPr txBox="1"/>
          <p:nvPr/>
        </p:nvSpPr>
        <p:spPr>
          <a:xfrm>
            <a:off x="8908048" y="590541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507AEA-B820-4979-A1DA-31433CDE7C76}"/>
              </a:ext>
            </a:extLst>
          </p:cNvPr>
          <p:cNvSpPr txBox="1"/>
          <p:nvPr/>
        </p:nvSpPr>
        <p:spPr>
          <a:xfrm>
            <a:off x="8712198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540FA924-8BD5-4181-AEBC-C1D473D3790D}"/>
              </a:ext>
            </a:extLst>
          </p:cNvPr>
          <p:cNvSpPr txBox="1"/>
          <p:nvPr/>
        </p:nvSpPr>
        <p:spPr>
          <a:xfrm>
            <a:off x="9165298" y="3900172"/>
            <a:ext cx="59952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27000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9647C25-CFF2-423B-AE35-A452E1ECC90E}"/>
              </a:ext>
            </a:extLst>
          </p:cNvPr>
          <p:cNvSpPr/>
          <p:nvPr/>
        </p:nvSpPr>
        <p:spPr bwMode="auto">
          <a:xfrm>
            <a:off x="11116061" y="4122400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657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/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/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/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/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/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34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C461455-9673-48F9-A5A9-565E574F788E}"/>
              </a:ext>
            </a:extLst>
          </p:cNvPr>
          <p:cNvCxnSpPr>
            <a:cxnSpLocks/>
          </p:cNvCxnSpPr>
          <p:nvPr/>
        </p:nvCxnSpPr>
        <p:spPr>
          <a:xfrm>
            <a:off x="9967705" y="3725491"/>
            <a:ext cx="1215369" cy="5989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2F19BA3-3AF4-4686-96D3-F701E77B715D}"/>
              </a:ext>
            </a:extLst>
          </p:cNvPr>
          <p:cNvCxnSpPr>
            <a:cxnSpLocks/>
          </p:cNvCxnSpPr>
          <p:nvPr/>
        </p:nvCxnSpPr>
        <p:spPr>
          <a:xfrm>
            <a:off x="8740107" y="4795519"/>
            <a:ext cx="494359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D29E100-9B74-4661-88D8-B8DFE37C3646}"/>
              </a:ext>
            </a:extLst>
          </p:cNvPr>
          <p:cNvCxnSpPr>
            <a:cxnSpLocks/>
          </p:cNvCxnSpPr>
          <p:nvPr/>
        </p:nvCxnSpPr>
        <p:spPr>
          <a:xfrm flipH="1">
            <a:off x="10611377" y="4795519"/>
            <a:ext cx="513411" cy="5101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5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84BCA94-57F5-451A-8C43-AD3D454F614A}"/>
              </a:ext>
            </a:extLst>
          </p:cNvPr>
          <p:cNvCxnSpPr>
            <a:cxnSpLocks/>
          </p:cNvCxnSpPr>
          <p:nvPr/>
        </p:nvCxnSpPr>
        <p:spPr>
          <a:xfrm>
            <a:off x="9176730" y="5764137"/>
            <a:ext cx="333776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A481792-1F54-482C-B8C1-2CC49246F876}"/>
              </a:ext>
            </a:extLst>
          </p:cNvPr>
          <p:cNvCxnSpPr>
            <a:cxnSpLocks/>
          </p:cNvCxnSpPr>
          <p:nvPr/>
        </p:nvCxnSpPr>
        <p:spPr>
          <a:xfrm flipH="1">
            <a:off x="8885012" y="5764137"/>
            <a:ext cx="2930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E494B17-E036-46FB-B06C-37D972CC14B0}"/>
              </a:ext>
            </a:extLst>
          </p:cNvPr>
          <p:cNvSpPr txBox="1"/>
          <p:nvPr/>
        </p:nvSpPr>
        <p:spPr>
          <a:xfrm>
            <a:off x="92593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927715F-7074-45DB-8965-C113776C2F1A}"/>
              </a:ext>
            </a:extLst>
          </p:cNvPr>
          <p:cNvSpPr txBox="1"/>
          <p:nvPr/>
        </p:nvSpPr>
        <p:spPr>
          <a:xfrm>
            <a:off x="8908048" y="590541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507AEA-B820-4979-A1DA-31433CDE7C76}"/>
              </a:ext>
            </a:extLst>
          </p:cNvPr>
          <p:cNvSpPr txBox="1"/>
          <p:nvPr/>
        </p:nvSpPr>
        <p:spPr>
          <a:xfrm>
            <a:off x="8712198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540FA924-8BD5-4181-AEBC-C1D473D3790D}"/>
              </a:ext>
            </a:extLst>
          </p:cNvPr>
          <p:cNvSpPr txBox="1"/>
          <p:nvPr/>
        </p:nvSpPr>
        <p:spPr>
          <a:xfrm>
            <a:off x="9165298" y="3900172"/>
            <a:ext cx="59952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27000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9647C25-CFF2-423B-AE35-A452E1ECC90E}"/>
              </a:ext>
            </a:extLst>
          </p:cNvPr>
          <p:cNvSpPr/>
          <p:nvPr/>
        </p:nvSpPr>
        <p:spPr bwMode="auto">
          <a:xfrm>
            <a:off x="10484484" y="5125367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84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/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/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/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/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/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/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35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C461455-9673-48F9-A5A9-565E574F788E}"/>
              </a:ext>
            </a:extLst>
          </p:cNvPr>
          <p:cNvCxnSpPr>
            <a:cxnSpLocks/>
          </p:cNvCxnSpPr>
          <p:nvPr/>
        </p:nvCxnSpPr>
        <p:spPr>
          <a:xfrm>
            <a:off x="9967705" y="3725491"/>
            <a:ext cx="1215369" cy="5989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2F19BA3-3AF4-4686-96D3-F701E77B715D}"/>
              </a:ext>
            </a:extLst>
          </p:cNvPr>
          <p:cNvCxnSpPr>
            <a:cxnSpLocks/>
          </p:cNvCxnSpPr>
          <p:nvPr/>
        </p:nvCxnSpPr>
        <p:spPr>
          <a:xfrm>
            <a:off x="8740107" y="4795519"/>
            <a:ext cx="494359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D29E100-9B74-4661-88D8-B8DFE37C3646}"/>
              </a:ext>
            </a:extLst>
          </p:cNvPr>
          <p:cNvCxnSpPr>
            <a:cxnSpLocks/>
          </p:cNvCxnSpPr>
          <p:nvPr/>
        </p:nvCxnSpPr>
        <p:spPr>
          <a:xfrm flipH="1">
            <a:off x="10611377" y="4795519"/>
            <a:ext cx="513411" cy="5101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6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84BCA94-57F5-451A-8C43-AD3D454F614A}"/>
              </a:ext>
            </a:extLst>
          </p:cNvPr>
          <p:cNvCxnSpPr>
            <a:cxnSpLocks/>
          </p:cNvCxnSpPr>
          <p:nvPr/>
        </p:nvCxnSpPr>
        <p:spPr>
          <a:xfrm>
            <a:off x="9176730" y="5764137"/>
            <a:ext cx="333776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A481792-1F54-482C-B8C1-2CC49246F876}"/>
              </a:ext>
            </a:extLst>
          </p:cNvPr>
          <p:cNvCxnSpPr>
            <a:cxnSpLocks/>
          </p:cNvCxnSpPr>
          <p:nvPr/>
        </p:nvCxnSpPr>
        <p:spPr>
          <a:xfrm flipH="1">
            <a:off x="8885012" y="5764137"/>
            <a:ext cx="2930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3E279EE-DB2D-495A-A386-E4B1AF4802E8}"/>
              </a:ext>
            </a:extLst>
          </p:cNvPr>
          <p:cNvCxnSpPr>
            <a:cxnSpLocks/>
          </p:cNvCxnSpPr>
          <p:nvPr/>
        </p:nvCxnSpPr>
        <p:spPr>
          <a:xfrm flipH="1">
            <a:off x="10223446" y="5764137"/>
            <a:ext cx="322963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E494B17-E036-46FB-B06C-37D972CC14B0}"/>
              </a:ext>
            </a:extLst>
          </p:cNvPr>
          <p:cNvSpPr txBox="1"/>
          <p:nvPr/>
        </p:nvSpPr>
        <p:spPr>
          <a:xfrm>
            <a:off x="92593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927715F-7074-45DB-8965-C113776C2F1A}"/>
              </a:ext>
            </a:extLst>
          </p:cNvPr>
          <p:cNvSpPr txBox="1"/>
          <p:nvPr/>
        </p:nvSpPr>
        <p:spPr>
          <a:xfrm>
            <a:off x="8908048" y="590541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507AEA-B820-4979-A1DA-31433CDE7C76}"/>
              </a:ext>
            </a:extLst>
          </p:cNvPr>
          <p:cNvSpPr txBox="1"/>
          <p:nvPr/>
        </p:nvSpPr>
        <p:spPr>
          <a:xfrm>
            <a:off x="8712198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540FA924-8BD5-4181-AEBC-C1D473D3790D}"/>
              </a:ext>
            </a:extLst>
          </p:cNvPr>
          <p:cNvSpPr txBox="1"/>
          <p:nvPr/>
        </p:nvSpPr>
        <p:spPr>
          <a:xfrm>
            <a:off x="9165298" y="3900172"/>
            <a:ext cx="59952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27000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9647C25-CFF2-423B-AE35-A452E1ECC90E}"/>
              </a:ext>
            </a:extLst>
          </p:cNvPr>
          <p:cNvSpPr/>
          <p:nvPr/>
        </p:nvSpPr>
        <p:spPr bwMode="auto">
          <a:xfrm>
            <a:off x="9965027" y="6177584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514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/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/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/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/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/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/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35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C461455-9673-48F9-A5A9-565E574F788E}"/>
              </a:ext>
            </a:extLst>
          </p:cNvPr>
          <p:cNvCxnSpPr>
            <a:cxnSpLocks/>
          </p:cNvCxnSpPr>
          <p:nvPr/>
        </p:nvCxnSpPr>
        <p:spPr>
          <a:xfrm>
            <a:off x="9967705" y="3725491"/>
            <a:ext cx="1215369" cy="5989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2F19BA3-3AF4-4686-96D3-F701E77B715D}"/>
              </a:ext>
            </a:extLst>
          </p:cNvPr>
          <p:cNvCxnSpPr>
            <a:cxnSpLocks/>
          </p:cNvCxnSpPr>
          <p:nvPr/>
        </p:nvCxnSpPr>
        <p:spPr>
          <a:xfrm>
            <a:off x="8740107" y="4795519"/>
            <a:ext cx="494359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D29E100-9B74-4661-88D8-B8DFE37C3646}"/>
              </a:ext>
            </a:extLst>
          </p:cNvPr>
          <p:cNvCxnSpPr>
            <a:cxnSpLocks/>
          </p:cNvCxnSpPr>
          <p:nvPr/>
        </p:nvCxnSpPr>
        <p:spPr>
          <a:xfrm flipH="1">
            <a:off x="10611377" y="4795519"/>
            <a:ext cx="513411" cy="5101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6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84BCA94-57F5-451A-8C43-AD3D454F614A}"/>
              </a:ext>
            </a:extLst>
          </p:cNvPr>
          <p:cNvCxnSpPr>
            <a:cxnSpLocks/>
          </p:cNvCxnSpPr>
          <p:nvPr/>
        </p:nvCxnSpPr>
        <p:spPr>
          <a:xfrm>
            <a:off x="9176730" y="5764137"/>
            <a:ext cx="333776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A481792-1F54-482C-B8C1-2CC49246F876}"/>
              </a:ext>
            </a:extLst>
          </p:cNvPr>
          <p:cNvCxnSpPr>
            <a:cxnSpLocks/>
          </p:cNvCxnSpPr>
          <p:nvPr/>
        </p:nvCxnSpPr>
        <p:spPr>
          <a:xfrm flipH="1">
            <a:off x="8885012" y="5764137"/>
            <a:ext cx="2930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3E279EE-DB2D-495A-A386-E4B1AF4802E8}"/>
              </a:ext>
            </a:extLst>
          </p:cNvPr>
          <p:cNvCxnSpPr>
            <a:cxnSpLocks/>
          </p:cNvCxnSpPr>
          <p:nvPr/>
        </p:nvCxnSpPr>
        <p:spPr>
          <a:xfrm flipH="1">
            <a:off x="10223446" y="5764137"/>
            <a:ext cx="322963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9632EB-FD76-473F-8DD2-30919BCB834B}"/>
              </a:ext>
            </a:extLst>
          </p:cNvPr>
          <p:cNvSpPr txBox="1"/>
          <p:nvPr/>
        </p:nvSpPr>
        <p:spPr>
          <a:xfrm>
            <a:off x="102595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E494B17-E036-46FB-B06C-37D972CC14B0}"/>
              </a:ext>
            </a:extLst>
          </p:cNvPr>
          <p:cNvSpPr txBox="1"/>
          <p:nvPr/>
        </p:nvSpPr>
        <p:spPr>
          <a:xfrm>
            <a:off x="92593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927715F-7074-45DB-8965-C113776C2F1A}"/>
              </a:ext>
            </a:extLst>
          </p:cNvPr>
          <p:cNvSpPr txBox="1"/>
          <p:nvPr/>
        </p:nvSpPr>
        <p:spPr>
          <a:xfrm>
            <a:off x="8908048" y="590541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507AEA-B820-4979-A1DA-31433CDE7C76}"/>
              </a:ext>
            </a:extLst>
          </p:cNvPr>
          <p:cNvSpPr txBox="1"/>
          <p:nvPr/>
        </p:nvSpPr>
        <p:spPr>
          <a:xfrm>
            <a:off x="8712198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540FA924-8BD5-4181-AEBC-C1D473D3790D}"/>
              </a:ext>
            </a:extLst>
          </p:cNvPr>
          <p:cNvSpPr txBox="1"/>
          <p:nvPr/>
        </p:nvSpPr>
        <p:spPr>
          <a:xfrm>
            <a:off x="9165298" y="3900172"/>
            <a:ext cx="59952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27000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9647C25-CFF2-423B-AE35-A452E1ECC90E}"/>
              </a:ext>
            </a:extLst>
          </p:cNvPr>
          <p:cNvSpPr/>
          <p:nvPr/>
        </p:nvSpPr>
        <p:spPr bwMode="auto">
          <a:xfrm>
            <a:off x="10484484" y="5125367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637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/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/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/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/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/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/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881354-0A68-4764-8B3E-C330D23ED435}"/>
                  </a:ext>
                </a:extLst>
              </p:cNvPr>
              <p:cNvSpPr txBox="1"/>
              <p:nvPr/>
            </p:nvSpPr>
            <p:spPr>
              <a:xfrm>
                <a:off x="10703968" y="6138180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881354-0A68-4764-8B3E-C330D23ED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968" y="6138180"/>
                <a:ext cx="549253" cy="69940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36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C461455-9673-48F9-A5A9-565E574F788E}"/>
              </a:ext>
            </a:extLst>
          </p:cNvPr>
          <p:cNvCxnSpPr>
            <a:cxnSpLocks/>
          </p:cNvCxnSpPr>
          <p:nvPr/>
        </p:nvCxnSpPr>
        <p:spPr>
          <a:xfrm>
            <a:off x="9967705" y="3725491"/>
            <a:ext cx="1215369" cy="5989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2F19BA3-3AF4-4686-96D3-F701E77B715D}"/>
              </a:ext>
            </a:extLst>
          </p:cNvPr>
          <p:cNvCxnSpPr>
            <a:cxnSpLocks/>
          </p:cNvCxnSpPr>
          <p:nvPr/>
        </p:nvCxnSpPr>
        <p:spPr>
          <a:xfrm>
            <a:off x="8740107" y="4795519"/>
            <a:ext cx="494359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D29E100-9B74-4661-88D8-B8DFE37C3646}"/>
              </a:ext>
            </a:extLst>
          </p:cNvPr>
          <p:cNvCxnSpPr>
            <a:cxnSpLocks/>
          </p:cNvCxnSpPr>
          <p:nvPr/>
        </p:nvCxnSpPr>
        <p:spPr>
          <a:xfrm flipH="1">
            <a:off x="10611377" y="4795519"/>
            <a:ext cx="513411" cy="5101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7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84BCA94-57F5-451A-8C43-AD3D454F614A}"/>
              </a:ext>
            </a:extLst>
          </p:cNvPr>
          <p:cNvCxnSpPr>
            <a:cxnSpLocks/>
          </p:cNvCxnSpPr>
          <p:nvPr/>
        </p:nvCxnSpPr>
        <p:spPr>
          <a:xfrm>
            <a:off x="9176730" y="5764137"/>
            <a:ext cx="333776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A481792-1F54-482C-B8C1-2CC49246F876}"/>
              </a:ext>
            </a:extLst>
          </p:cNvPr>
          <p:cNvCxnSpPr>
            <a:cxnSpLocks/>
          </p:cNvCxnSpPr>
          <p:nvPr/>
        </p:nvCxnSpPr>
        <p:spPr>
          <a:xfrm flipH="1">
            <a:off x="8885012" y="5764137"/>
            <a:ext cx="2930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932828D-B1FD-4267-9678-8B73693C45DC}"/>
              </a:ext>
            </a:extLst>
          </p:cNvPr>
          <p:cNvCxnSpPr>
            <a:cxnSpLocks/>
          </p:cNvCxnSpPr>
          <p:nvPr/>
        </p:nvCxnSpPr>
        <p:spPr>
          <a:xfrm>
            <a:off x="10545117" y="5764137"/>
            <a:ext cx="3388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3E279EE-DB2D-495A-A386-E4B1AF4802E8}"/>
              </a:ext>
            </a:extLst>
          </p:cNvPr>
          <p:cNvCxnSpPr>
            <a:cxnSpLocks/>
          </p:cNvCxnSpPr>
          <p:nvPr/>
        </p:nvCxnSpPr>
        <p:spPr>
          <a:xfrm flipH="1">
            <a:off x="10223446" y="5764137"/>
            <a:ext cx="322963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9632EB-FD76-473F-8DD2-30919BCB834B}"/>
              </a:ext>
            </a:extLst>
          </p:cNvPr>
          <p:cNvSpPr txBox="1"/>
          <p:nvPr/>
        </p:nvSpPr>
        <p:spPr>
          <a:xfrm>
            <a:off x="102595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E494B17-E036-46FB-B06C-37D972CC14B0}"/>
              </a:ext>
            </a:extLst>
          </p:cNvPr>
          <p:cNvSpPr txBox="1"/>
          <p:nvPr/>
        </p:nvSpPr>
        <p:spPr>
          <a:xfrm>
            <a:off x="92593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927715F-7074-45DB-8965-C113776C2F1A}"/>
              </a:ext>
            </a:extLst>
          </p:cNvPr>
          <p:cNvSpPr txBox="1"/>
          <p:nvPr/>
        </p:nvSpPr>
        <p:spPr>
          <a:xfrm>
            <a:off x="8908048" y="590541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507AEA-B820-4979-A1DA-31433CDE7C76}"/>
              </a:ext>
            </a:extLst>
          </p:cNvPr>
          <p:cNvSpPr txBox="1"/>
          <p:nvPr/>
        </p:nvSpPr>
        <p:spPr>
          <a:xfrm>
            <a:off x="8712198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540FA924-8BD5-4181-AEBC-C1D473D3790D}"/>
              </a:ext>
            </a:extLst>
          </p:cNvPr>
          <p:cNvSpPr txBox="1"/>
          <p:nvPr/>
        </p:nvSpPr>
        <p:spPr>
          <a:xfrm>
            <a:off x="9165298" y="3900172"/>
            <a:ext cx="59952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27000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9647C25-CFF2-423B-AE35-A452E1ECC90E}"/>
              </a:ext>
            </a:extLst>
          </p:cNvPr>
          <p:cNvSpPr/>
          <p:nvPr/>
        </p:nvSpPr>
        <p:spPr bwMode="auto">
          <a:xfrm>
            <a:off x="10997800" y="6199693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057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441F5F-ADE6-428D-9859-0268C913C4F7}"/>
                  </a:ext>
                </a:extLst>
              </p:cNvPr>
              <p:cNvSpPr txBox="1"/>
              <p:nvPr/>
            </p:nvSpPr>
            <p:spPr>
              <a:xfrm>
                <a:off x="888192" y="2625543"/>
                <a:ext cx="10771217" cy="1760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fr-FR" sz="3600" b="0" i="1" smtClean="0">
                                        <a:solidFill>
                                          <a:srgbClr val="343D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𝑛𝑚</m:t>
                                    </m:r>
                                    <m:r>
                                      <a:rPr lang="fr-FR" sz="3600" b="0" i="1" smtClean="0">
                                        <a:solidFill>
                                          <a:srgbClr val="343D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3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36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sz="3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𝑚𝑝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3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441F5F-ADE6-428D-9859-0268C913C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92" y="2625543"/>
                <a:ext cx="10771217" cy="17608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F10ED7-5C37-4CEF-AFF5-AED099542C02}"/>
                  </a:ext>
                </a:extLst>
              </p:cNvPr>
              <p:cNvSpPr txBox="1"/>
              <p:nvPr/>
            </p:nvSpPr>
            <p:spPr>
              <a:xfrm>
                <a:off x="1954750" y="4568736"/>
                <a:ext cx="178010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F10ED7-5C37-4CEF-AFF5-AED099542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750" y="4568736"/>
                <a:ext cx="1780103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4AA601-3B28-46C5-9983-7F503F6FA696}"/>
                  </a:ext>
                </a:extLst>
              </p:cNvPr>
              <p:cNvSpPr txBox="1"/>
              <p:nvPr/>
            </p:nvSpPr>
            <p:spPr>
              <a:xfrm>
                <a:off x="5491536" y="4568736"/>
                <a:ext cx="17677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4AA601-3B28-46C5-9983-7F503F6FA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536" y="4568736"/>
                <a:ext cx="1767728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682969-01D0-4F83-980B-0EE71735C2F3}"/>
                  </a:ext>
                </a:extLst>
              </p:cNvPr>
              <p:cNvSpPr txBox="1"/>
              <p:nvPr/>
            </p:nvSpPr>
            <p:spPr>
              <a:xfrm>
                <a:off x="9287176" y="4568736"/>
                <a:ext cx="161864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682969-01D0-4F83-980B-0EE71735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176" y="4568736"/>
                <a:ext cx="1618648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56E311-FBBF-4094-92E9-8D4C3A375E4F}"/>
                  </a:ext>
                </a:extLst>
              </p:cNvPr>
              <p:cNvSpPr txBox="1"/>
              <p:nvPr/>
            </p:nvSpPr>
            <p:spPr>
              <a:xfrm>
                <a:off x="2621567" y="1612156"/>
                <a:ext cx="82747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56E311-FBBF-4094-92E9-8D4C3A375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567" y="1612156"/>
                <a:ext cx="827470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BB3CAD-F0E4-4566-8A1A-87981D90C13D}"/>
                  </a:ext>
                </a:extLst>
              </p:cNvPr>
              <p:cNvSpPr txBox="1"/>
              <p:nvPr/>
            </p:nvSpPr>
            <p:spPr>
              <a:xfrm>
                <a:off x="5973119" y="1612156"/>
                <a:ext cx="85536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BB3CAD-F0E4-4566-8A1A-87981D90C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119" y="1612156"/>
                <a:ext cx="855362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4BDEA5-83C7-4FB3-990C-B8FDF6C105FE}"/>
                  </a:ext>
                </a:extLst>
              </p:cNvPr>
              <p:cNvSpPr txBox="1"/>
              <p:nvPr/>
            </p:nvSpPr>
            <p:spPr>
              <a:xfrm>
                <a:off x="9618019" y="1612156"/>
                <a:ext cx="85536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4BDEA5-83C7-4FB3-990C-B8FDF6C10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019" y="1612156"/>
                <a:ext cx="855362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7395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/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/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/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/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/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/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881354-0A68-4764-8B3E-C330D23ED435}"/>
                  </a:ext>
                </a:extLst>
              </p:cNvPr>
              <p:cNvSpPr txBox="1"/>
              <p:nvPr/>
            </p:nvSpPr>
            <p:spPr>
              <a:xfrm>
                <a:off x="10703968" y="6138180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881354-0A68-4764-8B3E-C330D23ED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968" y="6138180"/>
                <a:ext cx="549253" cy="69940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36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C461455-9673-48F9-A5A9-565E574F788E}"/>
              </a:ext>
            </a:extLst>
          </p:cNvPr>
          <p:cNvCxnSpPr>
            <a:cxnSpLocks/>
          </p:cNvCxnSpPr>
          <p:nvPr/>
        </p:nvCxnSpPr>
        <p:spPr>
          <a:xfrm>
            <a:off x="9967705" y="3725491"/>
            <a:ext cx="1215369" cy="5989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2F19BA3-3AF4-4686-96D3-F701E77B715D}"/>
              </a:ext>
            </a:extLst>
          </p:cNvPr>
          <p:cNvCxnSpPr>
            <a:cxnSpLocks/>
          </p:cNvCxnSpPr>
          <p:nvPr/>
        </p:nvCxnSpPr>
        <p:spPr>
          <a:xfrm>
            <a:off x="8740107" y="4795519"/>
            <a:ext cx="494359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D29E100-9B74-4661-88D8-B8DFE37C3646}"/>
              </a:ext>
            </a:extLst>
          </p:cNvPr>
          <p:cNvCxnSpPr>
            <a:cxnSpLocks/>
          </p:cNvCxnSpPr>
          <p:nvPr/>
        </p:nvCxnSpPr>
        <p:spPr>
          <a:xfrm flipH="1">
            <a:off x="10611377" y="4795519"/>
            <a:ext cx="513411" cy="5101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7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84BCA94-57F5-451A-8C43-AD3D454F614A}"/>
              </a:ext>
            </a:extLst>
          </p:cNvPr>
          <p:cNvCxnSpPr>
            <a:cxnSpLocks/>
          </p:cNvCxnSpPr>
          <p:nvPr/>
        </p:nvCxnSpPr>
        <p:spPr>
          <a:xfrm>
            <a:off x="9176730" y="5764137"/>
            <a:ext cx="333776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A481792-1F54-482C-B8C1-2CC49246F876}"/>
              </a:ext>
            </a:extLst>
          </p:cNvPr>
          <p:cNvCxnSpPr>
            <a:cxnSpLocks/>
          </p:cNvCxnSpPr>
          <p:nvPr/>
        </p:nvCxnSpPr>
        <p:spPr>
          <a:xfrm flipH="1">
            <a:off x="8885012" y="5764137"/>
            <a:ext cx="2930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932828D-B1FD-4267-9678-8B73693C45DC}"/>
              </a:ext>
            </a:extLst>
          </p:cNvPr>
          <p:cNvCxnSpPr>
            <a:cxnSpLocks/>
          </p:cNvCxnSpPr>
          <p:nvPr/>
        </p:nvCxnSpPr>
        <p:spPr>
          <a:xfrm>
            <a:off x="10545117" y="5764137"/>
            <a:ext cx="3388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3E279EE-DB2D-495A-A386-E4B1AF4802E8}"/>
              </a:ext>
            </a:extLst>
          </p:cNvPr>
          <p:cNvCxnSpPr>
            <a:cxnSpLocks/>
          </p:cNvCxnSpPr>
          <p:nvPr/>
        </p:nvCxnSpPr>
        <p:spPr>
          <a:xfrm flipH="1">
            <a:off x="10223446" y="5764137"/>
            <a:ext cx="322963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9588B6C-F049-484A-ADBE-7A54D58227E1}"/>
              </a:ext>
            </a:extLst>
          </p:cNvPr>
          <p:cNvSpPr txBox="1"/>
          <p:nvPr/>
        </p:nvSpPr>
        <p:spPr>
          <a:xfrm>
            <a:off x="10634971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9632EB-FD76-473F-8DD2-30919BCB834B}"/>
              </a:ext>
            </a:extLst>
          </p:cNvPr>
          <p:cNvSpPr txBox="1"/>
          <p:nvPr/>
        </p:nvSpPr>
        <p:spPr>
          <a:xfrm>
            <a:off x="102595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E494B17-E036-46FB-B06C-37D972CC14B0}"/>
              </a:ext>
            </a:extLst>
          </p:cNvPr>
          <p:cNvSpPr txBox="1"/>
          <p:nvPr/>
        </p:nvSpPr>
        <p:spPr>
          <a:xfrm>
            <a:off x="92593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927715F-7074-45DB-8965-C113776C2F1A}"/>
              </a:ext>
            </a:extLst>
          </p:cNvPr>
          <p:cNvSpPr txBox="1"/>
          <p:nvPr/>
        </p:nvSpPr>
        <p:spPr>
          <a:xfrm>
            <a:off x="8908048" y="590541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507AEA-B820-4979-A1DA-31433CDE7C76}"/>
              </a:ext>
            </a:extLst>
          </p:cNvPr>
          <p:cNvSpPr txBox="1"/>
          <p:nvPr/>
        </p:nvSpPr>
        <p:spPr>
          <a:xfrm>
            <a:off x="8712198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540FA924-8BD5-4181-AEBC-C1D473D3790D}"/>
              </a:ext>
            </a:extLst>
          </p:cNvPr>
          <p:cNvSpPr txBox="1"/>
          <p:nvPr/>
        </p:nvSpPr>
        <p:spPr>
          <a:xfrm>
            <a:off x="9165298" y="3900172"/>
            <a:ext cx="59952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27000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9647C25-CFF2-423B-AE35-A452E1ECC90E}"/>
              </a:ext>
            </a:extLst>
          </p:cNvPr>
          <p:cNvSpPr/>
          <p:nvPr/>
        </p:nvSpPr>
        <p:spPr bwMode="auto">
          <a:xfrm>
            <a:off x="10484484" y="5125367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9D9C6D8-CC3F-4F9E-9C84-017AC687C938}"/>
                  </a:ext>
                </a:extLst>
              </p:cNvPr>
              <p:cNvSpPr txBox="1"/>
              <p:nvPr/>
            </p:nvSpPr>
            <p:spPr>
              <a:xfrm>
                <a:off x="4093433" y="5789196"/>
                <a:ext cx="4005135" cy="101566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91440" tIns="45720" rIns="91440" bIns="4572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=0+0+20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×30×10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=0+0+6000=6000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9D9C6D8-CC3F-4F9E-9C84-017AC687C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433" y="5789196"/>
                <a:ext cx="4005135" cy="1015663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/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/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/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/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/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/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881354-0A68-4764-8B3E-C330D23ED435}"/>
                  </a:ext>
                </a:extLst>
              </p:cNvPr>
              <p:cNvSpPr txBox="1"/>
              <p:nvPr/>
            </p:nvSpPr>
            <p:spPr>
              <a:xfrm>
                <a:off x="10703968" y="6138180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881354-0A68-4764-8B3E-C330D23ED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968" y="6138180"/>
                <a:ext cx="549253" cy="69940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36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C461455-9673-48F9-A5A9-565E574F788E}"/>
              </a:ext>
            </a:extLst>
          </p:cNvPr>
          <p:cNvCxnSpPr>
            <a:cxnSpLocks/>
          </p:cNvCxnSpPr>
          <p:nvPr/>
        </p:nvCxnSpPr>
        <p:spPr>
          <a:xfrm>
            <a:off x="9967705" y="3725491"/>
            <a:ext cx="1215369" cy="5989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2F19BA3-3AF4-4686-96D3-F701E77B715D}"/>
              </a:ext>
            </a:extLst>
          </p:cNvPr>
          <p:cNvCxnSpPr>
            <a:cxnSpLocks/>
          </p:cNvCxnSpPr>
          <p:nvPr/>
        </p:nvCxnSpPr>
        <p:spPr>
          <a:xfrm>
            <a:off x="8740107" y="4795519"/>
            <a:ext cx="494359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D29E100-9B74-4661-88D8-B8DFE37C3646}"/>
              </a:ext>
            </a:extLst>
          </p:cNvPr>
          <p:cNvCxnSpPr>
            <a:cxnSpLocks/>
          </p:cNvCxnSpPr>
          <p:nvPr/>
        </p:nvCxnSpPr>
        <p:spPr>
          <a:xfrm flipH="1">
            <a:off x="10611377" y="4795519"/>
            <a:ext cx="513411" cy="5101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7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84BCA94-57F5-451A-8C43-AD3D454F614A}"/>
              </a:ext>
            </a:extLst>
          </p:cNvPr>
          <p:cNvCxnSpPr>
            <a:cxnSpLocks/>
          </p:cNvCxnSpPr>
          <p:nvPr/>
        </p:nvCxnSpPr>
        <p:spPr>
          <a:xfrm>
            <a:off x="9176730" y="5764137"/>
            <a:ext cx="333776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A481792-1F54-482C-B8C1-2CC49246F876}"/>
              </a:ext>
            </a:extLst>
          </p:cNvPr>
          <p:cNvCxnSpPr>
            <a:cxnSpLocks/>
          </p:cNvCxnSpPr>
          <p:nvPr/>
        </p:nvCxnSpPr>
        <p:spPr>
          <a:xfrm flipH="1">
            <a:off x="8885012" y="5764137"/>
            <a:ext cx="2930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932828D-B1FD-4267-9678-8B73693C45DC}"/>
              </a:ext>
            </a:extLst>
          </p:cNvPr>
          <p:cNvCxnSpPr>
            <a:cxnSpLocks/>
          </p:cNvCxnSpPr>
          <p:nvPr/>
        </p:nvCxnSpPr>
        <p:spPr>
          <a:xfrm>
            <a:off x="10545117" y="5764137"/>
            <a:ext cx="3388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3E279EE-DB2D-495A-A386-E4B1AF4802E8}"/>
              </a:ext>
            </a:extLst>
          </p:cNvPr>
          <p:cNvCxnSpPr>
            <a:cxnSpLocks/>
          </p:cNvCxnSpPr>
          <p:nvPr/>
        </p:nvCxnSpPr>
        <p:spPr>
          <a:xfrm flipH="1">
            <a:off x="10223446" y="5764137"/>
            <a:ext cx="322963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9588B6C-F049-484A-ADBE-7A54D58227E1}"/>
              </a:ext>
            </a:extLst>
          </p:cNvPr>
          <p:cNvSpPr txBox="1"/>
          <p:nvPr/>
        </p:nvSpPr>
        <p:spPr>
          <a:xfrm>
            <a:off x="10634971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9632EB-FD76-473F-8DD2-30919BCB834B}"/>
              </a:ext>
            </a:extLst>
          </p:cNvPr>
          <p:cNvSpPr txBox="1"/>
          <p:nvPr/>
        </p:nvSpPr>
        <p:spPr>
          <a:xfrm>
            <a:off x="102595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E494B17-E036-46FB-B06C-37D972CC14B0}"/>
              </a:ext>
            </a:extLst>
          </p:cNvPr>
          <p:cNvSpPr txBox="1"/>
          <p:nvPr/>
        </p:nvSpPr>
        <p:spPr>
          <a:xfrm>
            <a:off x="92593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927715F-7074-45DB-8965-C113776C2F1A}"/>
              </a:ext>
            </a:extLst>
          </p:cNvPr>
          <p:cNvSpPr txBox="1"/>
          <p:nvPr/>
        </p:nvSpPr>
        <p:spPr>
          <a:xfrm>
            <a:off x="8908048" y="590541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507AEA-B820-4979-A1DA-31433CDE7C76}"/>
              </a:ext>
            </a:extLst>
          </p:cNvPr>
          <p:cNvSpPr txBox="1"/>
          <p:nvPr/>
        </p:nvSpPr>
        <p:spPr>
          <a:xfrm>
            <a:off x="8712198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540FA924-8BD5-4181-AEBC-C1D473D3790D}"/>
              </a:ext>
            </a:extLst>
          </p:cNvPr>
          <p:cNvSpPr txBox="1"/>
          <p:nvPr/>
        </p:nvSpPr>
        <p:spPr>
          <a:xfrm>
            <a:off x="9165298" y="3900172"/>
            <a:ext cx="59952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27000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A6FFB98-8EF3-4FFB-8569-E19CA18F848A}"/>
              </a:ext>
            </a:extLst>
          </p:cNvPr>
          <p:cNvSpPr txBox="1"/>
          <p:nvPr/>
        </p:nvSpPr>
        <p:spPr>
          <a:xfrm>
            <a:off x="1064620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9647C25-CFF2-423B-AE35-A452E1ECC90E}"/>
              </a:ext>
            </a:extLst>
          </p:cNvPr>
          <p:cNvSpPr/>
          <p:nvPr/>
        </p:nvSpPr>
        <p:spPr bwMode="auto">
          <a:xfrm>
            <a:off x="11102035" y="4101462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776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/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/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/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/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/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/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881354-0A68-4764-8B3E-C330D23ED435}"/>
                  </a:ext>
                </a:extLst>
              </p:cNvPr>
              <p:cNvSpPr txBox="1"/>
              <p:nvPr/>
            </p:nvSpPr>
            <p:spPr>
              <a:xfrm>
                <a:off x="10703968" y="6138180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881354-0A68-4764-8B3E-C330D23ED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968" y="6138180"/>
                <a:ext cx="549253" cy="69940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502C43-F411-436D-B391-29BA34D1F80C}"/>
                  </a:ext>
                </a:extLst>
              </p:cNvPr>
              <p:cNvSpPr txBox="1"/>
              <p:nvPr/>
            </p:nvSpPr>
            <p:spPr>
              <a:xfrm>
                <a:off x="11565393" y="5143037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502C43-F411-436D-B391-29BA34D1F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393" y="5143037"/>
                <a:ext cx="585801" cy="69940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37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C461455-9673-48F9-A5A9-565E574F788E}"/>
              </a:ext>
            </a:extLst>
          </p:cNvPr>
          <p:cNvCxnSpPr>
            <a:cxnSpLocks/>
          </p:cNvCxnSpPr>
          <p:nvPr/>
        </p:nvCxnSpPr>
        <p:spPr>
          <a:xfrm>
            <a:off x="9967705" y="3725491"/>
            <a:ext cx="1215369" cy="5989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2F19BA3-3AF4-4686-96D3-F701E77B715D}"/>
              </a:ext>
            </a:extLst>
          </p:cNvPr>
          <p:cNvCxnSpPr>
            <a:cxnSpLocks/>
          </p:cNvCxnSpPr>
          <p:nvPr/>
        </p:nvCxnSpPr>
        <p:spPr>
          <a:xfrm>
            <a:off x="8740107" y="4795519"/>
            <a:ext cx="494359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7647868-A77C-4223-87A6-D14449EC97B9}"/>
              </a:ext>
            </a:extLst>
          </p:cNvPr>
          <p:cNvCxnSpPr>
            <a:cxnSpLocks/>
          </p:cNvCxnSpPr>
          <p:nvPr/>
        </p:nvCxnSpPr>
        <p:spPr>
          <a:xfrm>
            <a:off x="11130215" y="4795519"/>
            <a:ext cx="638243" cy="54935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D29E100-9B74-4661-88D8-B8DFE37C3646}"/>
              </a:ext>
            </a:extLst>
          </p:cNvPr>
          <p:cNvCxnSpPr>
            <a:cxnSpLocks/>
          </p:cNvCxnSpPr>
          <p:nvPr/>
        </p:nvCxnSpPr>
        <p:spPr>
          <a:xfrm flipH="1">
            <a:off x="10611377" y="4795519"/>
            <a:ext cx="513411" cy="5101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8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84BCA94-57F5-451A-8C43-AD3D454F614A}"/>
              </a:ext>
            </a:extLst>
          </p:cNvPr>
          <p:cNvCxnSpPr>
            <a:cxnSpLocks/>
          </p:cNvCxnSpPr>
          <p:nvPr/>
        </p:nvCxnSpPr>
        <p:spPr>
          <a:xfrm>
            <a:off x="9176730" y="5764137"/>
            <a:ext cx="333776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A481792-1F54-482C-B8C1-2CC49246F876}"/>
              </a:ext>
            </a:extLst>
          </p:cNvPr>
          <p:cNvCxnSpPr>
            <a:cxnSpLocks/>
          </p:cNvCxnSpPr>
          <p:nvPr/>
        </p:nvCxnSpPr>
        <p:spPr>
          <a:xfrm flipH="1">
            <a:off x="8885012" y="5764137"/>
            <a:ext cx="2930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932828D-B1FD-4267-9678-8B73693C45DC}"/>
              </a:ext>
            </a:extLst>
          </p:cNvPr>
          <p:cNvCxnSpPr>
            <a:cxnSpLocks/>
          </p:cNvCxnSpPr>
          <p:nvPr/>
        </p:nvCxnSpPr>
        <p:spPr>
          <a:xfrm>
            <a:off x="10545117" y="5764137"/>
            <a:ext cx="3388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3E279EE-DB2D-495A-A386-E4B1AF4802E8}"/>
              </a:ext>
            </a:extLst>
          </p:cNvPr>
          <p:cNvCxnSpPr>
            <a:cxnSpLocks/>
          </p:cNvCxnSpPr>
          <p:nvPr/>
        </p:nvCxnSpPr>
        <p:spPr>
          <a:xfrm flipH="1">
            <a:off x="10223446" y="5764137"/>
            <a:ext cx="322963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9588B6C-F049-484A-ADBE-7A54D58227E1}"/>
              </a:ext>
            </a:extLst>
          </p:cNvPr>
          <p:cNvSpPr txBox="1"/>
          <p:nvPr/>
        </p:nvSpPr>
        <p:spPr>
          <a:xfrm>
            <a:off x="10634971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9632EB-FD76-473F-8DD2-30919BCB834B}"/>
              </a:ext>
            </a:extLst>
          </p:cNvPr>
          <p:cNvSpPr txBox="1"/>
          <p:nvPr/>
        </p:nvSpPr>
        <p:spPr>
          <a:xfrm>
            <a:off x="102595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E494B17-E036-46FB-B06C-37D972CC14B0}"/>
              </a:ext>
            </a:extLst>
          </p:cNvPr>
          <p:cNvSpPr txBox="1"/>
          <p:nvPr/>
        </p:nvSpPr>
        <p:spPr>
          <a:xfrm>
            <a:off x="92593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927715F-7074-45DB-8965-C113776C2F1A}"/>
              </a:ext>
            </a:extLst>
          </p:cNvPr>
          <p:cNvSpPr txBox="1"/>
          <p:nvPr/>
        </p:nvSpPr>
        <p:spPr>
          <a:xfrm>
            <a:off x="8908048" y="590541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507AEA-B820-4979-A1DA-31433CDE7C76}"/>
              </a:ext>
            </a:extLst>
          </p:cNvPr>
          <p:cNvSpPr txBox="1"/>
          <p:nvPr/>
        </p:nvSpPr>
        <p:spPr>
          <a:xfrm>
            <a:off x="8712198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540FA924-8BD5-4181-AEBC-C1D473D3790D}"/>
              </a:ext>
            </a:extLst>
          </p:cNvPr>
          <p:cNvSpPr txBox="1"/>
          <p:nvPr/>
        </p:nvSpPr>
        <p:spPr>
          <a:xfrm>
            <a:off x="9165298" y="3900172"/>
            <a:ext cx="59952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27000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A6FFB98-8EF3-4FFB-8569-E19CA18F848A}"/>
              </a:ext>
            </a:extLst>
          </p:cNvPr>
          <p:cNvSpPr txBox="1"/>
          <p:nvPr/>
        </p:nvSpPr>
        <p:spPr>
          <a:xfrm>
            <a:off x="1064620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9647C25-CFF2-423B-AE35-A452E1ECC90E}"/>
              </a:ext>
            </a:extLst>
          </p:cNvPr>
          <p:cNvSpPr/>
          <p:nvPr/>
        </p:nvSpPr>
        <p:spPr bwMode="auto">
          <a:xfrm>
            <a:off x="11830495" y="5220228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778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/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/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/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/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/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/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881354-0A68-4764-8B3E-C330D23ED435}"/>
                  </a:ext>
                </a:extLst>
              </p:cNvPr>
              <p:cNvSpPr txBox="1"/>
              <p:nvPr/>
            </p:nvSpPr>
            <p:spPr>
              <a:xfrm>
                <a:off x="10703968" y="6138180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881354-0A68-4764-8B3E-C330D23ED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968" y="6138180"/>
                <a:ext cx="549253" cy="69940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502C43-F411-436D-B391-29BA34D1F80C}"/>
                  </a:ext>
                </a:extLst>
              </p:cNvPr>
              <p:cNvSpPr txBox="1"/>
              <p:nvPr/>
            </p:nvSpPr>
            <p:spPr>
              <a:xfrm>
                <a:off x="11565393" y="5143037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502C43-F411-436D-B391-29BA34D1F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393" y="5143037"/>
                <a:ext cx="585801" cy="69940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37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C461455-9673-48F9-A5A9-565E574F788E}"/>
              </a:ext>
            </a:extLst>
          </p:cNvPr>
          <p:cNvCxnSpPr>
            <a:cxnSpLocks/>
          </p:cNvCxnSpPr>
          <p:nvPr/>
        </p:nvCxnSpPr>
        <p:spPr>
          <a:xfrm>
            <a:off x="9967705" y="3725491"/>
            <a:ext cx="1215369" cy="5989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2F19BA3-3AF4-4686-96D3-F701E77B715D}"/>
              </a:ext>
            </a:extLst>
          </p:cNvPr>
          <p:cNvCxnSpPr>
            <a:cxnSpLocks/>
          </p:cNvCxnSpPr>
          <p:nvPr/>
        </p:nvCxnSpPr>
        <p:spPr>
          <a:xfrm>
            <a:off x="8740107" y="4795519"/>
            <a:ext cx="494359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7647868-A77C-4223-87A6-D14449EC97B9}"/>
              </a:ext>
            </a:extLst>
          </p:cNvPr>
          <p:cNvCxnSpPr>
            <a:cxnSpLocks/>
          </p:cNvCxnSpPr>
          <p:nvPr/>
        </p:nvCxnSpPr>
        <p:spPr>
          <a:xfrm>
            <a:off x="11130215" y="4795519"/>
            <a:ext cx="638243" cy="54935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D29E100-9B74-4661-88D8-B8DFE37C3646}"/>
              </a:ext>
            </a:extLst>
          </p:cNvPr>
          <p:cNvCxnSpPr>
            <a:cxnSpLocks/>
          </p:cNvCxnSpPr>
          <p:nvPr/>
        </p:nvCxnSpPr>
        <p:spPr>
          <a:xfrm flipH="1">
            <a:off x="10611377" y="4795519"/>
            <a:ext cx="513411" cy="5101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8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84BCA94-57F5-451A-8C43-AD3D454F614A}"/>
              </a:ext>
            </a:extLst>
          </p:cNvPr>
          <p:cNvCxnSpPr>
            <a:cxnSpLocks/>
          </p:cNvCxnSpPr>
          <p:nvPr/>
        </p:nvCxnSpPr>
        <p:spPr>
          <a:xfrm>
            <a:off x="9176730" y="5764137"/>
            <a:ext cx="333776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A481792-1F54-482C-B8C1-2CC49246F876}"/>
              </a:ext>
            </a:extLst>
          </p:cNvPr>
          <p:cNvCxnSpPr>
            <a:cxnSpLocks/>
          </p:cNvCxnSpPr>
          <p:nvPr/>
        </p:nvCxnSpPr>
        <p:spPr>
          <a:xfrm flipH="1">
            <a:off x="8885012" y="5764137"/>
            <a:ext cx="2930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932828D-B1FD-4267-9678-8B73693C45DC}"/>
              </a:ext>
            </a:extLst>
          </p:cNvPr>
          <p:cNvCxnSpPr>
            <a:cxnSpLocks/>
          </p:cNvCxnSpPr>
          <p:nvPr/>
        </p:nvCxnSpPr>
        <p:spPr>
          <a:xfrm>
            <a:off x="10545117" y="5764137"/>
            <a:ext cx="3388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3E279EE-DB2D-495A-A386-E4B1AF4802E8}"/>
              </a:ext>
            </a:extLst>
          </p:cNvPr>
          <p:cNvCxnSpPr>
            <a:cxnSpLocks/>
          </p:cNvCxnSpPr>
          <p:nvPr/>
        </p:nvCxnSpPr>
        <p:spPr>
          <a:xfrm flipH="1">
            <a:off x="10223446" y="5764137"/>
            <a:ext cx="322963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9588B6C-F049-484A-ADBE-7A54D58227E1}"/>
              </a:ext>
            </a:extLst>
          </p:cNvPr>
          <p:cNvSpPr txBox="1"/>
          <p:nvPr/>
        </p:nvSpPr>
        <p:spPr>
          <a:xfrm>
            <a:off x="10634971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9632EB-FD76-473F-8DD2-30919BCB834B}"/>
              </a:ext>
            </a:extLst>
          </p:cNvPr>
          <p:cNvSpPr txBox="1"/>
          <p:nvPr/>
        </p:nvSpPr>
        <p:spPr>
          <a:xfrm>
            <a:off x="102595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E494B17-E036-46FB-B06C-37D972CC14B0}"/>
              </a:ext>
            </a:extLst>
          </p:cNvPr>
          <p:cNvSpPr txBox="1"/>
          <p:nvPr/>
        </p:nvSpPr>
        <p:spPr>
          <a:xfrm>
            <a:off x="92593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927715F-7074-45DB-8965-C113776C2F1A}"/>
              </a:ext>
            </a:extLst>
          </p:cNvPr>
          <p:cNvSpPr txBox="1"/>
          <p:nvPr/>
        </p:nvSpPr>
        <p:spPr>
          <a:xfrm>
            <a:off x="8908048" y="590541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B7072394-EDAD-48E4-9360-08E0D328C9CE}"/>
              </a:ext>
            </a:extLst>
          </p:cNvPr>
          <p:cNvSpPr txBox="1"/>
          <p:nvPr/>
        </p:nvSpPr>
        <p:spPr>
          <a:xfrm>
            <a:off x="11346498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507AEA-B820-4979-A1DA-31433CDE7C76}"/>
              </a:ext>
            </a:extLst>
          </p:cNvPr>
          <p:cNvSpPr txBox="1"/>
          <p:nvPr/>
        </p:nvSpPr>
        <p:spPr>
          <a:xfrm>
            <a:off x="8712198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540FA924-8BD5-4181-AEBC-C1D473D3790D}"/>
              </a:ext>
            </a:extLst>
          </p:cNvPr>
          <p:cNvSpPr txBox="1"/>
          <p:nvPr/>
        </p:nvSpPr>
        <p:spPr>
          <a:xfrm>
            <a:off x="9165298" y="3900172"/>
            <a:ext cx="59952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27000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A6FFB98-8EF3-4FFB-8569-E19CA18F848A}"/>
              </a:ext>
            </a:extLst>
          </p:cNvPr>
          <p:cNvSpPr txBox="1"/>
          <p:nvPr/>
        </p:nvSpPr>
        <p:spPr>
          <a:xfrm>
            <a:off x="1064620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9647C25-CFF2-423B-AE35-A452E1ECC90E}"/>
              </a:ext>
            </a:extLst>
          </p:cNvPr>
          <p:cNvSpPr/>
          <p:nvPr/>
        </p:nvSpPr>
        <p:spPr bwMode="auto">
          <a:xfrm>
            <a:off x="11102035" y="4101462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EC2EFC2-14FD-4A9B-A60F-EBCC395736E2}"/>
                  </a:ext>
                </a:extLst>
              </p:cNvPr>
              <p:cNvSpPr txBox="1"/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91440" tIns="45720" rIns="91440" bIns="4572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=6000+0+20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×10×30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=6000+0+6000=12000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EC2EFC2-14FD-4A9B-A60F-EBCC39573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055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/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/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/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/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/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/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881354-0A68-4764-8B3E-C330D23ED435}"/>
                  </a:ext>
                </a:extLst>
              </p:cNvPr>
              <p:cNvSpPr txBox="1"/>
              <p:nvPr/>
            </p:nvSpPr>
            <p:spPr>
              <a:xfrm>
                <a:off x="10703968" y="6138180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881354-0A68-4764-8B3E-C330D23ED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968" y="6138180"/>
                <a:ext cx="549253" cy="69940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502C43-F411-436D-B391-29BA34D1F80C}"/>
                  </a:ext>
                </a:extLst>
              </p:cNvPr>
              <p:cNvSpPr txBox="1"/>
              <p:nvPr/>
            </p:nvSpPr>
            <p:spPr>
              <a:xfrm>
                <a:off x="11565393" y="5143037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502C43-F411-436D-B391-29BA34D1F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393" y="5143037"/>
                <a:ext cx="585801" cy="69940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37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C461455-9673-48F9-A5A9-565E574F788E}"/>
              </a:ext>
            </a:extLst>
          </p:cNvPr>
          <p:cNvCxnSpPr>
            <a:cxnSpLocks/>
          </p:cNvCxnSpPr>
          <p:nvPr/>
        </p:nvCxnSpPr>
        <p:spPr>
          <a:xfrm>
            <a:off x="9967705" y="3725491"/>
            <a:ext cx="1215369" cy="5989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2F19BA3-3AF4-4686-96D3-F701E77B715D}"/>
              </a:ext>
            </a:extLst>
          </p:cNvPr>
          <p:cNvCxnSpPr>
            <a:cxnSpLocks/>
          </p:cNvCxnSpPr>
          <p:nvPr/>
        </p:nvCxnSpPr>
        <p:spPr>
          <a:xfrm>
            <a:off x="8740107" y="4795519"/>
            <a:ext cx="494359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7647868-A77C-4223-87A6-D14449EC97B9}"/>
              </a:ext>
            </a:extLst>
          </p:cNvPr>
          <p:cNvCxnSpPr>
            <a:cxnSpLocks/>
          </p:cNvCxnSpPr>
          <p:nvPr/>
        </p:nvCxnSpPr>
        <p:spPr>
          <a:xfrm>
            <a:off x="11130215" y="4795519"/>
            <a:ext cx="638243" cy="54935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D29E100-9B74-4661-88D8-B8DFE37C3646}"/>
              </a:ext>
            </a:extLst>
          </p:cNvPr>
          <p:cNvCxnSpPr>
            <a:cxnSpLocks/>
          </p:cNvCxnSpPr>
          <p:nvPr/>
        </p:nvCxnSpPr>
        <p:spPr>
          <a:xfrm flipH="1">
            <a:off x="10611377" y="4795519"/>
            <a:ext cx="513411" cy="5101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8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84BCA94-57F5-451A-8C43-AD3D454F614A}"/>
              </a:ext>
            </a:extLst>
          </p:cNvPr>
          <p:cNvCxnSpPr>
            <a:cxnSpLocks/>
          </p:cNvCxnSpPr>
          <p:nvPr/>
        </p:nvCxnSpPr>
        <p:spPr>
          <a:xfrm>
            <a:off x="9176730" y="5764137"/>
            <a:ext cx="333776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A481792-1F54-482C-B8C1-2CC49246F876}"/>
              </a:ext>
            </a:extLst>
          </p:cNvPr>
          <p:cNvCxnSpPr>
            <a:cxnSpLocks/>
          </p:cNvCxnSpPr>
          <p:nvPr/>
        </p:nvCxnSpPr>
        <p:spPr>
          <a:xfrm flipH="1">
            <a:off x="8885012" y="5764137"/>
            <a:ext cx="2930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932828D-B1FD-4267-9678-8B73693C45DC}"/>
              </a:ext>
            </a:extLst>
          </p:cNvPr>
          <p:cNvCxnSpPr>
            <a:cxnSpLocks/>
          </p:cNvCxnSpPr>
          <p:nvPr/>
        </p:nvCxnSpPr>
        <p:spPr>
          <a:xfrm>
            <a:off x="10545117" y="5764137"/>
            <a:ext cx="3388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3E279EE-DB2D-495A-A386-E4B1AF4802E8}"/>
              </a:ext>
            </a:extLst>
          </p:cNvPr>
          <p:cNvCxnSpPr>
            <a:cxnSpLocks/>
          </p:cNvCxnSpPr>
          <p:nvPr/>
        </p:nvCxnSpPr>
        <p:spPr>
          <a:xfrm flipH="1">
            <a:off x="10223446" y="5764137"/>
            <a:ext cx="322963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9588B6C-F049-484A-ADBE-7A54D58227E1}"/>
              </a:ext>
            </a:extLst>
          </p:cNvPr>
          <p:cNvSpPr txBox="1"/>
          <p:nvPr/>
        </p:nvSpPr>
        <p:spPr>
          <a:xfrm>
            <a:off x="10634971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9632EB-FD76-473F-8DD2-30919BCB834B}"/>
              </a:ext>
            </a:extLst>
          </p:cNvPr>
          <p:cNvSpPr txBox="1"/>
          <p:nvPr/>
        </p:nvSpPr>
        <p:spPr>
          <a:xfrm>
            <a:off x="102595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E494B17-E036-46FB-B06C-37D972CC14B0}"/>
              </a:ext>
            </a:extLst>
          </p:cNvPr>
          <p:cNvSpPr txBox="1"/>
          <p:nvPr/>
        </p:nvSpPr>
        <p:spPr>
          <a:xfrm>
            <a:off x="92593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927715F-7074-45DB-8965-C113776C2F1A}"/>
              </a:ext>
            </a:extLst>
          </p:cNvPr>
          <p:cNvSpPr txBox="1"/>
          <p:nvPr/>
        </p:nvSpPr>
        <p:spPr>
          <a:xfrm>
            <a:off x="8908048" y="590541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B7072394-EDAD-48E4-9360-08E0D328C9CE}"/>
              </a:ext>
            </a:extLst>
          </p:cNvPr>
          <p:cNvSpPr txBox="1"/>
          <p:nvPr/>
        </p:nvSpPr>
        <p:spPr>
          <a:xfrm>
            <a:off x="11346498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507AEA-B820-4979-A1DA-31433CDE7C76}"/>
              </a:ext>
            </a:extLst>
          </p:cNvPr>
          <p:cNvSpPr txBox="1"/>
          <p:nvPr/>
        </p:nvSpPr>
        <p:spPr>
          <a:xfrm>
            <a:off x="8712198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540FA924-8BD5-4181-AEBC-C1D473D3790D}"/>
              </a:ext>
            </a:extLst>
          </p:cNvPr>
          <p:cNvSpPr txBox="1"/>
          <p:nvPr/>
        </p:nvSpPr>
        <p:spPr>
          <a:xfrm>
            <a:off x="9165298" y="3900172"/>
            <a:ext cx="59952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27000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A6FFB98-8EF3-4FFB-8569-E19CA18F848A}"/>
              </a:ext>
            </a:extLst>
          </p:cNvPr>
          <p:cNvSpPr txBox="1"/>
          <p:nvPr/>
        </p:nvSpPr>
        <p:spPr>
          <a:xfrm>
            <a:off x="1064620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9647C25-CFF2-423B-AE35-A452E1ECC90E}"/>
              </a:ext>
            </a:extLst>
          </p:cNvPr>
          <p:cNvSpPr/>
          <p:nvPr/>
        </p:nvSpPr>
        <p:spPr bwMode="auto">
          <a:xfrm>
            <a:off x="9889165" y="3099674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4C25D7B-248C-4F47-B4C1-ED8F19A4272D}"/>
              </a:ext>
            </a:extLst>
          </p:cNvPr>
          <p:cNvSpPr txBox="1"/>
          <p:nvPr/>
        </p:nvSpPr>
        <p:spPr>
          <a:xfrm>
            <a:off x="10298434" y="3900172"/>
            <a:ext cx="569067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12000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00BECDE-6E3E-4BA8-A82A-F21308C866B7}"/>
                  </a:ext>
                </a:extLst>
              </p:cNvPr>
              <p:cNvSpPr txBox="1"/>
              <p:nvPr/>
            </p:nvSpPr>
            <p:spPr>
              <a:xfrm>
                <a:off x="4328247" y="6374104"/>
                <a:ext cx="3535520" cy="40011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91440" tIns="45720" rIns="91440" bIns="4572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27000, 12000</m:t>
                              </m:r>
                            </m:e>
                          </m:d>
                        </m:e>
                      </m:func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=12000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00BECDE-6E3E-4BA8-A82A-F21308C86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247" y="6374104"/>
                <a:ext cx="3535520" cy="40011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09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/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/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/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/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/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/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881354-0A68-4764-8B3E-C330D23ED435}"/>
                  </a:ext>
                </a:extLst>
              </p:cNvPr>
              <p:cNvSpPr txBox="1"/>
              <p:nvPr/>
            </p:nvSpPr>
            <p:spPr>
              <a:xfrm>
                <a:off x="10703968" y="6138180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881354-0A68-4764-8B3E-C330D23ED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968" y="6138180"/>
                <a:ext cx="549253" cy="69940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502C43-F411-436D-B391-29BA34D1F80C}"/>
                  </a:ext>
                </a:extLst>
              </p:cNvPr>
              <p:cNvSpPr txBox="1"/>
              <p:nvPr/>
            </p:nvSpPr>
            <p:spPr>
              <a:xfrm>
                <a:off x="11565393" y="5143037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502C43-F411-436D-B391-29BA34D1F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393" y="5143037"/>
                <a:ext cx="585801" cy="69940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37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C461455-9673-48F9-A5A9-565E574F788E}"/>
              </a:ext>
            </a:extLst>
          </p:cNvPr>
          <p:cNvCxnSpPr>
            <a:cxnSpLocks/>
          </p:cNvCxnSpPr>
          <p:nvPr/>
        </p:nvCxnSpPr>
        <p:spPr>
          <a:xfrm>
            <a:off x="9967705" y="3725491"/>
            <a:ext cx="1215369" cy="5989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2F19BA3-3AF4-4686-96D3-F701E77B715D}"/>
              </a:ext>
            </a:extLst>
          </p:cNvPr>
          <p:cNvCxnSpPr>
            <a:cxnSpLocks/>
          </p:cNvCxnSpPr>
          <p:nvPr/>
        </p:nvCxnSpPr>
        <p:spPr>
          <a:xfrm>
            <a:off x="8740107" y="4795519"/>
            <a:ext cx="494359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7647868-A77C-4223-87A6-D14449EC97B9}"/>
              </a:ext>
            </a:extLst>
          </p:cNvPr>
          <p:cNvCxnSpPr>
            <a:cxnSpLocks/>
          </p:cNvCxnSpPr>
          <p:nvPr/>
        </p:nvCxnSpPr>
        <p:spPr>
          <a:xfrm>
            <a:off x="11130215" y="4795519"/>
            <a:ext cx="638243" cy="54935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D29E100-9B74-4661-88D8-B8DFE37C3646}"/>
              </a:ext>
            </a:extLst>
          </p:cNvPr>
          <p:cNvCxnSpPr>
            <a:cxnSpLocks/>
          </p:cNvCxnSpPr>
          <p:nvPr/>
        </p:nvCxnSpPr>
        <p:spPr>
          <a:xfrm flipH="1">
            <a:off x="10611377" y="4795519"/>
            <a:ext cx="513411" cy="5101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8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84BCA94-57F5-451A-8C43-AD3D454F614A}"/>
              </a:ext>
            </a:extLst>
          </p:cNvPr>
          <p:cNvCxnSpPr>
            <a:cxnSpLocks/>
          </p:cNvCxnSpPr>
          <p:nvPr/>
        </p:nvCxnSpPr>
        <p:spPr>
          <a:xfrm>
            <a:off x="9176730" y="5764137"/>
            <a:ext cx="333776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A481792-1F54-482C-B8C1-2CC49246F876}"/>
              </a:ext>
            </a:extLst>
          </p:cNvPr>
          <p:cNvCxnSpPr>
            <a:cxnSpLocks/>
          </p:cNvCxnSpPr>
          <p:nvPr/>
        </p:nvCxnSpPr>
        <p:spPr>
          <a:xfrm flipH="1">
            <a:off x="8885012" y="5764137"/>
            <a:ext cx="2930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932828D-B1FD-4267-9678-8B73693C45DC}"/>
              </a:ext>
            </a:extLst>
          </p:cNvPr>
          <p:cNvCxnSpPr>
            <a:cxnSpLocks/>
          </p:cNvCxnSpPr>
          <p:nvPr/>
        </p:nvCxnSpPr>
        <p:spPr>
          <a:xfrm>
            <a:off x="10545117" y="5764137"/>
            <a:ext cx="3388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3E279EE-DB2D-495A-A386-E4B1AF4802E8}"/>
              </a:ext>
            </a:extLst>
          </p:cNvPr>
          <p:cNvCxnSpPr>
            <a:cxnSpLocks/>
          </p:cNvCxnSpPr>
          <p:nvPr/>
        </p:nvCxnSpPr>
        <p:spPr>
          <a:xfrm flipH="1">
            <a:off x="10223446" y="5764137"/>
            <a:ext cx="322963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9588B6C-F049-484A-ADBE-7A54D58227E1}"/>
              </a:ext>
            </a:extLst>
          </p:cNvPr>
          <p:cNvSpPr txBox="1"/>
          <p:nvPr/>
        </p:nvSpPr>
        <p:spPr>
          <a:xfrm>
            <a:off x="10634971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9632EB-FD76-473F-8DD2-30919BCB834B}"/>
              </a:ext>
            </a:extLst>
          </p:cNvPr>
          <p:cNvSpPr txBox="1"/>
          <p:nvPr/>
        </p:nvSpPr>
        <p:spPr>
          <a:xfrm>
            <a:off x="102595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E494B17-E036-46FB-B06C-37D972CC14B0}"/>
              </a:ext>
            </a:extLst>
          </p:cNvPr>
          <p:cNvSpPr txBox="1"/>
          <p:nvPr/>
        </p:nvSpPr>
        <p:spPr>
          <a:xfrm>
            <a:off x="92593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927715F-7074-45DB-8965-C113776C2F1A}"/>
              </a:ext>
            </a:extLst>
          </p:cNvPr>
          <p:cNvSpPr txBox="1"/>
          <p:nvPr/>
        </p:nvSpPr>
        <p:spPr>
          <a:xfrm>
            <a:off x="8908048" y="590541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B7072394-EDAD-48E4-9360-08E0D328C9CE}"/>
              </a:ext>
            </a:extLst>
          </p:cNvPr>
          <p:cNvSpPr txBox="1"/>
          <p:nvPr/>
        </p:nvSpPr>
        <p:spPr>
          <a:xfrm>
            <a:off x="11346498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507AEA-B820-4979-A1DA-31433CDE7C76}"/>
              </a:ext>
            </a:extLst>
          </p:cNvPr>
          <p:cNvSpPr txBox="1"/>
          <p:nvPr/>
        </p:nvSpPr>
        <p:spPr>
          <a:xfrm>
            <a:off x="8712198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540FA924-8BD5-4181-AEBC-C1D473D3790D}"/>
              </a:ext>
            </a:extLst>
          </p:cNvPr>
          <p:cNvSpPr txBox="1"/>
          <p:nvPr/>
        </p:nvSpPr>
        <p:spPr>
          <a:xfrm>
            <a:off x="9165298" y="3900172"/>
            <a:ext cx="59952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27000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A6FFB98-8EF3-4FFB-8569-E19CA18F848A}"/>
              </a:ext>
            </a:extLst>
          </p:cNvPr>
          <p:cNvSpPr txBox="1"/>
          <p:nvPr/>
        </p:nvSpPr>
        <p:spPr>
          <a:xfrm>
            <a:off x="1064620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9647C25-CFF2-423B-AE35-A452E1ECC90E}"/>
              </a:ext>
            </a:extLst>
          </p:cNvPr>
          <p:cNvSpPr/>
          <p:nvPr/>
        </p:nvSpPr>
        <p:spPr bwMode="auto">
          <a:xfrm>
            <a:off x="10575389" y="2132598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4C25D7B-248C-4F47-B4C1-ED8F19A4272D}"/>
              </a:ext>
            </a:extLst>
          </p:cNvPr>
          <p:cNvSpPr txBox="1"/>
          <p:nvPr/>
        </p:nvSpPr>
        <p:spPr>
          <a:xfrm>
            <a:off x="10298434" y="3900172"/>
            <a:ext cx="569067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12000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AF9A641-54B4-4756-83C2-4AF3E8F730EB}"/>
              </a:ext>
            </a:extLst>
          </p:cNvPr>
          <p:cNvSpPr txBox="1"/>
          <p:nvPr/>
        </p:nvSpPr>
        <p:spPr>
          <a:xfrm>
            <a:off x="10053207" y="2956356"/>
            <a:ext cx="569067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12000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52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/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/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/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/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/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/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881354-0A68-4764-8B3E-C330D23ED435}"/>
                  </a:ext>
                </a:extLst>
              </p:cNvPr>
              <p:cNvSpPr txBox="1"/>
              <p:nvPr/>
            </p:nvSpPr>
            <p:spPr>
              <a:xfrm>
                <a:off x="10703968" y="6138180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881354-0A68-4764-8B3E-C330D23ED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968" y="6138180"/>
                <a:ext cx="549253" cy="69940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502C43-F411-436D-B391-29BA34D1F80C}"/>
                  </a:ext>
                </a:extLst>
              </p:cNvPr>
              <p:cNvSpPr txBox="1"/>
              <p:nvPr/>
            </p:nvSpPr>
            <p:spPr>
              <a:xfrm>
                <a:off x="11565393" y="5143037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502C43-F411-436D-B391-29BA34D1F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393" y="5143037"/>
                <a:ext cx="585801" cy="69940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B664716-718C-4F6A-8156-A9B8209C23D6}"/>
                  </a:ext>
                </a:extLst>
              </p:cNvPr>
              <p:cNvSpPr txBox="1"/>
              <p:nvPr/>
            </p:nvSpPr>
            <p:spPr>
              <a:xfrm>
                <a:off x="11306719" y="3159345"/>
                <a:ext cx="55983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B664716-718C-4F6A-8156-A9B8209C2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6719" y="3159345"/>
                <a:ext cx="559832" cy="69940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38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2F258CD-3564-4ABB-A061-C5CF7A2B1392}"/>
              </a:ext>
            </a:extLst>
          </p:cNvPr>
          <p:cNvCxnSpPr>
            <a:cxnSpLocks/>
          </p:cNvCxnSpPr>
          <p:nvPr/>
        </p:nvCxnSpPr>
        <p:spPr>
          <a:xfrm>
            <a:off x="10714522" y="2807664"/>
            <a:ext cx="734814" cy="48413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C461455-9673-48F9-A5A9-565E574F788E}"/>
              </a:ext>
            </a:extLst>
          </p:cNvPr>
          <p:cNvCxnSpPr>
            <a:cxnSpLocks/>
          </p:cNvCxnSpPr>
          <p:nvPr/>
        </p:nvCxnSpPr>
        <p:spPr>
          <a:xfrm>
            <a:off x="9967705" y="3725491"/>
            <a:ext cx="1215369" cy="5989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2F19BA3-3AF4-4686-96D3-F701E77B715D}"/>
              </a:ext>
            </a:extLst>
          </p:cNvPr>
          <p:cNvCxnSpPr>
            <a:cxnSpLocks/>
          </p:cNvCxnSpPr>
          <p:nvPr/>
        </p:nvCxnSpPr>
        <p:spPr>
          <a:xfrm>
            <a:off x="8740107" y="4795519"/>
            <a:ext cx="494359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7647868-A77C-4223-87A6-D14449EC97B9}"/>
              </a:ext>
            </a:extLst>
          </p:cNvPr>
          <p:cNvCxnSpPr>
            <a:cxnSpLocks/>
          </p:cNvCxnSpPr>
          <p:nvPr/>
        </p:nvCxnSpPr>
        <p:spPr>
          <a:xfrm>
            <a:off x="11130215" y="4795519"/>
            <a:ext cx="638243" cy="54935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D29E100-9B74-4661-88D8-B8DFE37C3646}"/>
              </a:ext>
            </a:extLst>
          </p:cNvPr>
          <p:cNvCxnSpPr>
            <a:cxnSpLocks/>
          </p:cNvCxnSpPr>
          <p:nvPr/>
        </p:nvCxnSpPr>
        <p:spPr>
          <a:xfrm flipH="1">
            <a:off x="10611377" y="4795519"/>
            <a:ext cx="513411" cy="5101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9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84BCA94-57F5-451A-8C43-AD3D454F614A}"/>
              </a:ext>
            </a:extLst>
          </p:cNvPr>
          <p:cNvCxnSpPr>
            <a:cxnSpLocks/>
          </p:cNvCxnSpPr>
          <p:nvPr/>
        </p:nvCxnSpPr>
        <p:spPr>
          <a:xfrm>
            <a:off x="9176730" y="5764137"/>
            <a:ext cx="333776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A481792-1F54-482C-B8C1-2CC49246F876}"/>
              </a:ext>
            </a:extLst>
          </p:cNvPr>
          <p:cNvCxnSpPr>
            <a:cxnSpLocks/>
          </p:cNvCxnSpPr>
          <p:nvPr/>
        </p:nvCxnSpPr>
        <p:spPr>
          <a:xfrm flipH="1">
            <a:off x="8885012" y="5764137"/>
            <a:ext cx="2930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932828D-B1FD-4267-9678-8B73693C45DC}"/>
              </a:ext>
            </a:extLst>
          </p:cNvPr>
          <p:cNvCxnSpPr>
            <a:cxnSpLocks/>
          </p:cNvCxnSpPr>
          <p:nvPr/>
        </p:nvCxnSpPr>
        <p:spPr>
          <a:xfrm>
            <a:off x="10545117" y="5764137"/>
            <a:ext cx="3388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3E279EE-DB2D-495A-A386-E4B1AF4802E8}"/>
              </a:ext>
            </a:extLst>
          </p:cNvPr>
          <p:cNvCxnSpPr>
            <a:cxnSpLocks/>
          </p:cNvCxnSpPr>
          <p:nvPr/>
        </p:nvCxnSpPr>
        <p:spPr>
          <a:xfrm flipH="1">
            <a:off x="10223446" y="5764137"/>
            <a:ext cx="322963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9588B6C-F049-484A-ADBE-7A54D58227E1}"/>
              </a:ext>
            </a:extLst>
          </p:cNvPr>
          <p:cNvSpPr txBox="1"/>
          <p:nvPr/>
        </p:nvSpPr>
        <p:spPr>
          <a:xfrm>
            <a:off x="10634971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9632EB-FD76-473F-8DD2-30919BCB834B}"/>
              </a:ext>
            </a:extLst>
          </p:cNvPr>
          <p:cNvSpPr txBox="1"/>
          <p:nvPr/>
        </p:nvSpPr>
        <p:spPr>
          <a:xfrm>
            <a:off x="102595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E494B17-E036-46FB-B06C-37D972CC14B0}"/>
              </a:ext>
            </a:extLst>
          </p:cNvPr>
          <p:cNvSpPr txBox="1"/>
          <p:nvPr/>
        </p:nvSpPr>
        <p:spPr>
          <a:xfrm>
            <a:off x="92593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927715F-7074-45DB-8965-C113776C2F1A}"/>
              </a:ext>
            </a:extLst>
          </p:cNvPr>
          <p:cNvSpPr txBox="1"/>
          <p:nvPr/>
        </p:nvSpPr>
        <p:spPr>
          <a:xfrm>
            <a:off x="8908048" y="590541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B7072394-EDAD-48E4-9360-08E0D328C9CE}"/>
              </a:ext>
            </a:extLst>
          </p:cNvPr>
          <p:cNvSpPr txBox="1"/>
          <p:nvPr/>
        </p:nvSpPr>
        <p:spPr>
          <a:xfrm>
            <a:off x="11346498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507AEA-B820-4979-A1DA-31433CDE7C76}"/>
              </a:ext>
            </a:extLst>
          </p:cNvPr>
          <p:cNvSpPr txBox="1"/>
          <p:nvPr/>
        </p:nvSpPr>
        <p:spPr>
          <a:xfrm>
            <a:off x="8712198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540FA924-8BD5-4181-AEBC-C1D473D3790D}"/>
              </a:ext>
            </a:extLst>
          </p:cNvPr>
          <p:cNvSpPr txBox="1"/>
          <p:nvPr/>
        </p:nvSpPr>
        <p:spPr>
          <a:xfrm>
            <a:off x="9165298" y="3900172"/>
            <a:ext cx="59952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27000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A6FFB98-8EF3-4FFB-8569-E19CA18F848A}"/>
              </a:ext>
            </a:extLst>
          </p:cNvPr>
          <p:cNvSpPr txBox="1"/>
          <p:nvPr/>
        </p:nvSpPr>
        <p:spPr>
          <a:xfrm>
            <a:off x="1064620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8267605B-2649-40CC-9E07-AAB1856B5DB1}"/>
              </a:ext>
            </a:extLst>
          </p:cNvPr>
          <p:cNvSpPr txBox="1"/>
          <p:nvPr/>
        </p:nvSpPr>
        <p:spPr>
          <a:xfrm>
            <a:off x="10298434" y="3900172"/>
            <a:ext cx="569067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12000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D573759-8DBD-42A1-B6F3-B8EE38A44389}"/>
              </a:ext>
            </a:extLst>
          </p:cNvPr>
          <p:cNvSpPr txBox="1"/>
          <p:nvPr/>
        </p:nvSpPr>
        <p:spPr>
          <a:xfrm>
            <a:off x="10053207" y="2956356"/>
            <a:ext cx="569067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12000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11631298" y="3169069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093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/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/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/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/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/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/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881354-0A68-4764-8B3E-C330D23ED435}"/>
                  </a:ext>
                </a:extLst>
              </p:cNvPr>
              <p:cNvSpPr txBox="1"/>
              <p:nvPr/>
            </p:nvSpPr>
            <p:spPr>
              <a:xfrm>
                <a:off x="10703968" y="6138180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881354-0A68-4764-8B3E-C330D23ED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968" y="6138180"/>
                <a:ext cx="549253" cy="69940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502C43-F411-436D-B391-29BA34D1F80C}"/>
                  </a:ext>
                </a:extLst>
              </p:cNvPr>
              <p:cNvSpPr txBox="1"/>
              <p:nvPr/>
            </p:nvSpPr>
            <p:spPr>
              <a:xfrm>
                <a:off x="11565393" y="5143037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502C43-F411-436D-B391-29BA34D1F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393" y="5143037"/>
                <a:ext cx="585801" cy="69940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B664716-718C-4F6A-8156-A9B8209C23D6}"/>
                  </a:ext>
                </a:extLst>
              </p:cNvPr>
              <p:cNvSpPr txBox="1"/>
              <p:nvPr/>
            </p:nvSpPr>
            <p:spPr>
              <a:xfrm>
                <a:off x="11306719" y="3159345"/>
                <a:ext cx="55983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B664716-718C-4F6A-8156-A9B8209C2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6719" y="3159345"/>
                <a:ext cx="559832" cy="69940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38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2F258CD-3564-4ABB-A061-C5CF7A2B1392}"/>
              </a:ext>
            </a:extLst>
          </p:cNvPr>
          <p:cNvCxnSpPr>
            <a:cxnSpLocks/>
          </p:cNvCxnSpPr>
          <p:nvPr/>
        </p:nvCxnSpPr>
        <p:spPr>
          <a:xfrm>
            <a:off x="10714522" y="2807664"/>
            <a:ext cx="734814" cy="48413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C461455-9673-48F9-A5A9-565E574F788E}"/>
              </a:ext>
            </a:extLst>
          </p:cNvPr>
          <p:cNvCxnSpPr>
            <a:cxnSpLocks/>
          </p:cNvCxnSpPr>
          <p:nvPr/>
        </p:nvCxnSpPr>
        <p:spPr>
          <a:xfrm>
            <a:off x="9967705" y="3725491"/>
            <a:ext cx="1215369" cy="5989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2F19BA3-3AF4-4686-96D3-F701E77B715D}"/>
              </a:ext>
            </a:extLst>
          </p:cNvPr>
          <p:cNvCxnSpPr>
            <a:cxnSpLocks/>
          </p:cNvCxnSpPr>
          <p:nvPr/>
        </p:nvCxnSpPr>
        <p:spPr>
          <a:xfrm>
            <a:off x="8740107" y="4795519"/>
            <a:ext cx="494359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7647868-A77C-4223-87A6-D14449EC97B9}"/>
              </a:ext>
            </a:extLst>
          </p:cNvPr>
          <p:cNvCxnSpPr>
            <a:cxnSpLocks/>
          </p:cNvCxnSpPr>
          <p:nvPr/>
        </p:nvCxnSpPr>
        <p:spPr>
          <a:xfrm>
            <a:off x="11130215" y="4795519"/>
            <a:ext cx="638243" cy="54935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D29E100-9B74-4661-88D8-B8DFE37C3646}"/>
              </a:ext>
            </a:extLst>
          </p:cNvPr>
          <p:cNvCxnSpPr>
            <a:cxnSpLocks/>
          </p:cNvCxnSpPr>
          <p:nvPr/>
        </p:nvCxnSpPr>
        <p:spPr>
          <a:xfrm flipH="1">
            <a:off x="10611377" y="4795519"/>
            <a:ext cx="513411" cy="5101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9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84BCA94-57F5-451A-8C43-AD3D454F614A}"/>
              </a:ext>
            </a:extLst>
          </p:cNvPr>
          <p:cNvCxnSpPr>
            <a:cxnSpLocks/>
          </p:cNvCxnSpPr>
          <p:nvPr/>
        </p:nvCxnSpPr>
        <p:spPr>
          <a:xfrm>
            <a:off x="9176730" y="5764137"/>
            <a:ext cx="333776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A481792-1F54-482C-B8C1-2CC49246F876}"/>
              </a:ext>
            </a:extLst>
          </p:cNvPr>
          <p:cNvCxnSpPr>
            <a:cxnSpLocks/>
          </p:cNvCxnSpPr>
          <p:nvPr/>
        </p:nvCxnSpPr>
        <p:spPr>
          <a:xfrm flipH="1">
            <a:off x="8885012" y="5764137"/>
            <a:ext cx="2930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932828D-B1FD-4267-9678-8B73693C45DC}"/>
              </a:ext>
            </a:extLst>
          </p:cNvPr>
          <p:cNvCxnSpPr>
            <a:cxnSpLocks/>
          </p:cNvCxnSpPr>
          <p:nvPr/>
        </p:nvCxnSpPr>
        <p:spPr>
          <a:xfrm>
            <a:off x="10545117" y="5764137"/>
            <a:ext cx="3388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3E279EE-DB2D-495A-A386-E4B1AF4802E8}"/>
              </a:ext>
            </a:extLst>
          </p:cNvPr>
          <p:cNvCxnSpPr>
            <a:cxnSpLocks/>
          </p:cNvCxnSpPr>
          <p:nvPr/>
        </p:nvCxnSpPr>
        <p:spPr>
          <a:xfrm flipH="1">
            <a:off x="10223446" y="5764137"/>
            <a:ext cx="322963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9588B6C-F049-484A-ADBE-7A54D58227E1}"/>
              </a:ext>
            </a:extLst>
          </p:cNvPr>
          <p:cNvSpPr txBox="1"/>
          <p:nvPr/>
        </p:nvSpPr>
        <p:spPr>
          <a:xfrm>
            <a:off x="10634971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9632EB-FD76-473F-8DD2-30919BCB834B}"/>
              </a:ext>
            </a:extLst>
          </p:cNvPr>
          <p:cNvSpPr txBox="1"/>
          <p:nvPr/>
        </p:nvSpPr>
        <p:spPr>
          <a:xfrm>
            <a:off x="102595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E494B17-E036-46FB-B06C-37D972CC14B0}"/>
              </a:ext>
            </a:extLst>
          </p:cNvPr>
          <p:cNvSpPr txBox="1"/>
          <p:nvPr/>
        </p:nvSpPr>
        <p:spPr>
          <a:xfrm>
            <a:off x="92593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927715F-7074-45DB-8965-C113776C2F1A}"/>
              </a:ext>
            </a:extLst>
          </p:cNvPr>
          <p:cNvSpPr txBox="1"/>
          <p:nvPr/>
        </p:nvSpPr>
        <p:spPr>
          <a:xfrm>
            <a:off x="8908048" y="590541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B7072394-EDAD-48E4-9360-08E0D328C9CE}"/>
              </a:ext>
            </a:extLst>
          </p:cNvPr>
          <p:cNvSpPr txBox="1"/>
          <p:nvPr/>
        </p:nvSpPr>
        <p:spPr>
          <a:xfrm>
            <a:off x="11346498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935F12-7A60-497D-931A-1589ED5BE543}"/>
              </a:ext>
            </a:extLst>
          </p:cNvPr>
          <p:cNvSpPr txBox="1"/>
          <p:nvPr/>
        </p:nvSpPr>
        <p:spPr>
          <a:xfrm>
            <a:off x="10992083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507AEA-B820-4979-A1DA-31433CDE7C76}"/>
              </a:ext>
            </a:extLst>
          </p:cNvPr>
          <p:cNvSpPr txBox="1"/>
          <p:nvPr/>
        </p:nvSpPr>
        <p:spPr>
          <a:xfrm>
            <a:off x="8712198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540FA924-8BD5-4181-AEBC-C1D473D3790D}"/>
              </a:ext>
            </a:extLst>
          </p:cNvPr>
          <p:cNvSpPr txBox="1"/>
          <p:nvPr/>
        </p:nvSpPr>
        <p:spPr>
          <a:xfrm>
            <a:off x="9165298" y="3900172"/>
            <a:ext cx="59952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27000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A6FFB98-8EF3-4FFB-8569-E19CA18F848A}"/>
              </a:ext>
            </a:extLst>
          </p:cNvPr>
          <p:cNvSpPr txBox="1"/>
          <p:nvPr/>
        </p:nvSpPr>
        <p:spPr>
          <a:xfrm>
            <a:off x="1064620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8267605B-2649-40CC-9E07-AAB1856B5DB1}"/>
              </a:ext>
            </a:extLst>
          </p:cNvPr>
          <p:cNvSpPr txBox="1"/>
          <p:nvPr/>
        </p:nvSpPr>
        <p:spPr>
          <a:xfrm>
            <a:off x="10298434" y="3900172"/>
            <a:ext cx="569067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12000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D573759-8DBD-42A1-B6F3-B8EE38A44389}"/>
              </a:ext>
            </a:extLst>
          </p:cNvPr>
          <p:cNvSpPr txBox="1"/>
          <p:nvPr/>
        </p:nvSpPr>
        <p:spPr>
          <a:xfrm>
            <a:off x="10053207" y="2956356"/>
            <a:ext cx="569067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12000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10553694" y="2114047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DB20B4-94AE-4353-A855-22208251C3DC}"/>
                  </a:ext>
                </a:extLst>
              </p:cNvPr>
              <p:cNvSpPr txBox="1"/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91440" tIns="45720" rIns="91440" bIns="4572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=12000+0+20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×30×50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=12000+0+30000=42000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DB20B4-94AE-4353-A855-22208251C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581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/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/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/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/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/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/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881354-0A68-4764-8B3E-C330D23ED435}"/>
                  </a:ext>
                </a:extLst>
              </p:cNvPr>
              <p:cNvSpPr txBox="1"/>
              <p:nvPr/>
            </p:nvSpPr>
            <p:spPr>
              <a:xfrm>
                <a:off x="10703968" y="6138180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881354-0A68-4764-8B3E-C330D23ED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968" y="6138180"/>
                <a:ext cx="549253" cy="6994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502C43-F411-436D-B391-29BA34D1F80C}"/>
                  </a:ext>
                </a:extLst>
              </p:cNvPr>
              <p:cNvSpPr txBox="1"/>
              <p:nvPr/>
            </p:nvSpPr>
            <p:spPr>
              <a:xfrm>
                <a:off x="11565393" y="5143037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502C43-F411-436D-B391-29BA34D1F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393" y="5143037"/>
                <a:ext cx="585801" cy="69940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B664716-718C-4F6A-8156-A9B8209C23D6}"/>
                  </a:ext>
                </a:extLst>
              </p:cNvPr>
              <p:cNvSpPr txBox="1"/>
              <p:nvPr/>
            </p:nvSpPr>
            <p:spPr>
              <a:xfrm>
                <a:off x="11306719" y="3159345"/>
                <a:ext cx="55983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B664716-718C-4F6A-8156-A9B8209C2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6719" y="3159345"/>
                <a:ext cx="559832" cy="69940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37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2F258CD-3564-4ABB-A061-C5CF7A2B1392}"/>
              </a:ext>
            </a:extLst>
          </p:cNvPr>
          <p:cNvCxnSpPr>
            <a:cxnSpLocks/>
          </p:cNvCxnSpPr>
          <p:nvPr/>
        </p:nvCxnSpPr>
        <p:spPr>
          <a:xfrm>
            <a:off x="10714522" y="2807664"/>
            <a:ext cx="734814" cy="48413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C461455-9673-48F9-A5A9-565E574F788E}"/>
              </a:ext>
            </a:extLst>
          </p:cNvPr>
          <p:cNvCxnSpPr>
            <a:cxnSpLocks/>
          </p:cNvCxnSpPr>
          <p:nvPr/>
        </p:nvCxnSpPr>
        <p:spPr>
          <a:xfrm>
            <a:off x="9967705" y="3725491"/>
            <a:ext cx="1215369" cy="5989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2F19BA3-3AF4-4686-96D3-F701E77B715D}"/>
              </a:ext>
            </a:extLst>
          </p:cNvPr>
          <p:cNvCxnSpPr>
            <a:cxnSpLocks/>
          </p:cNvCxnSpPr>
          <p:nvPr/>
        </p:nvCxnSpPr>
        <p:spPr>
          <a:xfrm>
            <a:off x="8740107" y="4795519"/>
            <a:ext cx="494359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7647868-A77C-4223-87A6-D14449EC97B9}"/>
              </a:ext>
            </a:extLst>
          </p:cNvPr>
          <p:cNvCxnSpPr>
            <a:cxnSpLocks/>
          </p:cNvCxnSpPr>
          <p:nvPr/>
        </p:nvCxnSpPr>
        <p:spPr>
          <a:xfrm>
            <a:off x="11130215" y="4795519"/>
            <a:ext cx="638243" cy="54935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D29E100-9B74-4661-88D8-B8DFE37C3646}"/>
              </a:ext>
            </a:extLst>
          </p:cNvPr>
          <p:cNvCxnSpPr>
            <a:cxnSpLocks/>
          </p:cNvCxnSpPr>
          <p:nvPr/>
        </p:nvCxnSpPr>
        <p:spPr>
          <a:xfrm flipH="1">
            <a:off x="10611377" y="4795519"/>
            <a:ext cx="513411" cy="5101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8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84BCA94-57F5-451A-8C43-AD3D454F614A}"/>
              </a:ext>
            </a:extLst>
          </p:cNvPr>
          <p:cNvCxnSpPr>
            <a:cxnSpLocks/>
          </p:cNvCxnSpPr>
          <p:nvPr/>
        </p:nvCxnSpPr>
        <p:spPr>
          <a:xfrm>
            <a:off x="9176730" y="5764137"/>
            <a:ext cx="333776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A481792-1F54-482C-B8C1-2CC49246F876}"/>
              </a:ext>
            </a:extLst>
          </p:cNvPr>
          <p:cNvCxnSpPr>
            <a:cxnSpLocks/>
          </p:cNvCxnSpPr>
          <p:nvPr/>
        </p:nvCxnSpPr>
        <p:spPr>
          <a:xfrm flipH="1">
            <a:off x="8885012" y="5764137"/>
            <a:ext cx="2930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932828D-B1FD-4267-9678-8B73693C45DC}"/>
              </a:ext>
            </a:extLst>
          </p:cNvPr>
          <p:cNvCxnSpPr>
            <a:cxnSpLocks/>
          </p:cNvCxnSpPr>
          <p:nvPr/>
        </p:nvCxnSpPr>
        <p:spPr>
          <a:xfrm>
            <a:off x="10545117" y="5764137"/>
            <a:ext cx="3388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3E279EE-DB2D-495A-A386-E4B1AF4802E8}"/>
              </a:ext>
            </a:extLst>
          </p:cNvPr>
          <p:cNvCxnSpPr>
            <a:cxnSpLocks/>
          </p:cNvCxnSpPr>
          <p:nvPr/>
        </p:nvCxnSpPr>
        <p:spPr>
          <a:xfrm flipH="1">
            <a:off x="10223446" y="5764137"/>
            <a:ext cx="322963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9588B6C-F049-484A-ADBE-7A54D58227E1}"/>
              </a:ext>
            </a:extLst>
          </p:cNvPr>
          <p:cNvSpPr txBox="1"/>
          <p:nvPr/>
        </p:nvSpPr>
        <p:spPr>
          <a:xfrm>
            <a:off x="10634971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9632EB-FD76-473F-8DD2-30919BCB834B}"/>
              </a:ext>
            </a:extLst>
          </p:cNvPr>
          <p:cNvSpPr txBox="1"/>
          <p:nvPr/>
        </p:nvSpPr>
        <p:spPr>
          <a:xfrm>
            <a:off x="102595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E494B17-E036-46FB-B06C-37D972CC14B0}"/>
              </a:ext>
            </a:extLst>
          </p:cNvPr>
          <p:cNvSpPr txBox="1"/>
          <p:nvPr/>
        </p:nvSpPr>
        <p:spPr>
          <a:xfrm>
            <a:off x="92593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927715F-7074-45DB-8965-C113776C2F1A}"/>
              </a:ext>
            </a:extLst>
          </p:cNvPr>
          <p:cNvSpPr txBox="1"/>
          <p:nvPr/>
        </p:nvSpPr>
        <p:spPr>
          <a:xfrm>
            <a:off x="8908048" y="590541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B7072394-EDAD-48E4-9360-08E0D328C9CE}"/>
              </a:ext>
            </a:extLst>
          </p:cNvPr>
          <p:cNvSpPr txBox="1"/>
          <p:nvPr/>
        </p:nvSpPr>
        <p:spPr>
          <a:xfrm>
            <a:off x="11346498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935F12-7A60-497D-931A-1589ED5BE543}"/>
              </a:ext>
            </a:extLst>
          </p:cNvPr>
          <p:cNvSpPr txBox="1"/>
          <p:nvPr/>
        </p:nvSpPr>
        <p:spPr>
          <a:xfrm>
            <a:off x="10992083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507AEA-B820-4979-A1DA-31433CDE7C76}"/>
              </a:ext>
            </a:extLst>
          </p:cNvPr>
          <p:cNvSpPr txBox="1"/>
          <p:nvPr/>
        </p:nvSpPr>
        <p:spPr>
          <a:xfrm>
            <a:off x="8712198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540FA924-8BD5-4181-AEBC-C1D473D3790D}"/>
              </a:ext>
            </a:extLst>
          </p:cNvPr>
          <p:cNvSpPr txBox="1"/>
          <p:nvPr/>
        </p:nvSpPr>
        <p:spPr>
          <a:xfrm>
            <a:off x="9165298" y="3900172"/>
            <a:ext cx="59952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27000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A6FFB98-8EF3-4FFB-8569-E19CA18F848A}"/>
              </a:ext>
            </a:extLst>
          </p:cNvPr>
          <p:cNvSpPr txBox="1"/>
          <p:nvPr/>
        </p:nvSpPr>
        <p:spPr>
          <a:xfrm>
            <a:off x="1064620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8267605B-2649-40CC-9E07-AAB1856B5DB1}"/>
              </a:ext>
            </a:extLst>
          </p:cNvPr>
          <p:cNvSpPr txBox="1"/>
          <p:nvPr/>
        </p:nvSpPr>
        <p:spPr>
          <a:xfrm>
            <a:off x="10298434" y="3900172"/>
            <a:ext cx="569067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12000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D573759-8DBD-42A1-B6F3-B8EE38A44389}"/>
              </a:ext>
            </a:extLst>
          </p:cNvPr>
          <p:cNvSpPr txBox="1"/>
          <p:nvPr/>
        </p:nvSpPr>
        <p:spPr>
          <a:xfrm>
            <a:off x="10053207" y="2956356"/>
            <a:ext cx="569067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12000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F7D7721-6B6C-4C36-918D-98F1FC361A98}"/>
              </a:ext>
            </a:extLst>
          </p:cNvPr>
          <p:cNvSpPr txBox="1"/>
          <p:nvPr/>
        </p:nvSpPr>
        <p:spPr>
          <a:xfrm>
            <a:off x="8354906" y="1975548"/>
            <a:ext cx="788678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42000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6081046" y="1107073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E8A11DB-A4E7-4F80-BCFA-709663CA338D}"/>
                  </a:ext>
                </a:extLst>
              </p:cNvPr>
              <p:cNvSpPr txBox="1"/>
              <p:nvPr/>
            </p:nvSpPr>
            <p:spPr>
              <a:xfrm>
                <a:off x="4447832" y="6037055"/>
                <a:ext cx="3296351" cy="70788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91440" tIns="45720" rIns="91440" bIns="4572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60000, 31000, 42000</m:t>
                              </m:r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=31000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E8A11DB-A4E7-4F80-BCFA-709663CA3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832" y="6037055"/>
                <a:ext cx="3296351" cy="707886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689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/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5E9A21-CA9A-47DA-A4BF-5FD0B8D85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565" y="2167499"/>
                <a:ext cx="2240485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/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F0ED10-BEFE-4B2E-8E10-97D04992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92" y="3159345"/>
                <a:ext cx="878830" cy="6994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/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89B45A-8948-405D-9742-7AD130F30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3159345"/>
                <a:ext cx="852221" cy="6994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/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9841D32-8C2A-4812-ABDD-22E3767F5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05" y="4151191"/>
                <a:ext cx="1946302" cy="69940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/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FEB709-CB53-4595-B369-64EFC433C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54" y="5143037"/>
                <a:ext cx="568617" cy="69940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/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D0DC200-C05E-49EF-A1BB-100399231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323" y="5143037"/>
                <a:ext cx="861518" cy="69940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/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B3B6D2-A4C6-4335-8285-0A7F93D1F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846" y="6134883"/>
                <a:ext cx="549253" cy="6994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/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9A4A302-1BF0-42F0-9509-4B37CF61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098" y="6138180"/>
                <a:ext cx="585801" cy="69940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/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259331-DD9F-4120-BDD7-E766ED81F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440" y="3159345"/>
                <a:ext cx="1164486" cy="69940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/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E0147F3-17A6-4095-948D-8FB992F96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9584" y="4151191"/>
                <a:ext cx="1954188" cy="69940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/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A75D14-0153-4902-A445-12A8E517A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567" y="5143037"/>
                <a:ext cx="852221" cy="69940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/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F79C70-3A21-4DC5-B9ED-73BBED67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760" y="6134883"/>
                <a:ext cx="568617" cy="699404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881354-0A68-4764-8B3E-C330D23ED435}"/>
                  </a:ext>
                </a:extLst>
              </p:cNvPr>
              <p:cNvSpPr txBox="1"/>
              <p:nvPr/>
            </p:nvSpPr>
            <p:spPr>
              <a:xfrm>
                <a:off x="10703968" y="6138180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5881354-0A68-4764-8B3E-C330D23ED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968" y="6138180"/>
                <a:ext cx="549253" cy="69940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502C43-F411-436D-B391-29BA34D1F80C}"/>
                  </a:ext>
                </a:extLst>
              </p:cNvPr>
              <p:cNvSpPr txBox="1"/>
              <p:nvPr/>
            </p:nvSpPr>
            <p:spPr>
              <a:xfrm>
                <a:off x="11565393" y="5143037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502C43-F411-436D-B391-29BA34D1F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5393" y="5143037"/>
                <a:ext cx="585801" cy="69940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B664716-718C-4F6A-8156-A9B8209C23D6}"/>
                  </a:ext>
                </a:extLst>
              </p:cNvPr>
              <p:cNvSpPr txBox="1"/>
              <p:nvPr/>
            </p:nvSpPr>
            <p:spPr>
              <a:xfrm>
                <a:off x="11306719" y="3159345"/>
                <a:ext cx="55983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B664716-718C-4F6A-8156-A9B8209C2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6719" y="3159345"/>
                <a:ext cx="559832" cy="69940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/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CD4B215-3446-4E91-8215-C12EB434B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30" y="4151191"/>
                <a:ext cx="568617" cy="69940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/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084F1B-31F7-4D6D-8892-372AD9B5E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4151191"/>
                <a:ext cx="568617" cy="69940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/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A38E75-CEB0-4815-B9C1-558EE060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075" y="4151191"/>
                <a:ext cx="585801" cy="69940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/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D26C22-AC8E-463C-AB0C-740BA99C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315" y="4151191"/>
                <a:ext cx="559833" cy="699404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37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445CDF4-FC05-4039-AEEE-D5380ABCD6E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4373765" cy="41510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A548553-0F77-45F0-A101-DB766C2A4590}"/>
              </a:ext>
            </a:extLst>
          </p:cNvPr>
          <p:cNvCxnSpPr>
            <a:cxnSpLocks/>
          </p:cNvCxnSpPr>
          <p:nvPr/>
        </p:nvCxnSpPr>
        <p:spPr>
          <a:xfrm flipH="1">
            <a:off x="5622131" y="2817766"/>
            <a:ext cx="649879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558D4B3-498A-496B-90B6-F21FF58C33A2}"/>
              </a:ext>
            </a:extLst>
          </p:cNvPr>
          <p:cNvCxnSpPr>
            <a:cxnSpLocks/>
          </p:cNvCxnSpPr>
          <p:nvPr/>
        </p:nvCxnSpPr>
        <p:spPr>
          <a:xfrm>
            <a:off x="6272009" y="2817766"/>
            <a:ext cx="643553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9ED72A-EAB5-48DE-8489-FA9183DA963E}"/>
              </a:ext>
            </a:extLst>
          </p:cNvPr>
          <p:cNvCxnSpPr>
            <a:cxnSpLocks/>
          </p:cNvCxnSpPr>
          <p:nvPr/>
        </p:nvCxnSpPr>
        <p:spPr>
          <a:xfrm>
            <a:off x="6883413" y="3707703"/>
            <a:ext cx="32328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F296232-FC17-4702-8D74-1448B91A7F7F}"/>
              </a:ext>
            </a:extLst>
          </p:cNvPr>
          <p:cNvCxnSpPr>
            <a:cxnSpLocks/>
          </p:cNvCxnSpPr>
          <p:nvPr/>
        </p:nvCxnSpPr>
        <p:spPr>
          <a:xfrm flipH="1">
            <a:off x="6657121" y="3707703"/>
            <a:ext cx="226291" cy="58331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3500659-FE15-4D10-801B-68BB5E6F1D9A}"/>
              </a:ext>
            </a:extLst>
          </p:cNvPr>
          <p:cNvCxnSpPr>
            <a:cxnSpLocks/>
          </p:cNvCxnSpPr>
          <p:nvPr/>
        </p:nvCxnSpPr>
        <p:spPr>
          <a:xfrm>
            <a:off x="5563309" y="3673619"/>
            <a:ext cx="260984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C3E9D92-67E4-4102-9C51-BB77D7BE8414}"/>
              </a:ext>
            </a:extLst>
          </p:cNvPr>
          <p:cNvCxnSpPr>
            <a:cxnSpLocks/>
          </p:cNvCxnSpPr>
          <p:nvPr/>
        </p:nvCxnSpPr>
        <p:spPr>
          <a:xfrm flipH="1">
            <a:off x="5253100" y="3673619"/>
            <a:ext cx="309578" cy="61739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20AE7D7-6884-4D22-9C07-3961DEB15EBC}"/>
              </a:ext>
            </a:extLst>
          </p:cNvPr>
          <p:cNvCxnSpPr>
            <a:cxnSpLocks/>
          </p:cNvCxnSpPr>
          <p:nvPr/>
        </p:nvCxnSpPr>
        <p:spPr>
          <a:xfrm flipH="1">
            <a:off x="9967707" y="2817766"/>
            <a:ext cx="746815" cy="49262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2F258CD-3564-4ABB-A061-C5CF7A2B1392}"/>
              </a:ext>
            </a:extLst>
          </p:cNvPr>
          <p:cNvCxnSpPr>
            <a:cxnSpLocks/>
          </p:cNvCxnSpPr>
          <p:nvPr/>
        </p:nvCxnSpPr>
        <p:spPr>
          <a:xfrm>
            <a:off x="10714522" y="2807664"/>
            <a:ext cx="734814" cy="48413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2931ACB-48D8-43D7-8F11-92A7A8E29EBF}"/>
              </a:ext>
            </a:extLst>
          </p:cNvPr>
          <p:cNvCxnSpPr>
            <a:cxnSpLocks/>
          </p:cNvCxnSpPr>
          <p:nvPr/>
        </p:nvCxnSpPr>
        <p:spPr>
          <a:xfrm flipH="1">
            <a:off x="8816314" y="3731308"/>
            <a:ext cx="1151392" cy="59316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C461455-9673-48F9-A5A9-565E574F788E}"/>
              </a:ext>
            </a:extLst>
          </p:cNvPr>
          <p:cNvCxnSpPr>
            <a:cxnSpLocks/>
          </p:cNvCxnSpPr>
          <p:nvPr/>
        </p:nvCxnSpPr>
        <p:spPr>
          <a:xfrm>
            <a:off x="9967705" y="3725491"/>
            <a:ext cx="1215369" cy="5989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2F19BA3-3AF4-4686-96D3-F701E77B715D}"/>
              </a:ext>
            </a:extLst>
          </p:cNvPr>
          <p:cNvCxnSpPr>
            <a:cxnSpLocks/>
          </p:cNvCxnSpPr>
          <p:nvPr/>
        </p:nvCxnSpPr>
        <p:spPr>
          <a:xfrm>
            <a:off x="8740107" y="4795519"/>
            <a:ext cx="494359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4749D1C-A0B6-4D10-BE76-70CAB9C55F42}"/>
              </a:ext>
            </a:extLst>
          </p:cNvPr>
          <p:cNvCxnSpPr>
            <a:cxnSpLocks/>
          </p:cNvCxnSpPr>
          <p:nvPr/>
        </p:nvCxnSpPr>
        <p:spPr>
          <a:xfrm flipH="1">
            <a:off x="8174148" y="4795519"/>
            <a:ext cx="568617" cy="51403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7647868-A77C-4223-87A6-D14449EC97B9}"/>
              </a:ext>
            </a:extLst>
          </p:cNvPr>
          <p:cNvCxnSpPr>
            <a:cxnSpLocks/>
          </p:cNvCxnSpPr>
          <p:nvPr/>
        </p:nvCxnSpPr>
        <p:spPr>
          <a:xfrm>
            <a:off x="11130215" y="4795519"/>
            <a:ext cx="638243" cy="54935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D29E100-9B74-4661-88D8-B8DFE37C3646}"/>
              </a:ext>
            </a:extLst>
          </p:cNvPr>
          <p:cNvCxnSpPr>
            <a:cxnSpLocks/>
          </p:cNvCxnSpPr>
          <p:nvPr/>
        </p:nvCxnSpPr>
        <p:spPr>
          <a:xfrm flipH="1">
            <a:off x="10611377" y="4795519"/>
            <a:ext cx="513411" cy="5101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38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84BCA94-57F5-451A-8C43-AD3D454F614A}"/>
              </a:ext>
            </a:extLst>
          </p:cNvPr>
          <p:cNvCxnSpPr>
            <a:cxnSpLocks/>
          </p:cNvCxnSpPr>
          <p:nvPr/>
        </p:nvCxnSpPr>
        <p:spPr>
          <a:xfrm>
            <a:off x="9176730" y="5764137"/>
            <a:ext cx="333776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A481792-1F54-482C-B8C1-2CC49246F876}"/>
              </a:ext>
            </a:extLst>
          </p:cNvPr>
          <p:cNvCxnSpPr>
            <a:cxnSpLocks/>
          </p:cNvCxnSpPr>
          <p:nvPr/>
        </p:nvCxnSpPr>
        <p:spPr>
          <a:xfrm flipH="1">
            <a:off x="8885012" y="5764137"/>
            <a:ext cx="2930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932828D-B1FD-4267-9678-8B73693C45DC}"/>
              </a:ext>
            </a:extLst>
          </p:cNvPr>
          <p:cNvCxnSpPr>
            <a:cxnSpLocks/>
          </p:cNvCxnSpPr>
          <p:nvPr/>
        </p:nvCxnSpPr>
        <p:spPr>
          <a:xfrm>
            <a:off x="10545117" y="5764137"/>
            <a:ext cx="338810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3E279EE-DB2D-495A-A386-E4B1AF4802E8}"/>
              </a:ext>
            </a:extLst>
          </p:cNvPr>
          <p:cNvCxnSpPr>
            <a:cxnSpLocks/>
          </p:cNvCxnSpPr>
          <p:nvPr/>
        </p:nvCxnSpPr>
        <p:spPr>
          <a:xfrm flipH="1">
            <a:off x="10223446" y="5764137"/>
            <a:ext cx="322963" cy="532891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F9588B6C-F049-484A-ADBE-7A54D58227E1}"/>
              </a:ext>
            </a:extLst>
          </p:cNvPr>
          <p:cNvSpPr txBox="1"/>
          <p:nvPr/>
        </p:nvSpPr>
        <p:spPr>
          <a:xfrm>
            <a:off x="10634971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919632EB-FD76-473F-8DD2-30919BCB834B}"/>
              </a:ext>
            </a:extLst>
          </p:cNvPr>
          <p:cNvSpPr txBox="1"/>
          <p:nvPr/>
        </p:nvSpPr>
        <p:spPr>
          <a:xfrm>
            <a:off x="102595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E494B17-E036-46FB-B06C-37D972CC14B0}"/>
              </a:ext>
            </a:extLst>
          </p:cNvPr>
          <p:cNvSpPr txBox="1"/>
          <p:nvPr/>
        </p:nvSpPr>
        <p:spPr>
          <a:xfrm>
            <a:off x="9259384" y="590540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C927715F-7074-45DB-8965-C113776C2F1A}"/>
              </a:ext>
            </a:extLst>
          </p:cNvPr>
          <p:cNvSpPr txBox="1"/>
          <p:nvPr/>
        </p:nvSpPr>
        <p:spPr>
          <a:xfrm>
            <a:off x="8908048" y="590541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53047FE-5D61-45FC-8A0F-19B46521A7BB}"/>
              </a:ext>
            </a:extLst>
          </p:cNvPr>
          <p:cNvSpPr txBox="1"/>
          <p:nvPr/>
        </p:nvSpPr>
        <p:spPr>
          <a:xfrm>
            <a:off x="8373171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B7072394-EDAD-48E4-9360-08E0D328C9CE}"/>
              </a:ext>
            </a:extLst>
          </p:cNvPr>
          <p:cNvSpPr txBox="1"/>
          <p:nvPr/>
        </p:nvSpPr>
        <p:spPr>
          <a:xfrm>
            <a:off x="11346498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935F12-7A60-497D-931A-1589ED5BE543}"/>
              </a:ext>
            </a:extLst>
          </p:cNvPr>
          <p:cNvSpPr txBox="1"/>
          <p:nvPr/>
        </p:nvSpPr>
        <p:spPr>
          <a:xfrm>
            <a:off x="10992083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8A94B9D-A5A4-4EB6-8C21-27612CE89BCC}"/>
              </a:ext>
            </a:extLst>
          </p:cNvPr>
          <p:cNvSpPr txBox="1"/>
          <p:nvPr/>
        </p:nvSpPr>
        <p:spPr>
          <a:xfrm>
            <a:off x="6657120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88E170F-9699-49EA-82AA-F682DA3E3DBE}"/>
              </a:ext>
            </a:extLst>
          </p:cNvPr>
          <p:cNvSpPr txBox="1"/>
          <p:nvPr/>
        </p:nvSpPr>
        <p:spPr>
          <a:xfrm>
            <a:off x="6944535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10443D7-65DF-4ADB-A743-0EE6ECBF1F8A}"/>
              </a:ext>
            </a:extLst>
          </p:cNvPr>
          <p:cNvSpPr txBox="1"/>
          <p:nvPr/>
        </p:nvSpPr>
        <p:spPr>
          <a:xfrm>
            <a:off x="5302287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F81AC06-6552-49AD-B22F-42CC45911259}"/>
              </a:ext>
            </a:extLst>
          </p:cNvPr>
          <p:cNvSpPr txBox="1"/>
          <p:nvPr/>
        </p:nvSpPr>
        <p:spPr>
          <a:xfrm>
            <a:off x="5589702" y="3862265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11B50F2-E537-47D1-A040-19DB71E30D13}"/>
              </a:ext>
            </a:extLst>
          </p:cNvPr>
          <p:cNvSpPr txBox="1"/>
          <p:nvPr/>
        </p:nvSpPr>
        <p:spPr>
          <a:xfrm>
            <a:off x="6353251" y="2956356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6EAB6FCE-CA41-41EA-8BE6-274BBB678AA5}"/>
              </a:ext>
            </a:extLst>
          </p:cNvPr>
          <p:cNvSpPr txBox="1"/>
          <p:nvPr/>
        </p:nvSpPr>
        <p:spPr>
          <a:xfrm>
            <a:off x="5710326" y="2956356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6507AEA-B820-4979-A1DA-31433CDE7C76}"/>
              </a:ext>
            </a:extLst>
          </p:cNvPr>
          <p:cNvSpPr txBox="1"/>
          <p:nvPr/>
        </p:nvSpPr>
        <p:spPr>
          <a:xfrm>
            <a:off x="8712198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678279FB-2275-482D-B43A-576E058A7638}"/>
              </a:ext>
            </a:extLst>
          </p:cNvPr>
          <p:cNvSpPr txBox="1"/>
          <p:nvPr/>
        </p:nvSpPr>
        <p:spPr>
          <a:xfrm>
            <a:off x="5911408" y="1975548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540FA924-8BD5-4181-AEBC-C1D473D3790D}"/>
              </a:ext>
            </a:extLst>
          </p:cNvPr>
          <p:cNvSpPr txBox="1"/>
          <p:nvPr/>
        </p:nvSpPr>
        <p:spPr>
          <a:xfrm>
            <a:off x="9165298" y="3900172"/>
            <a:ext cx="59952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27000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FA6FFB98-8EF3-4FFB-8569-E19CA18F848A}"/>
              </a:ext>
            </a:extLst>
          </p:cNvPr>
          <p:cNvSpPr txBox="1"/>
          <p:nvPr/>
        </p:nvSpPr>
        <p:spPr>
          <a:xfrm>
            <a:off x="1064620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8267605B-2649-40CC-9E07-AAB1856B5DB1}"/>
              </a:ext>
            </a:extLst>
          </p:cNvPr>
          <p:cNvSpPr txBox="1"/>
          <p:nvPr/>
        </p:nvSpPr>
        <p:spPr>
          <a:xfrm>
            <a:off x="10298434" y="3900172"/>
            <a:ext cx="569067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12000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D573759-8DBD-42A1-B6F3-B8EE38A44389}"/>
              </a:ext>
            </a:extLst>
          </p:cNvPr>
          <p:cNvSpPr txBox="1"/>
          <p:nvPr/>
        </p:nvSpPr>
        <p:spPr>
          <a:xfrm>
            <a:off x="10053207" y="2956356"/>
            <a:ext cx="569067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12000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F7D7721-6B6C-4C36-918D-98F1FC361A98}"/>
              </a:ext>
            </a:extLst>
          </p:cNvPr>
          <p:cNvSpPr txBox="1"/>
          <p:nvPr/>
        </p:nvSpPr>
        <p:spPr>
          <a:xfrm>
            <a:off x="8354906" y="1975548"/>
            <a:ext cx="788678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42000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717B60D8-EA0B-49D8-A889-C134792B5A03}"/>
              </a:ext>
            </a:extLst>
          </p:cNvPr>
          <p:cNvSpPr txBox="1"/>
          <p:nvPr/>
        </p:nvSpPr>
        <p:spPr>
          <a:xfrm>
            <a:off x="5441974" y="876272"/>
            <a:ext cx="73097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31000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5286427" y="108475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29CA8BB-FAFD-4EC8-ABD2-D41F1F93F05D}"/>
                  </a:ext>
                </a:extLst>
              </p:cNvPr>
              <p:cNvSpPr txBox="1"/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91440" tIns="45720" rIns="91440" bIns="4572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=0+31000+40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×20×50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=0+31000+40000=71000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29CA8BB-FAFD-4EC8-ABD2-D41F1F93F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53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441F5F-ADE6-428D-9859-0268C913C4F7}"/>
                  </a:ext>
                </a:extLst>
              </p:cNvPr>
              <p:cNvSpPr txBox="1"/>
              <p:nvPr/>
            </p:nvSpPr>
            <p:spPr>
              <a:xfrm>
                <a:off x="888192" y="2625543"/>
                <a:ext cx="10771217" cy="1760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fr-FR" sz="3600" b="0" i="1" smtClean="0">
                                        <a:solidFill>
                                          <a:srgbClr val="343D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𝑛𝑚</m:t>
                                    </m:r>
                                    <m:r>
                                      <a:rPr lang="fr-FR" sz="3600" b="0" i="1" smtClean="0">
                                        <a:solidFill>
                                          <a:srgbClr val="343D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3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36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sz="3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𝑚𝑝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3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441F5F-ADE6-428D-9859-0268C913C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92" y="2625543"/>
                <a:ext cx="10771217" cy="17608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F10ED7-5C37-4CEF-AFF5-AED099542C02}"/>
                  </a:ext>
                </a:extLst>
              </p:cNvPr>
              <p:cNvSpPr txBox="1"/>
              <p:nvPr/>
            </p:nvSpPr>
            <p:spPr>
              <a:xfrm>
                <a:off x="1954750" y="4568736"/>
                <a:ext cx="178010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solidFill>
                            <a:srgbClr val="00EFD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F10ED7-5C37-4CEF-AFF5-AED099542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750" y="4568736"/>
                <a:ext cx="1780103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4AA601-3B28-46C5-9983-7F503F6FA696}"/>
                  </a:ext>
                </a:extLst>
              </p:cNvPr>
              <p:cNvSpPr txBox="1"/>
              <p:nvPr/>
            </p:nvSpPr>
            <p:spPr>
              <a:xfrm>
                <a:off x="5491536" y="4568736"/>
                <a:ext cx="17677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solidFill>
                            <a:srgbClr val="F9AE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4AA601-3B28-46C5-9983-7F503F6FA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536" y="4568736"/>
                <a:ext cx="1767728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682969-01D0-4F83-980B-0EE71735C2F3}"/>
                  </a:ext>
                </a:extLst>
              </p:cNvPr>
              <p:cNvSpPr txBox="1"/>
              <p:nvPr/>
            </p:nvSpPr>
            <p:spPr>
              <a:xfrm>
                <a:off x="9287176" y="4568736"/>
                <a:ext cx="161864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solidFill>
                            <a:srgbClr val="00EFD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solidFill>
                            <a:srgbClr val="F9AE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682969-01D0-4F83-980B-0EE71735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176" y="4568736"/>
                <a:ext cx="1618648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56E311-FBBF-4094-92E9-8D4C3A375E4F}"/>
                  </a:ext>
                </a:extLst>
              </p:cNvPr>
              <p:cNvSpPr txBox="1"/>
              <p:nvPr/>
            </p:nvSpPr>
            <p:spPr>
              <a:xfrm>
                <a:off x="2621567" y="1612156"/>
                <a:ext cx="82747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56E311-FBBF-4094-92E9-8D4C3A375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567" y="1612156"/>
                <a:ext cx="827470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BB3CAD-F0E4-4566-8A1A-87981D90C13D}"/>
                  </a:ext>
                </a:extLst>
              </p:cNvPr>
              <p:cNvSpPr txBox="1"/>
              <p:nvPr/>
            </p:nvSpPr>
            <p:spPr>
              <a:xfrm>
                <a:off x="5973119" y="1612156"/>
                <a:ext cx="85536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BB3CAD-F0E4-4566-8A1A-87981D90C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119" y="1612156"/>
                <a:ext cx="855362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4BDEA5-83C7-4FB3-990C-B8FDF6C105FE}"/>
                  </a:ext>
                </a:extLst>
              </p:cNvPr>
              <p:cNvSpPr txBox="1"/>
              <p:nvPr/>
            </p:nvSpPr>
            <p:spPr>
              <a:xfrm>
                <a:off x="9618019" y="1612156"/>
                <a:ext cx="85536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4BDEA5-83C7-4FB3-990C-B8FDF6C10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019" y="1612156"/>
                <a:ext cx="855362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DC7185-E8F4-4CC0-9AC1-93F267D29A48}"/>
                  </a:ext>
                </a:extLst>
              </p:cNvPr>
              <p:cNvSpPr txBox="1"/>
              <p:nvPr/>
            </p:nvSpPr>
            <p:spPr>
              <a:xfrm>
                <a:off x="939800" y="7236986"/>
                <a:ext cx="10312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Required number of operations to multiply a matrix of size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36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by a matrix of size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36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is: </a:t>
                </a:r>
                <a:endParaRPr lang="fr-FR" sz="3600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DC7185-E8F4-4CC0-9AC1-93F267D29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00" y="7236986"/>
                <a:ext cx="10312400" cy="1200329"/>
              </a:xfrm>
              <a:prstGeom prst="rect">
                <a:avLst/>
              </a:prstGeom>
              <a:blipFill>
                <a:blip r:embed="rId9"/>
                <a:stretch>
                  <a:fillRect l="-355" t="-7614" r="-1005" b="-177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3FAC3A-4B7B-4DAE-94D4-EB58A64D7680}"/>
                  </a:ext>
                </a:extLst>
              </p:cNvPr>
              <p:cNvSpPr txBox="1"/>
              <p:nvPr/>
            </p:nvSpPr>
            <p:spPr>
              <a:xfrm>
                <a:off x="939800" y="8330267"/>
                <a:ext cx="103124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6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60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3FAC3A-4B7B-4DAE-94D4-EB58A64D7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00" y="8330267"/>
                <a:ext cx="10312400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52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574415" y="3879407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15" y="3879407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BC4AA7-40F0-439B-AF37-C0CBCBADC800}"/>
              </a:ext>
            </a:extLst>
          </p:cNvPr>
          <p:cNvCxnSpPr>
            <a:endCxn id="27" idx="0"/>
          </p:cNvCxnSpPr>
          <p:nvPr/>
        </p:nvCxnSpPr>
        <p:spPr>
          <a:xfrm flipH="1">
            <a:off x="1836011" y="1269113"/>
            <a:ext cx="4135044" cy="2610294"/>
          </a:xfrm>
          <a:prstGeom prst="line">
            <a:avLst/>
          </a:prstGeom>
          <a:ln w="19050"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6F6125-BC88-425B-8B27-BD861CC5AD0B}"/>
                  </a:ext>
                </a:extLst>
              </p:cNvPr>
              <p:cNvSpPr txBox="1"/>
              <p:nvPr/>
            </p:nvSpPr>
            <p:spPr>
              <a:xfrm>
                <a:off x="4939934" y="837666"/>
                <a:ext cx="2628733" cy="976403"/>
              </a:xfrm>
              <a:prstGeom prst="rect">
                <a:avLst/>
              </a:prstGeom>
              <a:solidFill>
                <a:srgbClr val="343D46"/>
              </a:solidFill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6F6125-BC88-425B-8B27-BD861CC5A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934" y="837666"/>
                <a:ext cx="2628733" cy="9764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465F500-09FF-4BB0-9BFC-65C193758F8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7DD15B-B71F-4D62-84C6-72941A289F05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7DD15B-B71F-4D62-84C6-72941A28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4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736A16D2-969D-409E-AC55-3CB3504857E3}"/>
              </a:ext>
            </a:extLst>
          </p:cNvPr>
          <p:cNvSpPr/>
          <p:nvPr/>
        </p:nvSpPr>
        <p:spPr bwMode="auto">
          <a:xfrm>
            <a:off x="6027420" y="755387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8F108-BBD8-426F-9749-0E109D3EA1F7}"/>
              </a:ext>
            </a:extLst>
          </p:cNvPr>
          <p:cNvSpPr txBox="1"/>
          <p:nvPr/>
        </p:nvSpPr>
        <p:spPr>
          <a:xfrm>
            <a:off x="3217069" y="2523572"/>
            <a:ext cx="958596" cy="369332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2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71000</a:t>
            </a:r>
            <a:endParaRPr lang="fr-FR" sz="2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80C809-0325-4389-BCF0-99CD4CC0982F}"/>
              </a:ext>
            </a:extLst>
          </p:cNvPr>
          <p:cNvSpPr txBox="1"/>
          <p:nvPr/>
        </p:nvSpPr>
        <p:spPr>
          <a:xfrm>
            <a:off x="1168355" y="4575406"/>
            <a:ext cx="1132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/>
              <a:t>.</a:t>
            </a:r>
          </a:p>
          <a:p>
            <a:pPr algn="ctr"/>
            <a:r>
              <a:rPr lang="fr-FR" sz="2000"/>
              <a:t>.</a:t>
            </a:r>
          </a:p>
          <a:p>
            <a:pPr algn="ctr"/>
            <a:r>
              <a:rPr lang="fr-FR" sz="2000"/>
              <a:t>.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595700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574415" y="3879407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15" y="3879407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BC4AA7-40F0-439B-AF37-C0CBCBADC800}"/>
              </a:ext>
            </a:extLst>
          </p:cNvPr>
          <p:cNvCxnSpPr>
            <a:endCxn id="27" idx="0"/>
          </p:cNvCxnSpPr>
          <p:nvPr/>
        </p:nvCxnSpPr>
        <p:spPr>
          <a:xfrm flipH="1">
            <a:off x="1836011" y="1269113"/>
            <a:ext cx="4135044" cy="2610294"/>
          </a:xfrm>
          <a:prstGeom prst="line">
            <a:avLst/>
          </a:prstGeom>
          <a:ln w="19050"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6F6125-BC88-425B-8B27-BD861CC5AD0B}"/>
                  </a:ext>
                </a:extLst>
              </p:cNvPr>
              <p:cNvSpPr txBox="1"/>
              <p:nvPr/>
            </p:nvSpPr>
            <p:spPr>
              <a:xfrm>
                <a:off x="4939934" y="837666"/>
                <a:ext cx="2628733" cy="976403"/>
              </a:xfrm>
              <a:prstGeom prst="rect">
                <a:avLst/>
              </a:prstGeom>
              <a:solidFill>
                <a:srgbClr val="343D46"/>
              </a:solidFill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6F6125-BC88-425B-8B27-BD861CC5A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934" y="837666"/>
                <a:ext cx="2628733" cy="9764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465F500-09FF-4BB0-9BFC-65C193758F8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7DD15B-B71F-4D62-84C6-72941A289F05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7DD15B-B71F-4D62-84C6-72941A28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4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736A16D2-969D-409E-AC55-3CB3504857E3}"/>
              </a:ext>
            </a:extLst>
          </p:cNvPr>
          <p:cNvSpPr/>
          <p:nvPr/>
        </p:nvSpPr>
        <p:spPr bwMode="auto">
          <a:xfrm>
            <a:off x="6027420" y="755387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8F108-BBD8-426F-9749-0E109D3EA1F7}"/>
              </a:ext>
            </a:extLst>
          </p:cNvPr>
          <p:cNvSpPr txBox="1"/>
          <p:nvPr/>
        </p:nvSpPr>
        <p:spPr>
          <a:xfrm>
            <a:off x="3217069" y="2523572"/>
            <a:ext cx="958596" cy="369332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2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71000</a:t>
            </a:r>
            <a:endParaRPr lang="fr-FR" sz="2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C1B91B-4C9A-48BF-8D72-A6BD45D38B6F}"/>
              </a:ext>
            </a:extLst>
          </p:cNvPr>
          <p:cNvSpPr txBox="1"/>
          <p:nvPr/>
        </p:nvSpPr>
        <p:spPr>
          <a:xfrm>
            <a:off x="1168355" y="4575406"/>
            <a:ext cx="1132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/>
              <a:t>.</a:t>
            </a:r>
          </a:p>
          <a:p>
            <a:pPr algn="ctr"/>
            <a:r>
              <a:rPr lang="fr-FR" sz="2000"/>
              <a:t>.</a:t>
            </a:r>
          </a:p>
          <a:p>
            <a:pPr algn="ctr"/>
            <a:r>
              <a:rPr lang="fr-FR" sz="2000"/>
              <a:t>.</a:t>
            </a:r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48B943-4A61-4CB0-BCA9-D1A0D1E11CD6}"/>
                  </a:ext>
                </a:extLst>
              </p:cNvPr>
              <p:cNvSpPr txBox="1"/>
              <p:nvPr/>
            </p:nvSpPr>
            <p:spPr>
              <a:xfrm>
                <a:off x="9348417" y="3879407"/>
                <a:ext cx="253223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48B943-4A61-4CB0-BCA9-D1A0D1E11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417" y="3879407"/>
                <a:ext cx="2532232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51AE4C-8122-47DE-BE8F-15E9464DA1B8}"/>
                  </a:ext>
                </a:extLst>
              </p:cNvPr>
              <p:cNvSpPr txBox="1"/>
              <p:nvPr/>
            </p:nvSpPr>
            <p:spPr>
              <a:xfrm>
                <a:off x="6392516" y="3879407"/>
                <a:ext cx="2538964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51AE4C-8122-47DE-BE8F-15E9464DA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516" y="3879407"/>
                <a:ext cx="2538964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3BCB0-71C8-43DB-8C75-F2806A84319D}"/>
                  </a:ext>
                </a:extLst>
              </p:cNvPr>
              <p:cNvSpPr txBox="1"/>
              <p:nvPr/>
            </p:nvSpPr>
            <p:spPr>
              <a:xfrm>
                <a:off x="3483466" y="3879407"/>
                <a:ext cx="253107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3BCB0-71C8-43DB-8C75-F2806A843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66" y="3879407"/>
                <a:ext cx="2531078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C927DF-790B-4545-8EB8-AFCA6539BF7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749005" y="1814069"/>
            <a:ext cx="1134630" cy="2065338"/>
          </a:xfrm>
          <a:prstGeom prst="line">
            <a:avLst/>
          </a:prstGeom>
          <a:ln w="19050"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774DD6-EEEC-427C-888C-FAD8A0A89995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456976" y="1814069"/>
            <a:ext cx="1205022" cy="2065338"/>
          </a:xfrm>
          <a:prstGeom prst="line">
            <a:avLst/>
          </a:prstGeom>
          <a:ln w="19050"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D733B9-5416-445C-934D-3B606D64C38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054580" y="1814069"/>
            <a:ext cx="3559953" cy="2065338"/>
          </a:xfrm>
          <a:prstGeom prst="line">
            <a:avLst/>
          </a:prstGeom>
          <a:ln w="19050"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4C68609-7968-49A7-B1EC-1C584F3A549F}"/>
              </a:ext>
            </a:extLst>
          </p:cNvPr>
          <p:cNvSpPr txBox="1"/>
          <p:nvPr/>
        </p:nvSpPr>
        <p:spPr>
          <a:xfrm>
            <a:off x="4789546" y="2523572"/>
            <a:ext cx="1099660" cy="369332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2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114000</a:t>
            </a:r>
            <a:endParaRPr lang="fr-FR" sz="2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16BBBC-10C7-4F81-AB30-21456C73C245}"/>
              </a:ext>
            </a:extLst>
          </p:cNvPr>
          <p:cNvSpPr txBox="1"/>
          <p:nvPr/>
        </p:nvSpPr>
        <p:spPr>
          <a:xfrm>
            <a:off x="6439835" y="2523572"/>
            <a:ext cx="1056379" cy="369332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2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49000</a:t>
            </a:r>
            <a:endParaRPr lang="fr-FR" sz="2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F2110A-8AEA-486F-A6DD-BAFE8970E31D}"/>
              </a:ext>
            </a:extLst>
          </p:cNvPr>
          <p:cNvSpPr txBox="1"/>
          <p:nvPr/>
        </p:nvSpPr>
        <p:spPr>
          <a:xfrm>
            <a:off x="8055539" y="2523572"/>
            <a:ext cx="1056379" cy="369332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2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86000</a:t>
            </a:r>
            <a:endParaRPr lang="fr-FR" sz="2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F76E03-80FD-427F-AFF4-7920159173B1}"/>
              </a:ext>
            </a:extLst>
          </p:cNvPr>
          <p:cNvSpPr txBox="1"/>
          <p:nvPr/>
        </p:nvSpPr>
        <p:spPr>
          <a:xfrm>
            <a:off x="4126272" y="4575406"/>
            <a:ext cx="1132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/>
              <a:t>.</a:t>
            </a:r>
          </a:p>
          <a:p>
            <a:pPr algn="ctr"/>
            <a:r>
              <a:rPr lang="fr-FR" sz="2000"/>
              <a:t>.</a:t>
            </a:r>
          </a:p>
          <a:p>
            <a:pPr algn="ctr"/>
            <a:r>
              <a:rPr lang="fr-FR" sz="2000"/>
              <a:t>.</a:t>
            </a:r>
            <a:endParaRPr lang="fr-FR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467BB3-A380-4450-9891-F162297336DB}"/>
              </a:ext>
            </a:extLst>
          </p:cNvPr>
          <p:cNvSpPr txBox="1"/>
          <p:nvPr/>
        </p:nvSpPr>
        <p:spPr>
          <a:xfrm>
            <a:off x="7084189" y="4575406"/>
            <a:ext cx="1132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/>
              <a:t>.</a:t>
            </a:r>
          </a:p>
          <a:p>
            <a:pPr algn="ctr"/>
            <a:r>
              <a:rPr lang="fr-FR" sz="2000"/>
              <a:t>.</a:t>
            </a:r>
          </a:p>
          <a:p>
            <a:pPr algn="ctr"/>
            <a:r>
              <a:rPr lang="fr-FR" sz="2000"/>
              <a:t>.</a:t>
            </a:r>
            <a:endParaRPr lang="fr-FR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7CAC65-D140-417B-8CCF-3CF3DF79CE4E}"/>
              </a:ext>
            </a:extLst>
          </p:cNvPr>
          <p:cNvSpPr txBox="1"/>
          <p:nvPr/>
        </p:nvSpPr>
        <p:spPr>
          <a:xfrm>
            <a:off x="10101380" y="4575406"/>
            <a:ext cx="1132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/>
              <a:t>.</a:t>
            </a:r>
          </a:p>
          <a:p>
            <a:pPr algn="ctr"/>
            <a:r>
              <a:rPr lang="fr-FR" sz="2000"/>
              <a:t>.</a:t>
            </a:r>
          </a:p>
          <a:p>
            <a:pPr algn="ctr"/>
            <a:r>
              <a:rPr lang="fr-FR" sz="2000"/>
              <a:t>.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848126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574415" y="3879407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15" y="3879407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BC4AA7-40F0-439B-AF37-C0CBCBADC800}"/>
              </a:ext>
            </a:extLst>
          </p:cNvPr>
          <p:cNvCxnSpPr>
            <a:endCxn id="27" idx="0"/>
          </p:cNvCxnSpPr>
          <p:nvPr/>
        </p:nvCxnSpPr>
        <p:spPr>
          <a:xfrm flipH="1">
            <a:off x="1836011" y="1269113"/>
            <a:ext cx="4135044" cy="2610294"/>
          </a:xfrm>
          <a:prstGeom prst="line">
            <a:avLst/>
          </a:prstGeom>
          <a:ln w="19050"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6F6125-BC88-425B-8B27-BD861CC5AD0B}"/>
                  </a:ext>
                </a:extLst>
              </p:cNvPr>
              <p:cNvSpPr txBox="1"/>
              <p:nvPr/>
            </p:nvSpPr>
            <p:spPr>
              <a:xfrm>
                <a:off x="4939934" y="837666"/>
                <a:ext cx="2628733" cy="976403"/>
              </a:xfrm>
              <a:prstGeom prst="rect">
                <a:avLst/>
              </a:prstGeom>
              <a:solidFill>
                <a:srgbClr val="343D46"/>
              </a:solidFill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6F6125-BC88-425B-8B27-BD861CC5A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934" y="837666"/>
                <a:ext cx="2628733" cy="9764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465F500-09FF-4BB0-9BFC-65C193758F8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7DD15B-B71F-4D62-84C6-72941A289F05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7DD15B-B71F-4D62-84C6-72941A28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4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C78F108-BBD8-426F-9749-0E109D3EA1F7}"/>
              </a:ext>
            </a:extLst>
          </p:cNvPr>
          <p:cNvSpPr txBox="1"/>
          <p:nvPr/>
        </p:nvSpPr>
        <p:spPr>
          <a:xfrm>
            <a:off x="3217069" y="2523572"/>
            <a:ext cx="958596" cy="369332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2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71000</a:t>
            </a:r>
            <a:endParaRPr lang="fr-FR" sz="2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C1B91B-4C9A-48BF-8D72-A6BD45D38B6F}"/>
              </a:ext>
            </a:extLst>
          </p:cNvPr>
          <p:cNvSpPr txBox="1"/>
          <p:nvPr/>
        </p:nvSpPr>
        <p:spPr>
          <a:xfrm>
            <a:off x="1168355" y="4575406"/>
            <a:ext cx="1132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/>
              <a:t>.</a:t>
            </a:r>
          </a:p>
          <a:p>
            <a:pPr algn="ctr"/>
            <a:r>
              <a:rPr lang="fr-FR" sz="2000"/>
              <a:t>.</a:t>
            </a:r>
          </a:p>
          <a:p>
            <a:pPr algn="ctr"/>
            <a:r>
              <a:rPr lang="fr-FR" sz="2000"/>
              <a:t>.</a:t>
            </a:r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48B943-4A61-4CB0-BCA9-D1A0D1E11CD6}"/>
                  </a:ext>
                </a:extLst>
              </p:cNvPr>
              <p:cNvSpPr txBox="1"/>
              <p:nvPr/>
            </p:nvSpPr>
            <p:spPr>
              <a:xfrm>
                <a:off x="9348417" y="3879407"/>
                <a:ext cx="253223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48B943-4A61-4CB0-BCA9-D1A0D1E11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8417" y="3879407"/>
                <a:ext cx="2532232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51AE4C-8122-47DE-BE8F-15E9464DA1B8}"/>
                  </a:ext>
                </a:extLst>
              </p:cNvPr>
              <p:cNvSpPr txBox="1"/>
              <p:nvPr/>
            </p:nvSpPr>
            <p:spPr>
              <a:xfrm>
                <a:off x="6392516" y="3879407"/>
                <a:ext cx="2538964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51AE4C-8122-47DE-BE8F-15E9464DA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516" y="3879407"/>
                <a:ext cx="2538964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3BCB0-71C8-43DB-8C75-F2806A84319D}"/>
                  </a:ext>
                </a:extLst>
              </p:cNvPr>
              <p:cNvSpPr txBox="1"/>
              <p:nvPr/>
            </p:nvSpPr>
            <p:spPr>
              <a:xfrm>
                <a:off x="3483466" y="3879407"/>
                <a:ext cx="253107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3BCB0-71C8-43DB-8C75-F2806A843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66" y="3879407"/>
                <a:ext cx="2531078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C927DF-790B-4545-8EB8-AFCA6539BF7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749005" y="1814069"/>
            <a:ext cx="1134630" cy="2065338"/>
          </a:xfrm>
          <a:prstGeom prst="line">
            <a:avLst/>
          </a:prstGeom>
          <a:ln w="19050"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774DD6-EEEC-427C-888C-FAD8A0A89995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456976" y="1814069"/>
            <a:ext cx="1205022" cy="2065338"/>
          </a:xfrm>
          <a:prstGeom prst="line">
            <a:avLst/>
          </a:prstGeom>
          <a:ln w="19050"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D733B9-5416-445C-934D-3B606D64C38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054580" y="1814069"/>
            <a:ext cx="3559953" cy="2065338"/>
          </a:xfrm>
          <a:prstGeom prst="line">
            <a:avLst/>
          </a:prstGeom>
          <a:ln w="19050"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4C68609-7968-49A7-B1EC-1C584F3A549F}"/>
              </a:ext>
            </a:extLst>
          </p:cNvPr>
          <p:cNvSpPr txBox="1"/>
          <p:nvPr/>
        </p:nvSpPr>
        <p:spPr>
          <a:xfrm>
            <a:off x="4789546" y="2523572"/>
            <a:ext cx="1099660" cy="369332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2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114000</a:t>
            </a:r>
            <a:endParaRPr lang="fr-FR" sz="2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16BBBC-10C7-4F81-AB30-21456C73C245}"/>
              </a:ext>
            </a:extLst>
          </p:cNvPr>
          <p:cNvSpPr txBox="1"/>
          <p:nvPr/>
        </p:nvSpPr>
        <p:spPr>
          <a:xfrm>
            <a:off x="6439835" y="2523572"/>
            <a:ext cx="1056379" cy="369332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2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49000</a:t>
            </a:r>
            <a:endParaRPr lang="fr-FR" sz="2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F2110A-8AEA-486F-A6DD-BAFE8970E31D}"/>
              </a:ext>
            </a:extLst>
          </p:cNvPr>
          <p:cNvSpPr txBox="1"/>
          <p:nvPr/>
        </p:nvSpPr>
        <p:spPr>
          <a:xfrm>
            <a:off x="8055539" y="2523572"/>
            <a:ext cx="1056379" cy="369332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2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86000</a:t>
            </a:r>
            <a:endParaRPr lang="fr-FR" sz="2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F76E03-80FD-427F-AFF4-7920159173B1}"/>
              </a:ext>
            </a:extLst>
          </p:cNvPr>
          <p:cNvSpPr txBox="1"/>
          <p:nvPr/>
        </p:nvSpPr>
        <p:spPr>
          <a:xfrm>
            <a:off x="4126272" y="4575406"/>
            <a:ext cx="1132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/>
              <a:t>.</a:t>
            </a:r>
          </a:p>
          <a:p>
            <a:pPr algn="ctr"/>
            <a:r>
              <a:rPr lang="fr-FR" sz="2000"/>
              <a:t>.</a:t>
            </a:r>
          </a:p>
          <a:p>
            <a:pPr algn="ctr"/>
            <a:r>
              <a:rPr lang="fr-FR" sz="2000"/>
              <a:t>.</a:t>
            </a:r>
            <a:endParaRPr lang="fr-FR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467BB3-A380-4450-9891-F162297336DB}"/>
              </a:ext>
            </a:extLst>
          </p:cNvPr>
          <p:cNvSpPr txBox="1"/>
          <p:nvPr/>
        </p:nvSpPr>
        <p:spPr>
          <a:xfrm>
            <a:off x="7084189" y="4575406"/>
            <a:ext cx="1132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/>
              <a:t>.</a:t>
            </a:r>
          </a:p>
          <a:p>
            <a:pPr algn="ctr"/>
            <a:r>
              <a:rPr lang="fr-FR" sz="2000"/>
              <a:t>.</a:t>
            </a:r>
          </a:p>
          <a:p>
            <a:pPr algn="ctr"/>
            <a:r>
              <a:rPr lang="fr-FR" sz="2000"/>
              <a:t>.</a:t>
            </a:r>
            <a:endParaRPr lang="fr-FR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7CAC65-D140-417B-8CCF-3CF3DF79CE4E}"/>
              </a:ext>
            </a:extLst>
          </p:cNvPr>
          <p:cNvSpPr txBox="1"/>
          <p:nvPr/>
        </p:nvSpPr>
        <p:spPr>
          <a:xfrm>
            <a:off x="10101380" y="4575406"/>
            <a:ext cx="11321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/>
              <a:t>.</a:t>
            </a:r>
          </a:p>
          <a:p>
            <a:pPr algn="ctr"/>
            <a:r>
              <a:rPr lang="fr-FR" sz="2000"/>
              <a:t>.</a:t>
            </a:r>
          </a:p>
          <a:p>
            <a:pPr algn="ctr"/>
            <a:r>
              <a:rPr lang="fr-FR" sz="2000"/>
              <a:t>.</a:t>
            </a:r>
            <a:endParaRPr lang="fr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6E3EFE-B873-43F8-A6A7-0C1FB88A3997}"/>
                  </a:ext>
                </a:extLst>
              </p:cNvPr>
              <p:cNvSpPr txBox="1"/>
              <p:nvPr/>
            </p:nvSpPr>
            <p:spPr>
              <a:xfrm>
                <a:off x="1921825" y="6019699"/>
                <a:ext cx="8348376" cy="58477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91440" tIns="45720" rIns="91440" bIns="4572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  <m:t>71000, 114000, 49000, 86000</m:t>
                              </m:r>
                            </m:e>
                          </m:d>
                        </m:e>
                      </m:func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=49000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6E3EFE-B873-43F8-A6A7-0C1FB88A3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825" y="6019699"/>
                <a:ext cx="8348376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3FC5DF-32E6-4FCA-959A-7813FE4519A2}"/>
              </a:ext>
            </a:extLst>
          </p:cNvPr>
          <p:cNvCxnSpPr>
            <a:cxnSpLocks/>
          </p:cNvCxnSpPr>
          <p:nvPr/>
        </p:nvCxnSpPr>
        <p:spPr>
          <a:xfrm>
            <a:off x="6096000" y="-830927"/>
            <a:ext cx="0" cy="1760377"/>
          </a:xfrm>
          <a:prstGeom prst="line">
            <a:avLst/>
          </a:prstGeom>
          <a:ln w="19050"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D559858-8E18-4D5F-8A62-7B1BE921B2EE}"/>
              </a:ext>
            </a:extLst>
          </p:cNvPr>
          <p:cNvSpPr txBox="1"/>
          <p:nvPr/>
        </p:nvSpPr>
        <p:spPr>
          <a:xfrm>
            <a:off x="5567811" y="298249"/>
            <a:ext cx="1056378" cy="369332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2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49000</a:t>
            </a:r>
            <a:endParaRPr lang="fr-FR" sz="2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3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/>
              <p:nvPr/>
            </p:nvSpPr>
            <p:spPr>
              <a:xfrm>
                <a:off x="2836313" y="283285"/>
                <a:ext cx="7103574" cy="685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313" y="283285"/>
                <a:ext cx="7103574" cy="6851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49F9D784-28A6-4BA5-AB52-3E72ED70F275}"/>
              </a:ext>
            </a:extLst>
          </p:cNvPr>
          <p:cNvSpPr/>
          <p:nvPr/>
        </p:nvSpPr>
        <p:spPr bwMode="auto">
          <a:xfrm>
            <a:off x="2946230" y="1037292"/>
            <a:ext cx="425786" cy="231640"/>
          </a:xfrm>
          <a:prstGeom prst="triangle">
            <a:avLst/>
          </a:prstGeom>
          <a:solidFill>
            <a:srgbClr val="33CCFF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7C76C51-4DA1-443F-8160-83798109B637}"/>
              </a:ext>
            </a:extLst>
          </p:cNvPr>
          <p:cNvSpPr/>
          <p:nvPr/>
        </p:nvSpPr>
        <p:spPr bwMode="auto">
          <a:xfrm>
            <a:off x="8725395" y="1037292"/>
            <a:ext cx="425786" cy="231640"/>
          </a:xfrm>
          <a:prstGeom prst="triangle">
            <a:avLst/>
          </a:prstGeom>
          <a:solidFill>
            <a:srgbClr val="F9AE57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73F0F-2B6E-4FF7-A4A7-8A268425E337}"/>
              </a:ext>
            </a:extLst>
          </p:cNvPr>
          <p:cNvSpPr txBox="1"/>
          <p:nvPr/>
        </p:nvSpPr>
        <p:spPr>
          <a:xfrm>
            <a:off x="8700233" y="1220390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F9AE57"/>
                </a:solidFill>
              </a:rPr>
              <a:t>j</a:t>
            </a:r>
            <a:endParaRPr lang="fr-FR" sz="2800" dirty="0">
              <a:solidFill>
                <a:srgbClr val="F9AE57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382A677-E011-4CA9-9977-C073E7246929}"/>
              </a:ext>
            </a:extLst>
          </p:cNvPr>
          <p:cNvSpPr/>
          <p:nvPr/>
        </p:nvSpPr>
        <p:spPr bwMode="auto">
          <a:xfrm>
            <a:off x="3143997" y="1037292"/>
            <a:ext cx="425786" cy="231640"/>
          </a:xfrm>
          <a:prstGeom prst="triangle">
            <a:avLst/>
          </a:prstGeom>
          <a:solidFill>
            <a:srgbClr val="8690FA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D11B55-6765-408B-9B29-0DABF2E0E52C}"/>
              </a:ext>
            </a:extLst>
          </p:cNvPr>
          <p:cNvSpPr/>
          <p:nvPr/>
        </p:nvSpPr>
        <p:spPr bwMode="auto">
          <a:xfrm>
            <a:off x="2900546" y="328871"/>
            <a:ext cx="669238" cy="662835"/>
          </a:xfrm>
          <a:prstGeom prst="roundRect">
            <a:avLst>
              <a:gd name="adj" fmla="val 11007"/>
            </a:avLst>
          </a:prstGeom>
          <a:solidFill>
            <a:srgbClr val="33CCFF">
              <a:alpha val="20000"/>
            </a:srgbClr>
          </a:solidFill>
          <a:ln w="12700">
            <a:solidFill>
              <a:srgbClr val="33CC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B864AA-99CB-402F-8FE0-CAD509E0BDC3}"/>
              </a:ext>
            </a:extLst>
          </p:cNvPr>
          <p:cNvSpPr/>
          <p:nvPr/>
        </p:nvSpPr>
        <p:spPr bwMode="auto">
          <a:xfrm>
            <a:off x="3619499" y="328871"/>
            <a:ext cx="5899697" cy="662835"/>
          </a:xfrm>
          <a:prstGeom prst="roundRect">
            <a:avLst>
              <a:gd name="adj" fmla="val 11007"/>
            </a:avLst>
          </a:prstGeom>
          <a:solidFill>
            <a:srgbClr val="F9AE57">
              <a:alpha val="20000"/>
            </a:srgbClr>
          </a:solidFill>
          <a:ln w="12700">
            <a:solidFill>
              <a:srgbClr val="F9AE57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A4E8A1-5506-4505-AB11-394E8F6DA38E}"/>
                  </a:ext>
                </a:extLst>
              </p:cNvPr>
              <p:cNvSpPr txBox="1"/>
              <p:nvPr/>
            </p:nvSpPr>
            <p:spPr>
              <a:xfrm>
                <a:off x="1794519" y="410397"/>
                <a:ext cx="915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A4E8A1-5506-4505-AB11-394E8F6DA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519" y="410397"/>
                <a:ext cx="91518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0A61CE-B057-421E-B1FA-BD513A4AE5B4}"/>
                  </a:ext>
                </a:extLst>
              </p:cNvPr>
              <p:cNvSpPr txBox="1"/>
              <p:nvPr/>
            </p:nvSpPr>
            <p:spPr>
              <a:xfrm>
                <a:off x="9790532" y="448063"/>
                <a:ext cx="15553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0A61CE-B057-421E-B1FA-BD513A4AE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532" y="448063"/>
                <a:ext cx="155536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5055D23-9386-4BB4-BEFD-1052E59AB2F5}"/>
              </a:ext>
            </a:extLst>
          </p:cNvPr>
          <p:cNvSpPr txBox="1"/>
          <p:nvPr/>
        </p:nvSpPr>
        <p:spPr>
          <a:xfrm>
            <a:off x="3118835" y="1220390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</a:rPr>
              <a:t>k</a:t>
            </a:r>
            <a:endParaRPr lang="fr-FR" sz="2800" dirty="0">
              <a:solidFill>
                <a:srgbClr val="8690F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FFD6B6-80FD-486B-BB3C-7E7E5D9DA748}"/>
              </a:ext>
            </a:extLst>
          </p:cNvPr>
          <p:cNvSpPr txBox="1"/>
          <p:nvPr/>
        </p:nvSpPr>
        <p:spPr>
          <a:xfrm>
            <a:off x="2890980" y="1220390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33CCFF"/>
                </a:solidFill>
              </a:rPr>
              <a:t>i</a:t>
            </a:r>
            <a:endParaRPr lang="fr-FR" sz="2800" dirty="0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375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/>
              <p:nvPr/>
            </p:nvSpPr>
            <p:spPr>
              <a:xfrm>
                <a:off x="2836313" y="283285"/>
                <a:ext cx="7103574" cy="685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313" y="283285"/>
                <a:ext cx="7103574" cy="6851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49F9D784-28A6-4BA5-AB52-3E72ED70F275}"/>
              </a:ext>
            </a:extLst>
          </p:cNvPr>
          <p:cNvSpPr/>
          <p:nvPr/>
        </p:nvSpPr>
        <p:spPr bwMode="auto">
          <a:xfrm>
            <a:off x="2946230" y="1037292"/>
            <a:ext cx="425786" cy="231640"/>
          </a:xfrm>
          <a:prstGeom prst="triangle">
            <a:avLst/>
          </a:prstGeom>
          <a:solidFill>
            <a:srgbClr val="33CCFF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7C76C51-4DA1-443F-8160-83798109B637}"/>
              </a:ext>
            </a:extLst>
          </p:cNvPr>
          <p:cNvSpPr/>
          <p:nvPr/>
        </p:nvSpPr>
        <p:spPr bwMode="auto">
          <a:xfrm>
            <a:off x="8725395" y="1037292"/>
            <a:ext cx="425786" cy="231640"/>
          </a:xfrm>
          <a:prstGeom prst="triangle">
            <a:avLst/>
          </a:prstGeom>
          <a:solidFill>
            <a:srgbClr val="F9AE57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73F0F-2B6E-4FF7-A4A7-8A268425E337}"/>
              </a:ext>
            </a:extLst>
          </p:cNvPr>
          <p:cNvSpPr txBox="1"/>
          <p:nvPr/>
        </p:nvSpPr>
        <p:spPr>
          <a:xfrm>
            <a:off x="8700233" y="1220390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F9AE57"/>
                </a:solidFill>
              </a:rPr>
              <a:t>j</a:t>
            </a:r>
            <a:endParaRPr lang="fr-FR" sz="2800" dirty="0">
              <a:solidFill>
                <a:srgbClr val="F9AE57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382A677-E011-4CA9-9977-C073E7246929}"/>
              </a:ext>
            </a:extLst>
          </p:cNvPr>
          <p:cNvSpPr/>
          <p:nvPr/>
        </p:nvSpPr>
        <p:spPr bwMode="auto">
          <a:xfrm>
            <a:off x="3143997" y="1037292"/>
            <a:ext cx="425786" cy="231640"/>
          </a:xfrm>
          <a:prstGeom prst="triangle">
            <a:avLst/>
          </a:prstGeom>
          <a:solidFill>
            <a:srgbClr val="8690FA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D11B55-6765-408B-9B29-0DABF2E0E52C}"/>
              </a:ext>
            </a:extLst>
          </p:cNvPr>
          <p:cNvSpPr/>
          <p:nvPr/>
        </p:nvSpPr>
        <p:spPr bwMode="auto">
          <a:xfrm>
            <a:off x="2900546" y="328871"/>
            <a:ext cx="669238" cy="662835"/>
          </a:xfrm>
          <a:prstGeom prst="roundRect">
            <a:avLst>
              <a:gd name="adj" fmla="val 11007"/>
            </a:avLst>
          </a:prstGeom>
          <a:solidFill>
            <a:srgbClr val="33CCFF">
              <a:alpha val="20000"/>
            </a:srgbClr>
          </a:solidFill>
          <a:ln w="12700">
            <a:solidFill>
              <a:srgbClr val="33CC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B864AA-99CB-402F-8FE0-CAD509E0BDC3}"/>
              </a:ext>
            </a:extLst>
          </p:cNvPr>
          <p:cNvSpPr/>
          <p:nvPr/>
        </p:nvSpPr>
        <p:spPr bwMode="auto">
          <a:xfrm>
            <a:off x="3619499" y="328871"/>
            <a:ext cx="5899697" cy="662835"/>
          </a:xfrm>
          <a:prstGeom prst="roundRect">
            <a:avLst>
              <a:gd name="adj" fmla="val 11007"/>
            </a:avLst>
          </a:prstGeom>
          <a:solidFill>
            <a:srgbClr val="F9AE57">
              <a:alpha val="20000"/>
            </a:srgbClr>
          </a:solidFill>
          <a:ln w="12700">
            <a:solidFill>
              <a:srgbClr val="F9AE57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A4E8A1-5506-4505-AB11-394E8F6DA38E}"/>
                  </a:ext>
                </a:extLst>
              </p:cNvPr>
              <p:cNvSpPr txBox="1"/>
              <p:nvPr/>
            </p:nvSpPr>
            <p:spPr>
              <a:xfrm>
                <a:off x="1794519" y="410397"/>
                <a:ext cx="915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A4E8A1-5506-4505-AB11-394E8F6DA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519" y="410397"/>
                <a:ext cx="91518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0A61CE-B057-421E-B1FA-BD513A4AE5B4}"/>
                  </a:ext>
                </a:extLst>
              </p:cNvPr>
              <p:cNvSpPr txBox="1"/>
              <p:nvPr/>
            </p:nvSpPr>
            <p:spPr>
              <a:xfrm>
                <a:off x="9790532" y="448063"/>
                <a:ext cx="15553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0A61CE-B057-421E-B1FA-BD513A4AE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532" y="448063"/>
                <a:ext cx="155536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5055D23-9386-4BB4-BEFD-1052E59AB2F5}"/>
              </a:ext>
            </a:extLst>
          </p:cNvPr>
          <p:cNvSpPr txBox="1"/>
          <p:nvPr/>
        </p:nvSpPr>
        <p:spPr>
          <a:xfrm>
            <a:off x="3118835" y="1220390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</a:rPr>
              <a:t>k</a:t>
            </a:r>
            <a:endParaRPr lang="fr-FR" sz="2800" dirty="0">
              <a:solidFill>
                <a:srgbClr val="8690F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FFD6B6-80FD-486B-BB3C-7E7E5D9DA748}"/>
              </a:ext>
            </a:extLst>
          </p:cNvPr>
          <p:cNvSpPr txBox="1"/>
          <p:nvPr/>
        </p:nvSpPr>
        <p:spPr>
          <a:xfrm>
            <a:off x="2890980" y="1220390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33CCFF"/>
                </a:solidFill>
              </a:rPr>
              <a:t>i</a:t>
            </a:r>
            <a:endParaRPr lang="fr-FR" sz="2800" dirty="0">
              <a:solidFill>
                <a:srgbClr val="33CC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AF37ED3-8211-493B-A981-6B9B0E8C89FB}"/>
                  </a:ext>
                </a:extLst>
              </p:cNvPr>
              <p:cNvSpPr txBox="1"/>
              <p:nvPr/>
            </p:nvSpPr>
            <p:spPr>
              <a:xfrm>
                <a:off x="2836313" y="1900282"/>
                <a:ext cx="7103574" cy="685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AF37ED3-8211-493B-A981-6B9B0E8C8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313" y="1900282"/>
                <a:ext cx="7103574" cy="6851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4292B0E5-60BB-4A7A-8F12-E26D42B72BBC}"/>
              </a:ext>
            </a:extLst>
          </p:cNvPr>
          <p:cNvSpPr/>
          <p:nvPr/>
        </p:nvSpPr>
        <p:spPr bwMode="auto">
          <a:xfrm>
            <a:off x="2946230" y="2654289"/>
            <a:ext cx="425786" cy="231640"/>
          </a:xfrm>
          <a:prstGeom prst="triangle">
            <a:avLst/>
          </a:prstGeom>
          <a:solidFill>
            <a:srgbClr val="33CCFF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6AD92C73-4C2B-48F6-8083-F9FAA3B6BA85}"/>
              </a:ext>
            </a:extLst>
          </p:cNvPr>
          <p:cNvSpPr/>
          <p:nvPr/>
        </p:nvSpPr>
        <p:spPr bwMode="auto">
          <a:xfrm>
            <a:off x="8725395" y="2654289"/>
            <a:ext cx="425786" cy="231640"/>
          </a:xfrm>
          <a:prstGeom prst="triangle">
            <a:avLst/>
          </a:prstGeom>
          <a:solidFill>
            <a:srgbClr val="F9AE57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BCB1AE-36C8-4A21-B953-E250F56B98B7}"/>
              </a:ext>
            </a:extLst>
          </p:cNvPr>
          <p:cNvSpPr txBox="1"/>
          <p:nvPr/>
        </p:nvSpPr>
        <p:spPr>
          <a:xfrm>
            <a:off x="8700233" y="2837387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F9AE57"/>
                </a:solidFill>
              </a:rPr>
              <a:t>j</a:t>
            </a:r>
            <a:endParaRPr lang="fr-FR" sz="2800" dirty="0">
              <a:solidFill>
                <a:srgbClr val="F9AE57"/>
              </a:solidFill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08AD90BA-87A8-47A6-A432-764D40BD28E0}"/>
              </a:ext>
            </a:extLst>
          </p:cNvPr>
          <p:cNvSpPr/>
          <p:nvPr/>
        </p:nvSpPr>
        <p:spPr bwMode="auto">
          <a:xfrm>
            <a:off x="3735668" y="2654289"/>
            <a:ext cx="425786" cy="231640"/>
          </a:xfrm>
          <a:prstGeom prst="triangle">
            <a:avLst/>
          </a:prstGeom>
          <a:solidFill>
            <a:srgbClr val="8690FA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486B3E7-0AB0-4F89-843B-29C4658B38E5}"/>
              </a:ext>
            </a:extLst>
          </p:cNvPr>
          <p:cNvSpPr/>
          <p:nvPr/>
        </p:nvSpPr>
        <p:spPr bwMode="auto">
          <a:xfrm>
            <a:off x="2900545" y="1945868"/>
            <a:ext cx="1366655" cy="662835"/>
          </a:xfrm>
          <a:prstGeom prst="roundRect">
            <a:avLst>
              <a:gd name="adj" fmla="val 11007"/>
            </a:avLst>
          </a:prstGeom>
          <a:solidFill>
            <a:srgbClr val="33CCFF">
              <a:alpha val="20000"/>
            </a:srgbClr>
          </a:solidFill>
          <a:ln w="12700">
            <a:solidFill>
              <a:srgbClr val="33CC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44768F7-9884-4E67-B6E7-9994944F526F}"/>
              </a:ext>
            </a:extLst>
          </p:cNvPr>
          <p:cNvSpPr/>
          <p:nvPr/>
        </p:nvSpPr>
        <p:spPr bwMode="auto">
          <a:xfrm>
            <a:off x="4324573" y="1945868"/>
            <a:ext cx="5194623" cy="662835"/>
          </a:xfrm>
          <a:prstGeom prst="roundRect">
            <a:avLst>
              <a:gd name="adj" fmla="val 11007"/>
            </a:avLst>
          </a:prstGeom>
          <a:solidFill>
            <a:srgbClr val="F9AE57">
              <a:alpha val="20000"/>
            </a:srgbClr>
          </a:solidFill>
          <a:ln w="12700">
            <a:solidFill>
              <a:srgbClr val="F9AE57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53782C-40C2-4AC4-A1FC-5DEACDCA43C9}"/>
                  </a:ext>
                </a:extLst>
              </p:cNvPr>
              <p:cNvSpPr txBox="1"/>
              <p:nvPr/>
            </p:nvSpPr>
            <p:spPr>
              <a:xfrm>
                <a:off x="1794519" y="2027394"/>
                <a:ext cx="915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53782C-40C2-4AC4-A1FC-5DEACDCA4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519" y="2027394"/>
                <a:ext cx="91518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260C298-01B2-4F32-81F2-96453FCEE699}"/>
                  </a:ext>
                </a:extLst>
              </p:cNvPr>
              <p:cNvSpPr txBox="1"/>
              <p:nvPr/>
            </p:nvSpPr>
            <p:spPr>
              <a:xfrm>
                <a:off x="9790532" y="2065060"/>
                <a:ext cx="15553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260C298-01B2-4F32-81F2-96453FCEE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532" y="2065060"/>
                <a:ext cx="155536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DDE16F51-13C4-4F7C-8E16-268A9CFBB1F8}"/>
              </a:ext>
            </a:extLst>
          </p:cNvPr>
          <p:cNvSpPr txBox="1"/>
          <p:nvPr/>
        </p:nvSpPr>
        <p:spPr>
          <a:xfrm>
            <a:off x="3710506" y="2837387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</a:rPr>
              <a:t>k</a:t>
            </a:r>
            <a:endParaRPr lang="fr-FR" sz="2800" dirty="0">
              <a:solidFill>
                <a:srgbClr val="8690FA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8ED605-C5BE-45AA-863E-1FDB18CECA44}"/>
              </a:ext>
            </a:extLst>
          </p:cNvPr>
          <p:cNvSpPr txBox="1"/>
          <p:nvPr/>
        </p:nvSpPr>
        <p:spPr>
          <a:xfrm>
            <a:off x="2890980" y="2837387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33CCFF"/>
                </a:solidFill>
              </a:rPr>
              <a:t>i</a:t>
            </a:r>
            <a:endParaRPr lang="fr-FR" sz="2800" dirty="0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08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/>
              <p:nvPr/>
            </p:nvSpPr>
            <p:spPr>
              <a:xfrm>
                <a:off x="2836313" y="283285"/>
                <a:ext cx="7103574" cy="685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313" y="283285"/>
                <a:ext cx="7103574" cy="6851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49F9D784-28A6-4BA5-AB52-3E72ED70F275}"/>
              </a:ext>
            </a:extLst>
          </p:cNvPr>
          <p:cNvSpPr/>
          <p:nvPr/>
        </p:nvSpPr>
        <p:spPr bwMode="auto">
          <a:xfrm>
            <a:off x="2946230" y="1037292"/>
            <a:ext cx="425786" cy="231640"/>
          </a:xfrm>
          <a:prstGeom prst="triangle">
            <a:avLst/>
          </a:prstGeom>
          <a:solidFill>
            <a:srgbClr val="33CCFF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7C76C51-4DA1-443F-8160-83798109B637}"/>
              </a:ext>
            </a:extLst>
          </p:cNvPr>
          <p:cNvSpPr/>
          <p:nvPr/>
        </p:nvSpPr>
        <p:spPr bwMode="auto">
          <a:xfrm>
            <a:off x="8725395" y="1037292"/>
            <a:ext cx="425786" cy="231640"/>
          </a:xfrm>
          <a:prstGeom prst="triangle">
            <a:avLst/>
          </a:prstGeom>
          <a:solidFill>
            <a:srgbClr val="F9AE57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73F0F-2B6E-4FF7-A4A7-8A268425E337}"/>
              </a:ext>
            </a:extLst>
          </p:cNvPr>
          <p:cNvSpPr txBox="1"/>
          <p:nvPr/>
        </p:nvSpPr>
        <p:spPr>
          <a:xfrm>
            <a:off x="8700233" y="1220390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F9AE57"/>
                </a:solidFill>
              </a:rPr>
              <a:t>j</a:t>
            </a:r>
            <a:endParaRPr lang="fr-FR" sz="2800" dirty="0">
              <a:solidFill>
                <a:srgbClr val="F9AE57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382A677-E011-4CA9-9977-C073E7246929}"/>
              </a:ext>
            </a:extLst>
          </p:cNvPr>
          <p:cNvSpPr/>
          <p:nvPr/>
        </p:nvSpPr>
        <p:spPr bwMode="auto">
          <a:xfrm>
            <a:off x="3143997" y="1037292"/>
            <a:ext cx="425786" cy="231640"/>
          </a:xfrm>
          <a:prstGeom prst="triangle">
            <a:avLst/>
          </a:prstGeom>
          <a:solidFill>
            <a:srgbClr val="8690FA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D11B55-6765-408B-9B29-0DABF2E0E52C}"/>
              </a:ext>
            </a:extLst>
          </p:cNvPr>
          <p:cNvSpPr/>
          <p:nvPr/>
        </p:nvSpPr>
        <p:spPr bwMode="auto">
          <a:xfrm>
            <a:off x="2900546" y="328871"/>
            <a:ext cx="669238" cy="662835"/>
          </a:xfrm>
          <a:prstGeom prst="roundRect">
            <a:avLst>
              <a:gd name="adj" fmla="val 11007"/>
            </a:avLst>
          </a:prstGeom>
          <a:solidFill>
            <a:srgbClr val="33CCFF">
              <a:alpha val="20000"/>
            </a:srgbClr>
          </a:solidFill>
          <a:ln w="12700">
            <a:solidFill>
              <a:srgbClr val="33CC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B864AA-99CB-402F-8FE0-CAD509E0BDC3}"/>
              </a:ext>
            </a:extLst>
          </p:cNvPr>
          <p:cNvSpPr/>
          <p:nvPr/>
        </p:nvSpPr>
        <p:spPr bwMode="auto">
          <a:xfrm>
            <a:off x="3619499" y="328871"/>
            <a:ext cx="5899697" cy="662835"/>
          </a:xfrm>
          <a:prstGeom prst="roundRect">
            <a:avLst>
              <a:gd name="adj" fmla="val 11007"/>
            </a:avLst>
          </a:prstGeom>
          <a:solidFill>
            <a:srgbClr val="F9AE57">
              <a:alpha val="20000"/>
            </a:srgbClr>
          </a:solidFill>
          <a:ln w="12700">
            <a:solidFill>
              <a:srgbClr val="F9AE57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A4E8A1-5506-4505-AB11-394E8F6DA38E}"/>
                  </a:ext>
                </a:extLst>
              </p:cNvPr>
              <p:cNvSpPr txBox="1"/>
              <p:nvPr/>
            </p:nvSpPr>
            <p:spPr>
              <a:xfrm>
                <a:off x="1794519" y="410397"/>
                <a:ext cx="915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A4E8A1-5506-4505-AB11-394E8F6DA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519" y="410397"/>
                <a:ext cx="91518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0A61CE-B057-421E-B1FA-BD513A4AE5B4}"/>
                  </a:ext>
                </a:extLst>
              </p:cNvPr>
              <p:cNvSpPr txBox="1"/>
              <p:nvPr/>
            </p:nvSpPr>
            <p:spPr>
              <a:xfrm>
                <a:off x="9790532" y="448063"/>
                <a:ext cx="15553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0A61CE-B057-421E-B1FA-BD513A4AE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532" y="448063"/>
                <a:ext cx="155536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5055D23-9386-4BB4-BEFD-1052E59AB2F5}"/>
              </a:ext>
            </a:extLst>
          </p:cNvPr>
          <p:cNvSpPr txBox="1"/>
          <p:nvPr/>
        </p:nvSpPr>
        <p:spPr>
          <a:xfrm>
            <a:off x="3118835" y="1220390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</a:rPr>
              <a:t>k</a:t>
            </a:r>
            <a:endParaRPr lang="fr-FR" sz="2800" dirty="0">
              <a:solidFill>
                <a:srgbClr val="8690F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FFD6B6-80FD-486B-BB3C-7E7E5D9DA748}"/>
              </a:ext>
            </a:extLst>
          </p:cNvPr>
          <p:cNvSpPr txBox="1"/>
          <p:nvPr/>
        </p:nvSpPr>
        <p:spPr>
          <a:xfrm>
            <a:off x="2890980" y="1220390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33CCFF"/>
                </a:solidFill>
              </a:rPr>
              <a:t>i</a:t>
            </a:r>
            <a:endParaRPr lang="fr-FR" sz="2800" dirty="0">
              <a:solidFill>
                <a:srgbClr val="33CC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AF37ED3-8211-493B-A981-6B9B0E8C89FB}"/>
                  </a:ext>
                </a:extLst>
              </p:cNvPr>
              <p:cNvSpPr txBox="1"/>
              <p:nvPr/>
            </p:nvSpPr>
            <p:spPr>
              <a:xfrm>
                <a:off x="2836313" y="1900282"/>
                <a:ext cx="7103574" cy="685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AF37ED3-8211-493B-A981-6B9B0E8C8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313" y="1900282"/>
                <a:ext cx="7103574" cy="6851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4292B0E5-60BB-4A7A-8F12-E26D42B72BBC}"/>
              </a:ext>
            </a:extLst>
          </p:cNvPr>
          <p:cNvSpPr/>
          <p:nvPr/>
        </p:nvSpPr>
        <p:spPr bwMode="auto">
          <a:xfrm>
            <a:off x="2946230" y="2654289"/>
            <a:ext cx="425786" cy="231640"/>
          </a:xfrm>
          <a:prstGeom prst="triangle">
            <a:avLst/>
          </a:prstGeom>
          <a:solidFill>
            <a:srgbClr val="33CCFF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6AD92C73-4C2B-48F6-8083-F9FAA3B6BA85}"/>
              </a:ext>
            </a:extLst>
          </p:cNvPr>
          <p:cNvSpPr/>
          <p:nvPr/>
        </p:nvSpPr>
        <p:spPr bwMode="auto">
          <a:xfrm>
            <a:off x="8725395" y="2654289"/>
            <a:ext cx="425786" cy="231640"/>
          </a:xfrm>
          <a:prstGeom prst="triangle">
            <a:avLst/>
          </a:prstGeom>
          <a:solidFill>
            <a:srgbClr val="F9AE57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BCB1AE-36C8-4A21-B953-E250F56B98B7}"/>
              </a:ext>
            </a:extLst>
          </p:cNvPr>
          <p:cNvSpPr txBox="1"/>
          <p:nvPr/>
        </p:nvSpPr>
        <p:spPr>
          <a:xfrm>
            <a:off x="8700233" y="2837387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F9AE57"/>
                </a:solidFill>
              </a:rPr>
              <a:t>j</a:t>
            </a:r>
            <a:endParaRPr lang="fr-FR" sz="2800" dirty="0">
              <a:solidFill>
                <a:srgbClr val="F9AE57"/>
              </a:solidFill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08AD90BA-87A8-47A6-A432-764D40BD28E0}"/>
              </a:ext>
            </a:extLst>
          </p:cNvPr>
          <p:cNvSpPr/>
          <p:nvPr/>
        </p:nvSpPr>
        <p:spPr bwMode="auto">
          <a:xfrm>
            <a:off x="3735668" y="2654289"/>
            <a:ext cx="425786" cy="231640"/>
          </a:xfrm>
          <a:prstGeom prst="triangle">
            <a:avLst/>
          </a:prstGeom>
          <a:solidFill>
            <a:srgbClr val="8690FA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486B3E7-0AB0-4F89-843B-29C4658B38E5}"/>
              </a:ext>
            </a:extLst>
          </p:cNvPr>
          <p:cNvSpPr/>
          <p:nvPr/>
        </p:nvSpPr>
        <p:spPr bwMode="auto">
          <a:xfrm>
            <a:off x="2900545" y="1945868"/>
            <a:ext cx="1366655" cy="662835"/>
          </a:xfrm>
          <a:prstGeom prst="roundRect">
            <a:avLst>
              <a:gd name="adj" fmla="val 11007"/>
            </a:avLst>
          </a:prstGeom>
          <a:solidFill>
            <a:srgbClr val="33CCFF">
              <a:alpha val="20000"/>
            </a:srgbClr>
          </a:solidFill>
          <a:ln w="12700">
            <a:solidFill>
              <a:srgbClr val="33CC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44768F7-9884-4E67-B6E7-9994944F526F}"/>
              </a:ext>
            </a:extLst>
          </p:cNvPr>
          <p:cNvSpPr/>
          <p:nvPr/>
        </p:nvSpPr>
        <p:spPr bwMode="auto">
          <a:xfrm>
            <a:off x="4324573" y="1945868"/>
            <a:ext cx="5194623" cy="662835"/>
          </a:xfrm>
          <a:prstGeom prst="roundRect">
            <a:avLst>
              <a:gd name="adj" fmla="val 11007"/>
            </a:avLst>
          </a:prstGeom>
          <a:solidFill>
            <a:srgbClr val="F9AE57">
              <a:alpha val="20000"/>
            </a:srgbClr>
          </a:solidFill>
          <a:ln w="12700">
            <a:solidFill>
              <a:srgbClr val="F9AE57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53782C-40C2-4AC4-A1FC-5DEACDCA43C9}"/>
                  </a:ext>
                </a:extLst>
              </p:cNvPr>
              <p:cNvSpPr txBox="1"/>
              <p:nvPr/>
            </p:nvSpPr>
            <p:spPr>
              <a:xfrm>
                <a:off x="1794519" y="2027394"/>
                <a:ext cx="915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53782C-40C2-4AC4-A1FC-5DEACDCA4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519" y="2027394"/>
                <a:ext cx="91518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260C298-01B2-4F32-81F2-96453FCEE699}"/>
                  </a:ext>
                </a:extLst>
              </p:cNvPr>
              <p:cNvSpPr txBox="1"/>
              <p:nvPr/>
            </p:nvSpPr>
            <p:spPr>
              <a:xfrm>
                <a:off x="9790532" y="2065060"/>
                <a:ext cx="15553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260C298-01B2-4F32-81F2-96453FCEE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532" y="2065060"/>
                <a:ext cx="155536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DDE16F51-13C4-4F7C-8E16-268A9CFBB1F8}"/>
              </a:ext>
            </a:extLst>
          </p:cNvPr>
          <p:cNvSpPr txBox="1"/>
          <p:nvPr/>
        </p:nvSpPr>
        <p:spPr>
          <a:xfrm>
            <a:off x="3710506" y="2837387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</a:rPr>
              <a:t>k</a:t>
            </a:r>
            <a:endParaRPr lang="fr-FR" sz="2800" dirty="0">
              <a:solidFill>
                <a:srgbClr val="8690FA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8ED605-C5BE-45AA-863E-1FDB18CECA44}"/>
              </a:ext>
            </a:extLst>
          </p:cNvPr>
          <p:cNvSpPr txBox="1"/>
          <p:nvPr/>
        </p:nvSpPr>
        <p:spPr>
          <a:xfrm>
            <a:off x="2890980" y="2837387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33CCFF"/>
                </a:solidFill>
              </a:rPr>
              <a:t>i</a:t>
            </a:r>
            <a:endParaRPr lang="fr-FR" sz="2800" dirty="0">
              <a:solidFill>
                <a:srgbClr val="33CC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6D6E875-25B4-49A6-ACDA-D84049EBF3F9}"/>
                  </a:ext>
                </a:extLst>
              </p:cNvPr>
              <p:cNvSpPr txBox="1"/>
              <p:nvPr/>
            </p:nvSpPr>
            <p:spPr>
              <a:xfrm>
                <a:off x="2836313" y="3547024"/>
                <a:ext cx="7103574" cy="685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6D6E875-25B4-49A6-ACDA-D84049EBF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313" y="3547024"/>
                <a:ext cx="7103574" cy="6851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FBEDB845-830F-47F0-B991-4C371F9A2815}"/>
              </a:ext>
            </a:extLst>
          </p:cNvPr>
          <p:cNvSpPr/>
          <p:nvPr/>
        </p:nvSpPr>
        <p:spPr bwMode="auto">
          <a:xfrm>
            <a:off x="2946230" y="4301031"/>
            <a:ext cx="425786" cy="231640"/>
          </a:xfrm>
          <a:prstGeom prst="triangle">
            <a:avLst/>
          </a:prstGeom>
          <a:solidFill>
            <a:srgbClr val="33CCFF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38266A4A-7A33-486B-8260-D333ACF5C9C8}"/>
              </a:ext>
            </a:extLst>
          </p:cNvPr>
          <p:cNvSpPr/>
          <p:nvPr/>
        </p:nvSpPr>
        <p:spPr bwMode="auto">
          <a:xfrm>
            <a:off x="8725395" y="4301031"/>
            <a:ext cx="425786" cy="231640"/>
          </a:xfrm>
          <a:prstGeom prst="triangle">
            <a:avLst/>
          </a:prstGeom>
          <a:solidFill>
            <a:srgbClr val="F9AE57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3DB5CC-AF51-4205-AF05-2C7062F1067F}"/>
              </a:ext>
            </a:extLst>
          </p:cNvPr>
          <p:cNvSpPr txBox="1"/>
          <p:nvPr/>
        </p:nvSpPr>
        <p:spPr>
          <a:xfrm>
            <a:off x="8700233" y="4484129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F9AE57"/>
                </a:solidFill>
              </a:rPr>
              <a:t>j</a:t>
            </a:r>
            <a:endParaRPr lang="fr-FR" sz="2800" dirty="0">
              <a:solidFill>
                <a:srgbClr val="F9AE57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0651F5CC-1F76-471D-952D-EE4431DE084C}"/>
              </a:ext>
            </a:extLst>
          </p:cNvPr>
          <p:cNvSpPr/>
          <p:nvPr/>
        </p:nvSpPr>
        <p:spPr bwMode="auto">
          <a:xfrm>
            <a:off x="6599854" y="4301031"/>
            <a:ext cx="425786" cy="231640"/>
          </a:xfrm>
          <a:prstGeom prst="triangle">
            <a:avLst/>
          </a:prstGeom>
          <a:solidFill>
            <a:srgbClr val="8690FA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C164F58-7E3D-483D-9FDE-9F97A296151A}"/>
              </a:ext>
            </a:extLst>
          </p:cNvPr>
          <p:cNvSpPr/>
          <p:nvPr/>
        </p:nvSpPr>
        <p:spPr bwMode="auto">
          <a:xfrm>
            <a:off x="2900545" y="3592610"/>
            <a:ext cx="4071755" cy="662835"/>
          </a:xfrm>
          <a:prstGeom prst="roundRect">
            <a:avLst>
              <a:gd name="adj" fmla="val 11007"/>
            </a:avLst>
          </a:prstGeom>
          <a:solidFill>
            <a:srgbClr val="33CCFF">
              <a:alpha val="20000"/>
            </a:srgbClr>
          </a:solidFill>
          <a:ln w="12700">
            <a:solidFill>
              <a:srgbClr val="33CC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9D35E3C-274F-4095-B279-A6E7EFF17D0C}"/>
              </a:ext>
            </a:extLst>
          </p:cNvPr>
          <p:cNvSpPr/>
          <p:nvPr/>
        </p:nvSpPr>
        <p:spPr bwMode="auto">
          <a:xfrm>
            <a:off x="7025640" y="3592610"/>
            <a:ext cx="2493557" cy="662835"/>
          </a:xfrm>
          <a:prstGeom prst="roundRect">
            <a:avLst>
              <a:gd name="adj" fmla="val 11007"/>
            </a:avLst>
          </a:prstGeom>
          <a:solidFill>
            <a:srgbClr val="F9AE57">
              <a:alpha val="20000"/>
            </a:srgbClr>
          </a:solidFill>
          <a:ln w="12700">
            <a:solidFill>
              <a:srgbClr val="F9AE57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F78FC3-240C-474E-A746-6ECC60897515}"/>
                  </a:ext>
                </a:extLst>
              </p:cNvPr>
              <p:cNvSpPr txBox="1"/>
              <p:nvPr/>
            </p:nvSpPr>
            <p:spPr>
              <a:xfrm>
                <a:off x="1132543" y="3674136"/>
                <a:ext cx="15553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F78FC3-240C-474E-A746-6ECC60897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43" y="3674136"/>
                <a:ext cx="1555362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EC0E7EE-0F98-42AC-8FA4-7AAA0825841E}"/>
                  </a:ext>
                </a:extLst>
              </p:cNvPr>
              <p:cNvSpPr txBox="1"/>
              <p:nvPr/>
            </p:nvSpPr>
            <p:spPr>
              <a:xfrm>
                <a:off x="9790532" y="3711802"/>
                <a:ext cx="915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EC0E7EE-0F98-42AC-8FA4-7AAA08258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532" y="3711802"/>
                <a:ext cx="91518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A1F1155-F13D-428F-B26D-DC4249D2DBAC}"/>
              </a:ext>
            </a:extLst>
          </p:cNvPr>
          <p:cNvSpPr txBox="1"/>
          <p:nvPr/>
        </p:nvSpPr>
        <p:spPr>
          <a:xfrm>
            <a:off x="6574692" y="4484129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</a:rPr>
              <a:t>k</a:t>
            </a:r>
            <a:endParaRPr lang="fr-FR" sz="2800" dirty="0">
              <a:solidFill>
                <a:srgbClr val="8690FA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9541F7-E41C-4452-812C-01F9EA2EA4E7}"/>
              </a:ext>
            </a:extLst>
          </p:cNvPr>
          <p:cNvSpPr txBox="1"/>
          <p:nvPr/>
        </p:nvSpPr>
        <p:spPr>
          <a:xfrm>
            <a:off x="2890980" y="4484129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33CCFF"/>
                </a:solidFill>
              </a:rPr>
              <a:t>i</a:t>
            </a:r>
            <a:endParaRPr lang="fr-FR" sz="2800" dirty="0">
              <a:solidFill>
                <a:srgbClr val="33CCFF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C8D1F6A-8F43-46A7-80BD-0076490EED14}"/>
              </a:ext>
            </a:extLst>
          </p:cNvPr>
          <p:cNvSpPr txBox="1"/>
          <p:nvPr/>
        </p:nvSpPr>
        <p:spPr>
          <a:xfrm>
            <a:off x="5815097" y="2650710"/>
            <a:ext cx="56180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/>
              <a:t>.</a:t>
            </a:r>
          </a:p>
          <a:p>
            <a:pPr algn="ctr"/>
            <a:r>
              <a:rPr lang="fr-FR" b="1"/>
              <a:t>.</a:t>
            </a:r>
          </a:p>
          <a:p>
            <a:pPr algn="ctr"/>
            <a:r>
              <a:rPr lang="fr-FR" b="1"/>
              <a:t>.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409188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/>
              <p:nvPr/>
            </p:nvSpPr>
            <p:spPr>
              <a:xfrm>
                <a:off x="2836313" y="283285"/>
                <a:ext cx="7103574" cy="685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313" y="283285"/>
                <a:ext cx="7103574" cy="6851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49F9D784-28A6-4BA5-AB52-3E72ED70F275}"/>
              </a:ext>
            </a:extLst>
          </p:cNvPr>
          <p:cNvSpPr/>
          <p:nvPr/>
        </p:nvSpPr>
        <p:spPr bwMode="auto">
          <a:xfrm>
            <a:off x="2946230" y="1037292"/>
            <a:ext cx="425786" cy="231640"/>
          </a:xfrm>
          <a:prstGeom prst="triangle">
            <a:avLst/>
          </a:prstGeom>
          <a:solidFill>
            <a:srgbClr val="33CCFF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7C76C51-4DA1-443F-8160-83798109B637}"/>
              </a:ext>
            </a:extLst>
          </p:cNvPr>
          <p:cNvSpPr/>
          <p:nvPr/>
        </p:nvSpPr>
        <p:spPr bwMode="auto">
          <a:xfrm>
            <a:off x="8725395" y="1037292"/>
            <a:ext cx="425786" cy="231640"/>
          </a:xfrm>
          <a:prstGeom prst="triangle">
            <a:avLst/>
          </a:prstGeom>
          <a:solidFill>
            <a:srgbClr val="F9AE57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73F0F-2B6E-4FF7-A4A7-8A268425E337}"/>
              </a:ext>
            </a:extLst>
          </p:cNvPr>
          <p:cNvSpPr txBox="1"/>
          <p:nvPr/>
        </p:nvSpPr>
        <p:spPr>
          <a:xfrm>
            <a:off x="8700233" y="1220390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F9AE57"/>
                </a:solidFill>
              </a:rPr>
              <a:t>j</a:t>
            </a:r>
            <a:endParaRPr lang="fr-FR" sz="2800" dirty="0">
              <a:solidFill>
                <a:srgbClr val="F9AE57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382A677-E011-4CA9-9977-C073E7246929}"/>
              </a:ext>
            </a:extLst>
          </p:cNvPr>
          <p:cNvSpPr/>
          <p:nvPr/>
        </p:nvSpPr>
        <p:spPr bwMode="auto">
          <a:xfrm>
            <a:off x="3143997" y="1037292"/>
            <a:ext cx="425786" cy="231640"/>
          </a:xfrm>
          <a:prstGeom prst="triangle">
            <a:avLst/>
          </a:prstGeom>
          <a:solidFill>
            <a:srgbClr val="8690FA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D11B55-6765-408B-9B29-0DABF2E0E52C}"/>
              </a:ext>
            </a:extLst>
          </p:cNvPr>
          <p:cNvSpPr/>
          <p:nvPr/>
        </p:nvSpPr>
        <p:spPr bwMode="auto">
          <a:xfrm>
            <a:off x="2900546" y="328871"/>
            <a:ext cx="669238" cy="662835"/>
          </a:xfrm>
          <a:prstGeom prst="roundRect">
            <a:avLst>
              <a:gd name="adj" fmla="val 11007"/>
            </a:avLst>
          </a:prstGeom>
          <a:solidFill>
            <a:srgbClr val="33CCFF">
              <a:alpha val="20000"/>
            </a:srgbClr>
          </a:solidFill>
          <a:ln w="12700">
            <a:solidFill>
              <a:srgbClr val="33CC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B864AA-99CB-402F-8FE0-CAD509E0BDC3}"/>
              </a:ext>
            </a:extLst>
          </p:cNvPr>
          <p:cNvSpPr/>
          <p:nvPr/>
        </p:nvSpPr>
        <p:spPr bwMode="auto">
          <a:xfrm>
            <a:off x="3619499" y="328871"/>
            <a:ext cx="5899697" cy="662835"/>
          </a:xfrm>
          <a:prstGeom prst="roundRect">
            <a:avLst>
              <a:gd name="adj" fmla="val 11007"/>
            </a:avLst>
          </a:prstGeom>
          <a:solidFill>
            <a:srgbClr val="F9AE57">
              <a:alpha val="20000"/>
            </a:srgbClr>
          </a:solidFill>
          <a:ln w="12700">
            <a:solidFill>
              <a:srgbClr val="F9AE57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A4E8A1-5506-4505-AB11-394E8F6DA38E}"/>
                  </a:ext>
                </a:extLst>
              </p:cNvPr>
              <p:cNvSpPr txBox="1"/>
              <p:nvPr/>
            </p:nvSpPr>
            <p:spPr>
              <a:xfrm>
                <a:off x="1794519" y="410397"/>
                <a:ext cx="915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A4E8A1-5506-4505-AB11-394E8F6DA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519" y="410397"/>
                <a:ext cx="91518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0A61CE-B057-421E-B1FA-BD513A4AE5B4}"/>
                  </a:ext>
                </a:extLst>
              </p:cNvPr>
              <p:cNvSpPr txBox="1"/>
              <p:nvPr/>
            </p:nvSpPr>
            <p:spPr>
              <a:xfrm>
                <a:off x="9790532" y="448063"/>
                <a:ext cx="15553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10A61CE-B057-421E-B1FA-BD513A4AE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532" y="448063"/>
                <a:ext cx="155536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5055D23-9386-4BB4-BEFD-1052E59AB2F5}"/>
              </a:ext>
            </a:extLst>
          </p:cNvPr>
          <p:cNvSpPr txBox="1"/>
          <p:nvPr/>
        </p:nvSpPr>
        <p:spPr>
          <a:xfrm>
            <a:off x="3118835" y="1220390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</a:rPr>
              <a:t>k</a:t>
            </a:r>
            <a:endParaRPr lang="fr-FR" sz="2800" dirty="0">
              <a:solidFill>
                <a:srgbClr val="8690FA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FFD6B6-80FD-486B-BB3C-7E7E5D9DA748}"/>
              </a:ext>
            </a:extLst>
          </p:cNvPr>
          <p:cNvSpPr txBox="1"/>
          <p:nvPr/>
        </p:nvSpPr>
        <p:spPr>
          <a:xfrm>
            <a:off x="2890980" y="1220390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33CCFF"/>
                </a:solidFill>
              </a:rPr>
              <a:t>i</a:t>
            </a:r>
            <a:endParaRPr lang="fr-FR" sz="2800" dirty="0">
              <a:solidFill>
                <a:srgbClr val="33CC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AF37ED3-8211-493B-A981-6B9B0E8C89FB}"/>
                  </a:ext>
                </a:extLst>
              </p:cNvPr>
              <p:cNvSpPr txBox="1"/>
              <p:nvPr/>
            </p:nvSpPr>
            <p:spPr>
              <a:xfrm>
                <a:off x="2836313" y="1900282"/>
                <a:ext cx="7103574" cy="685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AF37ED3-8211-493B-A981-6B9B0E8C8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313" y="1900282"/>
                <a:ext cx="7103574" cy="6851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4292B0E5-60BB-4A7A-8F12-E26D42B72BBC}"/>
              </a:ext>
            </a:extLst>
          </p:cNvPr>
          <p:cNvSpPr/>
          <p:nvPr/>
        </p:nvSpPr>
        <p:spPr bwMode="auto">
          <a:xfrm>
            <a:off x="2946230" y="2654289"/>
            <a:ext cx="425786" cy="231640"/>
          </a:xfrm>
          <a:prstGeom prst="triangle">
            <a:avLst/>
          </a:prstGeom>
          <a:solidFill>
            <a:srgbClr val="33CCFF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6AD92C73-4C2B-48F6-8083-F9FAA3B6BA85}"/>
              </a:ext>
            </a:extLst>
          </p:cNvPr>
          <p:cNvSpPr/>
          <p:nvPr/>
        </p:nvSpPr>
        <p:spPr bwMode="auto">
          <a:xfrm>
            <a:off x="8725395" y="2654289"/>
            <a:ext cx="425786" cy="231640"/>
          </a:xfrm>
          <a:prstGeom prst="triangle">
            <a:avLst/>
          </a:prstGeom>
          <a:solidFill>
            <a:srgbClr val="F9AE57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BCB1AE-36C8-4A21-B953-E250F56B98B7}"/>
              </a:ext>
            </a:extLst>
          </p:cNvPr>
          <p:cNvSpPr txBox="1"/>
          <p:nvPr/>
        </p:nvSpPr>
        <p:spPr>
          <a:xfrm>
            <a:off x="8700233" y="2837387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F9AE57"/>
                </a:solidFill>
              </a:rPr>
              <a:t>j</a:t>
            </a:r>
            <a:endParaRPr lang="fr-FR" sz="2800" dirty="0">
              <a:solidFill>
                <a:srgbClr val="F9AE57"/>
              </a:solidFill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08AD90BA-87A8-47A6-A432-764D40BD28E0}"/>
              </a:ext>
            </a:extLst>
          </p:cNvPr>
          <p:cNvSpPr/>
          <p:nvPr/>
        </p:nvSpPr>
        <p:spPr bwMode="auto">
          <a:xfrm>
            <a:off x="3735668" y="2654289"/>
            <a:ext cx="425786" cy="231640"/>
          </a:xfrm>
          <a:prstGeom prst="triangle">
            <a:avLst/>
          </a:prstGeom>
          <a:solidFill>
            <a:srgbClr val="8690FA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486B3E7-0AB0-4F89-843B-29C4658B38E5}"/>
              </a:ext>
            </a:extLst>
          </p:cNvPr>
          <p:cNvSpPr/>
          <p:nvPr/>
        </p:nvSpPr>
        <p:spPr bwMode="auto">
          <a:xfrm>
            <a:off x="2900545" y="1945868"/>
            <a:ext cx="1366655" cy="662835"/>
          </a:xfrm>
          <a:prstGeom prst="roundRect">
            <a:avLst>
              <a:gd name="adj" fmla="val 11007"/>
            </a:avLst>
          </a:prstGeom>
          <a:solidFill>
            <a:srgbClr val="33CCFF">
              <a:alpha val="20000"/>
            </a:srgbClr>
          </a:solidFill>
          <a:ln w="12700">
            <a:solidFill>
              <a:srgbClr val="33CC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44768F7-9884-4E67-B6E7-9994944F526F}"/>
              </a:ext>
            </a:extLst>
          </p:cNvPr>
          <p:cNvSpPr/>
          <p:nvPr/>
        </p:nvSpPr>
        <p:spPr bwMode="auto">
          <a:xfrm>
            <a:off x="4324573" y="1945868"/>
            <a:ext cx="5194623" cy="662835"/>
          </a:xfrm>
          <a:prstGeom prst="roundRect">
            <a:avLst>
              <a:gd name="adj" fmla="val 11007"/>
            </a:avLst>
          </a:prstGeom>
          <a:solidFill>
            <a:srgbClr val="F9AE57">
              <a:alpha val="20000"/>
            </a:srgbClr>
          </a:solidFill>
          <a:ln w="12700">
            <a:solidFill>
              <a:srgbClr val="F9AE57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53782C-40C2-4AC4-A1FC-5DEACDCA43C9}"/>
                  </a:ext>
                </a:extLst>
              </p:cNvPr>
              <p:cNvSpPr txBox="1"/>
              <p:nvPr/>
            </p:nvSpPr>
            <p:spPr>
              <a:xfrm>
                <a:off x="1794519" y="2027394"/>
                <a:ext cx="915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53782C-40C2-4AC4-A1FC-5DEACDCA4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519" y="2027394"/>
                <a:ext cx="91518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260C298-01B2-4F32-81F2-96453FCEE699}"/>
                  </a:ext>
                </a:extLst>
              </p:cNvPr>
              <p:cNvSpPr txBox="1"/>
              <p:nvPr/>
            </p:nvSpPr>
            <p:spPr>
              <a:xfrm>
                <a:off x="9790532" y="2065060"/>
                <a:ext cx="15553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260C298-01B2-4F32-81F2-96453FCEE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532" y="2065060"/>
                <a:ext cx="155536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DDE16F51-13C4-4F7C-8E16-268A9CFBB1F8}"/>
              </a:ext>
            </a:extLst>
          </p:cNvPr>
          <p:cNvSpPr txBox="1"/>
          <p:nvPr/>
        </p:nvSpPr>
        <p:spPr>
          <a:xfrm>
            <a:off x="3710506" y="2837387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</a:rPr>
              <a:t>k</a:t>
            </a:r>
            <a:endParaRPr lang="fr-FR" sz="2800" dirty="0">
              <a:solidFill>
                <a:srgbClr val="8690FA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8ED605-C5BE-45AA-863E-1FDB18CECA44}"/>
              </a:ext>
            </a:extLst>
          </p:cNvPr>
          <p:cNvSpPr txBox="1"/>
          <p:nvPr/>
        </p:nvSpPr>
        <p:spPr>
          <a:xfrm>
            <a:off x="2890980" y="2837387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33CCFF"/>
                </a:solidFill>
              </a:rPr>
              <a:t>i</a:t>
            </a:r>
            <a:endParaRPr lang="fr-FR" sz="2800" dirty="0">
              <a:solidFill>
                <a:srgbClr val="33CC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6D6E875-25B4-49A6-ACDA-D84049EBF3F9}"/>
                  </a:ext>
                </a:extLst>
              </p:cNvPr>
              <p:cNvSpPr txBox="1"/>
              <p:nvPr/>
            </p:nvSpPr>
            <p:spPr>
              <a:xfrm>
                <a:off x="2836313" y="3547024"/>
                <a:ext cx="7103574" cy="685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6D6E875-25B4-49A6-ACDA-D84049EBF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313" y="3547024"/>
                <a:ext cx="7103574" cy="6851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FBEDB845-830F-47F0-B991-4C371F9A2815}"/>
              </a:ext>
            </a:extLst>
          </p:cNvPr>
          <p:cNvSpPr/>
          <p:nvPr/>
        </p:nvSpPr>
        <p:spPr bwMode="auto">
          <a:xfrm>
            <a:off x="2946230" y="4301031"/>
            <a:ext cx="425786" cy="231640"/>
          </a:xfrm>
          <a:prstGeom prst="triangle">
            <a:avLst/>
          </a:prstGeom>
          <a:solidFill>
            <a:srgbClr val="33CCFF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38266A4A-7A33-486B-8260-D333ACF5C9C8}"/>
              </a:ext>
            </a:extLst>
          </p:cNvPr>
          <p:cNvSpPr/>
          <p:nvPr/>
        </p:nvSpPr>
        <p:spPr bwMode="auto">
          <a:xfrm>
            <a:off x="8725395" y="4301031"/>
            <a:ext cx="425786" cy="231640"/>
          </a:xfrm>
          <a:prstGeom prst="triangle">
            <a:avLst/>
          </a:prstGeom>
          <a:solidFill>
            <a:srgbClr val="F9AE57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3DB5CC-AF51-4205-AF05-2C7062F1067F}"/>
              </a:ext>
            </a:extLst>
          </p:cNvPr>
          <p:cNvSpPr txBox="1"/>
          <p:nvPr/>
        </p:nvSpPr>
        <p:spPr>
          <a:xfrm>
            <a:off x="8700233" y="4484129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F9AE57"/>
                </a:solidFill>
              </a:rPr>
              <a:t>j</a:t>
            </a:r>
            <a:endParaRPr lang="fr-FR" sz="2800" dirty="0">
              <a:solidFill>
                <a:srgbClr val="F9AE57"/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0651F5CC-1F76-471D-952D-EE4431DE084C}"/>
              </a:ext>
            </a:extLst>
          </p:cNvPr>
          <p:cNvSpPr/>
          <p:nvPr/>
        </p:nvSpPr>
        <p:spPr bwMode="auto">
          <a:xfrm>
            <a:off x="6599854" y="4301031"/>
            <a:ext cx="425786" cy="231640"/>
          </a:xfrm>
          <a:prstGeom prst="triangle">
            <a:avLst/>
          </a:prstGeom>
          <a:solidFill>
            <a:srgbClr val="8690FA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C164F58-7E3D-483D-9FDE-9F97A296151A}"/>
              </a:ext>
            </a:extLst>
          </p:cNvPr>
          <p:cNvSpPr/>
          <p:nvPr/>
        </p:nvSpPr>
        <p:spPr bwMode="auto">
          <a:xfrm>
            <a:off x="2900545" y="3592610"/>
            <a:ext cx="4071755" cy="662835"/>
          </a:xfrm>
          <a:prstGeom prst="roundRect">
            <a:avLst>
              <a:gd name="adj" fmla="val 11007"/>
            </a:avLst>
          </a:prstGeom>
          <a:solidFill>
            <a:srgbClr val="33CCFF">
              <a:alpha val="20000"/>
            </a:srgbClr>
          </a:solidFill>
          <a:ln w="12700">
            <a:solidFill>
              <a:srgbClr val="33CC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9D35E3C-274F-4095-B279-A6E7EFF17D0C}"/>
              </a:ext>
            </a:extLst>
          </p:cNvPr>
          <p:cNvSpPr/>
          <p:nvPr/>
        </p:nvSpPr>
        <p:spPr bwMode="auto">
          <a:xfrm>
            <a:off x="7025640" y="3592610"/>
            <a:ext cx="2493557" cy="662835"/>
          </a:xfrm>
          <a:prstGeom prst="roundRect">
            <a:avLst>
              <a:gd name="adj" fmla="val 11007"/>
            </a:avLst>
          </a:prstGeom>
          <a:solidFill>
            <a:srgbClr val="F9AE57">
              <a:alpha val="20000"/>
            </a:srgbClr>
          </a:solidFill>
          <a:ln w="12700">
            <a:solidFill>
              <a:srgbClr val="F9AE57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F78FC3-240C-474E-A746-6ECC60897515}"/>
                  </a:ext>
                </a:extLst>
              </p:cNvPr>
              <p:cNvSpPr txBox="1"/>
              <p:nvPr/>
            </p:nvSpPr>
            <p:spPr>
              <a:xfrm>
                <a:off x="1132543" y="3674136"/>
                <a:ext cx="15553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F78FC3-240C-474E-A746-6ECC60897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43" y="3674136"/>
                <a:ext cx="1555362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EC0E7EE-0F98-42AC-8FA4-7AAA0825841E}"/>
                  </a:ext>
                </a:extLst>
              </p:cNvPr>
              <p:cNvSpPr txBox="1"/>
              <p:nvPr/>
            </p:nvSpPr>
            <p:spPr>
              <a:xfrm>
                <a:off x="9790532" y="3711802"/>
                <a:ext cx="915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EC0E7EE-0F98-42AC-8FA4-7AAA082584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532" y="3711802"/>
                <a:ext cx="91518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0A1F1155-F13D-428F-B26D-DC4249D2DBAC}"/>
              </a:ext>
            </a:extLst>
          </p:cNvPr>
          <p:cNvSpPr txBox="1"/>
          <p:nvPr/>
        </p:nvSpPr>
        <p:spPr>
          <a:xfrm>
            <a:off x="6574692" y="4484129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</a:rPr>
              <a:t>k</a:t>
            </a:r>
            <a:endParaRPr lang="fr-FR" sz="2800" dirty="0">
              <a:solidFill>
                <a:srgbClr val="8690FA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9541F7-E41C-4452-812C-01F9EA2EA4E7}"/>
              </a:ext>
            </a:extLst>
          </p:cNvPr>
          <p:cNvSpPr txBox="1"/>
          <p:nvPr/>
        </p:nvSpPr>
        <p:spPr>
          <a:xfrm>
            <a:off x="2890980" y="4484129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33CCFF"/>
                </a:solidFill>
              </a:rPr>
              <a:t>i</a:t>
            </a:r>
            <a:endParaRPr lang="fr-FR" sz="2800" dirty="0">
              <a:solidFill>
                <a:srgbClr val="33CC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D1204E1-B6E3-4539-8D25-AABF1A3BB443}"/>
                  </a:ext>
                </a:extLst>
              </p:cNvPr>
              <p:cNvSpPr txBox="1"/>
              <p:nvPr/>
            </p:nvSpPr>
            <p:spPr>
              <a:xfrm>
                <a:off x="2836313" y="5260606"/>
                <a:ext cx="7103574" cy="685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D1204E1-B6E3-4539-8D25-AABF1A3B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313" y="5260606"/>
                <a:ext cx="7103574" cy="6851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EC6E1AB0-1275-4E6A-9AB0-505B22F51202}"/>
              </a:ext>
            </a:extLst>
          </p:cNvPr>
          <p:cNvSpPr/>
          <p:nvPr/>
        </p:nvSpPr>
        <p:spPr bwMode="auto">
          <a:xfrm>
            <a:off x="2946230" y="6014613"/>
            <a:ext cx="425786" cy="231640"/>
          </a:xfrm>
          <a:prstGeom prst="triangle">
            <a:avLst/>
          </a:prstGeom>
          <a:solidFill>
            <a:srgbClr val="33CCFF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473D971E-D1A1-4BFE-AAC2-5DEF5AF309C4}"/>
              </a:ext>
            </a:extLst>
          </p:cNvPr>
          <p:cNvSpPr/>
          <p:nvPr/>
        </p:nvSpPr>
        <p:spPr bwMode="auto">
          <a:xfrm>
            <a:off x="8725395" y="6014613"/>
            <a:ext cx="425786" cy="231640"/>
          </a:xfrm>
          <a:prstGeom prst="triangle">
            <a:avLst/>
          </a:prstGeom>
          <a:solidFill>
            <a:srgbClr val="F9AE57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E9E753-2D87-4E61-A4A3-3E412285BB0F}"/>
              </a:ext>
            </a:extLst>
          </p:cNvPr>
          <p:cNvSpPr txBox="1"/>
          <p:nvPr/>
        </p:nvSpPr>
        <p:spPr>
          <a:xfrm>
            <a:off x="8700233" y="6197711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F9AE57"/>
                </a:solidFill>
              </a:rPr>
              <a:t>j</a:t>
            </a:r>
            <a:endParaRPr lang="fr-FR" sz="2800" dirty="0">
              <a:solidFill>
                <a:srgbClr val="F9AE57"/>
              </a:solidFill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B4EC2958-A69F-4BBB-8A5C-39AD7A4D2E4F}"/>
              </a:ext>
            </a:extLst>
          </p:cNvPr>
          <p:cNvSpPr/>
          <p:nvPr/>
        </p:nvSpPr>
        <p:spPr bwMode="auto">
          <a:xfrm>
            <a:off x="7468571" y="6014613"/>
            <a:ext cx="425786" cy="231640"/>
          </a:xfrm>
          <a:prstGeom prst="triangle">
            <a:avLst/>
          </a:prstGeom>
          <a:solidFill>
            <a:srgbClr val="8690FA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6E0DED0-0F69-4D5D-9072-C9996C9661A8}"/>
              </a:ext>
            </a:extLst>
          </p:cNvPr>
          <p:cNvSpPr/>
          <p:nvPr/>
        </p:nvSpPr>
        <p:spPr bwMode="auto">
          <a:xfrm>
            <a:off x="2900545" y="5306192"/>
            <a:ext cx="5362393" cy="662835"/>
          </a:xfrm>
          <a:prstGeom prst="roundRect">
            <a:avLst>
              <a:gd name="adj" fmla="val 11007"/>
            </a:avLst>
          </a:prstGeom>
          <a:solidFill>
            <a:srgbClr val="33CCFF">
              <a:alpha val="20000"/>
            </a:srgbClr>
          </a:solidFill>
          <a:ln w="12700">
            <a:solidFill>
              <a:srgbClr val="33CC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58A34BA-C7CE-4725-B57A-5054171C637A}"/>
              </a:ext>
            </a:extLst>
          </p:cNvPr>
          <p:cNvSpPr/>
          <p:nvPr/>
        </p:nvSpPr>
        <p:spPr bwMode="auto">
          <a:xfrm>
            <a:off x="8305799" y="5306192"/>
            <a:ext cx="1213397" cy="662835"/>
          </a:xfrm>
          <a:prstGeom prst="roundRect">
            <a:avLst>
              <a:gd name="adj" fmla="val 11007"/>
            </a:avLst>
          </a:prstGeom>
          <a:solidFill>
            <a:srgbClr val="F9AE57">
              <a:alpha val="20000"/>
            </a:srgbClr>
          </a:solidFill>
          <a:ln w="12700">
            <a:solidFill>
              <a:srgbClr val="F9AE57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7BB961-273E-4E14-A15C-37711B54699B}"/>
                  </a:ext>
                </a:extLst>
              </p:cNvPr>
              <p:cNvSpPr txBox="1"/>
              <p:nvPr/>
            </p:nvSpPr>
            <p:spPr>
              <a:xfrm>
                <a:off x="9790532" y="5425384"/>
                <a:ext cx="915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F7BB961-273E-4E14-A15C-37711B546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532" y="5425384"/>
                <a:ext cx="91518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B8AF2386-A011-4CB3-85D5-1B93521C2A8F}"/>
              </a:ext>
            </a:extLst>
          </p:cNvPr>
          <p:cNvSpPr txBox="1"/>
          <p:nvPr/>
        </p:nvSpPr>
        <p:spPr>
          <a:xfrm>
            <a:off x="7443409" y="6197711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</a:rPr>
              <a:t>k</a:t>
            </a:r>
            <a:endParaRPr lang="fr-FR" sz="2800" dirty="0">
              <a:solidFill>
                <a:srgbClr val="8690FA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F4411F-CBE7-46AC-8463-77374BC9F66A}"/>
              </a:ext>
            </a:extLst>
          </p:cNvPr>
          <p:cNvSpPr txBox="1"/>
          <p:nvPr/>
        </p:nvSpPr>
        <p:spPr>
          <a:xfrm>
            <a:off x="2890980" y="6197711"/>
            <a:ext cx="476109" cy="54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33CCFF"/>
                </a:solidFill>
              </a:rPr>
              <a:t>i</a:t>
            </a:r>
            <a:endParaRPr lang="fr-FR" sz="2800" dirty="0">
              <a:solidFill>
                <a:srgbClr val="33CC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EB90045-3604-4D52-AE00-46BD301A7880}"/>
                  </a:ext>
                </a:extLst>
              </p:cNvPr>
              <p:cNvSpPr txBox="1"/>
              <p:nvPr/>
            </p:nvSpPr>
            <p:spPr>
              <a:xfrm>
                <a:off x="1132543" y="5387718"/>
                <a:ext cx="15553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EB90045-3604-4D52-AE00-46BD301A7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43" y="5387718"/>
                <a:ext cx="1555362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6C8D1F6A-8F43-46A7-80BD-0076490EED14}"/>
              </a:ext>
            </a:extLst>
          </p:cNvPr>
          <p:cNvSpPr txBox="1"/>
          <p:nvPr/>
        </p:nvSpPr>
        <p:spPr>
          <a:xfrm>
            <a:off x="5815097" y="2650710"/>
            <a:ext cx="56180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b="1"/>
              <a:t>.</a:t>
            </a:r>
          </a:p>
          <a:p>
            <a:pPr algn="ctr"/>
            <a:r>
              <a:rPr lang="fr-FR" b="1"/>
              <a:t>.</a:t>
            </a:r>
          </a:p>
          <a:p>
            <a:pPr algn="ctr"/>
            <a:r>
              <a:rPr lang="fr-FR" b="1"/>
              <a:t>.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26606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1">
            <a:extLst>
              <a:ext uri="{FF2B5EF4-FFF2-40B4-BE49-F238E27FC236}">
                <a16:creationId xmlns:a16="http://schemas.microsoft.com/office/drawing/2014/main" id="{B4263B61-0572-4053-873F-71E5C84AE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307" y="1282259"/>
            <a:ext cx="11245386" cy="4293483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sz="2100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sz="2100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_chain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5FDB9"/>
                </a:solidFill>
                <a:effectLst/>
                <a:latin typeface="Consolas" panose="020B0609020204030204" pitchFamily="49" charset="0"/>
              </a:rPr>
              <a:t>"inf"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100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_chain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100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_chain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b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2100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_chain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1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fr-FR" altLang="fr-FR" sz="21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A83C430-C588-41F7-AC14-56913942C45F}"/>
                  </a:ext>
                </a:extLst>
              </p:cNvPr>
              <p:cNvSpPr/>
              <p:nvPr/>
            </p:nvSpPr>
            <p:spPr>
              <a:xfrm>
                <a:off x="2287893" y="3289300"/>
                <a:ext cx="3147708" cy="29845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alpha val="0"/>
                    </a:schemeClr>
                  </a:gs>
                  <a:gs pos="34000">
                    <a:schemeClr val="accent1">
                      <a:lumMod val="40000"/>
                      <a:lumOff val="60000"/>
                      <a:alpha val="40000"/>
                    </a:schemeClr>
                  </a:gs>
                  <a:gs pos="68000">
                    <a:schemeClr val="accent1">
                      <a:lumMod val="40000"/>
                      <a:lumOff val="60000"/>
                      <a:alpha val="72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91440" bIns="45720"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A83C430-C588-41F7-AC14-56913942C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893" y="3289300"/>
                <a:ext cx="3147708" cy="298450"/>
              </a:xfrm>
              <a:prstGeom prst="rect">
                <a:avLst/>
              </a:prstGeom>
              <a:blipFill>
                <a:blip r:embed="rId2"/>
                <a:stretch>
                  <a:fillRect l="-387" t="-20408" b="-46939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9505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8C4A3E-9148-451A-BA6C-B767AA032059}"/>
                  </a:ext>
                </a:extLst>
              </p:cNvPr>
              <p:cNvSpPr txBox="1"/>
              <p:nvPr/>
            </p:nvSpPr>
            <p:spPr>
              <a:xfrm>
                <a:off x="379547" y="3068645"/>
                <a:ext cx="11429347" cy="720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  <m:oMath xmlns:m="http://schemas.openxmlformats.org/officeDocument/2006/math">
                      <m:r>
                        <a:rPr lang="fr-FR" sz="22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2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fr-FR" sz="22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2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fr-FR" sz="22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fr-FR" sz="22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2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fr-FR" sz="22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2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2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fr-FR" sz="22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8C4A3E-9148-451A-BA6C-B767AA032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47" y="3068645"/>
                <a:ext cx="11429347" cy="720710"/>
              </a:xfrm>
              <a:prstGeom prst="rect">
                <a:avLst/>
              </a:prstGeom>
              <a:blipFill>
                <a:blip r:embed="rId2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97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D5C549-4F1F-4F5A-8F73-DAB412CDB3CC}"/>
                  </a:ext>
                </a:extLst>
              </p:cNvPr>
              <p:cNvSpPr txBox="1"/>
              <p:nvPr/>
            </p:nvSpPr>
            <p:spPr>
              <a:xfrm>
                <a:off x="379547" y="3068645"/>
                <a:ext cx="11429347" cy="720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200" b="0" i="1" smtClean="0">
                          <a:solidFill>
                            <a:srgbClr val="33CC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rgbClr val="33CC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rgbClr val="33CC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rgbClr val="F97B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rgbClr val="F97B5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solidFill>
                                <a:srgbClr val="F97B57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solidFill>
                            <a:srgbClr val="00EFD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solidFill>
                            <a:srgbClr val="F9AE5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fr-FR" sz="2200" b="0" i="1" smtClean="0">
                          <a:solidFill>
                            <a:srgbClr val="F9AE5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solidFill>
                            <a:srgbClr val="00EFD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rgbClr val="F97B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rgbClr val="F97B5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solidFill>
                                <a:srgbClr val="F97B57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solidFill>
                            <a:srgbClr val="33CC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rgbClr val="33CC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rgbClr val="33CC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  <m:oMath xmlns:m="http://schemas.openxmlformats.org/officeDocument/2006/math">
                      <m:r>
                        <a:rPr lang="fr-FR" sz="22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2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fr-FR" sz="22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2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fr-FR" sz="22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fr-FR" sz="22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2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fr-FR" sz="22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2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2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fr-FR" sz="22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FD5C549-4F1F-4F5A-8F73-DAB412CDB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47" y="3068645"/>
                <a:ext cx="11429347" cy="720710"/>
              </a:xfrm>
              <a:prstGeom prst="rect">
                <a:avLst/>
              </a:prstGeom>
              <a:blipFill>
                <a:blip r:embed="rId2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861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441F5F-ADE6-428D-9859-0268C913C4F7}"/>
                  </a:ext>
                </a:extLst>
              </p:cNvPr>
              <p:cNvSpPr txBox="1"/>
              <p:nvPr/>
            </p:nvSpPr>
            <p:spPr>
              <a:xfrm>
                <a:off x="888192" y="1330143"/>
                <a:ext cx="10771217" cy="1760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fr-FR" sz="3600" b="0" i="1" smtClean="0">
                                        <a:solidFill>
                                          <a:srgbClr val="343D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𝑛𝑚</m:t>
                                    </m:r>
                                    <m:r>
                                      <a:rPr lang="fr-FR" sz="3600" b="0" i="1" smtClean="0">
                                        <a:solidFill>
                                          <a:srgbClr val="343D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3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36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sz="3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𝑚𝑝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3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441F5F-ADE6-428D-9859-0268C913C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92" y="1330143"/>
                <a:ext cx="10771217" cy="17608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F10ED7-5C37-4CEF-AFF5-AED099542C02}"/>
                  </a:ext>
                </a:extLst>
              </p:cNvPr>
              <p:cNvSpPr txBox="1"/>
              <p:nvPr/>
            </p:nvSpPr>
            <p:spPr>
              <a:xfrm>
                <a:off x="1954750" y="3273336"/>
                <a:ext cx="178010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F10ED7-5C37-4CEF-AFF5-AED099542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750" y="3273336"/>
                <a:ext cx="1780103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4AA601-3B28-46C5-9983-7F503F6FA696}"/>
                  </a:ext>
                </a:extLst>
              </p:cNvPr>
              <p:cNvSpPr txBox="1"/>
              <p:nvPr/>
            </p:nvSpPr>
            <p:spPr>
              <a:xfrm>
                <a:off x="5491536" y="3273336"/>
                <a:ext cx="17677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4AA601-3B28-46C5-9983-7F503F6FA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536" y="3273336"/>
                <a:ext cx="1767728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682969-01D0-4F83-980B-0EE71735C2F3}"/>
                  </a:ext>
                </a:extLst>
              </p:cNvPr>
              <p:cNvSpPr txBox="1"/>
              <p:nvPr/>
            </p:nvSpPr>
            <p:spPr>
              <a:xfrm>
                <a:off x="9287176" y="3273336"/>
                <a:ext cx="161864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682969-01D0-4F83-980B-0EE71735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176" y="3273336"/>
                <a:ext cx="1618648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56E311-FBBF-4094-92E9-8D4C3A375E4F}"/>
                  </a:ext>
                </a:extLst>
              </p:cNvPr>
              <p:cNvSpPr txBox="1"/>
              <p:nvPr/>
            </p:nvSpPr>
            <p:spPr>
              <a:xfrm>
                <a:off x="2621567" y="316756"/>
                <a:ext cx="82747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56E311-FBBF-4094-92E9-8D4C3A375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567" y="316756"/>
                <a:ext cx="827470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BB3CAD-F0E4-4566-8A1A-87981D90C13D}"/>
                  </a:ext>
                </a:extLst>
              </p:cNvPr>
              <p:cNvSpPr txBox="1"/>
              <p:nvPr/>
            </p:nvSpPr>
            <p:spPr>
              <a:xfrm>
                <a:off x="5973119" y="316756"/>
                <a:ext cx="85536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BB3CAD-F0E4-4566-8A1A-87981D90C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119" y="316756"/>
                <a:ext cx="855362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4BDEA5-83C7-4FB3-990C-B8FDF6C105FE}"/>
                  </a:ext>
                </a:extLst>
              </p:cNvPr>
              <p:cNvSpPr txBox="1"/>
              <p:nvPr/>
            </p:nvSpPr>
            <p:spPr>
              <a:xfrm>
                <a:off x="9618019" y="316756"/>
                <a:ext cx="85536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4BDEA5-83C7-4FB3-990C-B8FDF6C10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019" y="316756"/>
                <a:ext cx="855362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663A77-EEA5-4A8C-8E26-0532225AF6E2}"/>
                  </a:ext>
                </a:extLst>
              </p:cNvPr>
              <p:cNvSpPr txBox="1"/>
              <p:nvPr/>
            </p:nvSpPr>
            <p:spPr>
              <a:xfrm>
                <a:off x="939800" y="4417586"/>
                <a:ext cx="103124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Required number of operations to multiply a matrix of size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36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by a matrix of size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36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is: </a:t>
                </a:r>
                <a:endParaRPr lang="fr-FR" sz="3600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663A77-EEA5-4A8C-8E26-0532225AF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00" y="4417586"/>
                <a:ext cx="10312400" cy="1200329"/>
              </a:xfrm>
              <a:prstGeom prst="rect">
                <a:avLst/>
              </a:prstGeom>
              <a:blipFill>
                <a:blip r:embed="rId9"/>
                <a:stretch>
                  <a:fillRect l="-355" t="-8122" r="-1005" b="-177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0818BF-D371-4C91-80C2-69B3A984DB9D}"/>
                  </a:ext>
                </a:extLst>
              </p:cNvPr>
              <p:cNvSpPr txBox="1"/>
              <p:nvPr/>
            </p:nvSpPr>
            <p:spPr>
              <a:xfrm>
                <a:off x="939800" y="5510867"/>
                <a:ext cx="103124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6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60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0818BF-D371-4C91-80C2-69B3A984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00" y="5510867"/>
                <a:ext cx="10312400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8669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D3773A-FFE1-4AA3-BF20-DC06330A37C6}"/>
                  </a:ext>
                </a:extLst>
              </p:cNvPr>
              <p:cNvSpPr txBox="1"/>
              <p:nvPr/>
            </p:nvSpPr>
            <p:spPr>
              <a:xfrm>
                <a:off x="379547" y="3068645"/>
                <a:ext cx="11429347" cy="720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  <m:oMath xmlns:m="http://schemas.openxmlformats.org/officeDocument/2006/math"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D3773A-FFE1-4AA3-BF20-DC06330A3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47" y="3068645"/>
                <a:ext cx="11429347" cy="720710"/>
              </a:xfrm>
              <a:prstGeom prst="rect">
                <a:avLst/>
              </a:prstGeom>
              <a:blipFill>
                <a:blip r:embed="rId2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314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881387-EEFA-4784-8A7A-DC58A8CE9926}"/>
                  </a:ext>
                </a:extLst>
              </p:cNvPr>
              <p:cNvSpPr txBox="1"/>
              <p:nvPr/>
            </p:nvSpPr>
            <p:spPr>
              <a:xfrm>
                <a:off x="379547" y="3068645"/>
                <a:ext cx="11429347" cy="720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  <m:oMath xmlns:m="http://schemas.openxmlformats.org/officeDocument/2006/math"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881387-EEFA-4784-8A7A-DC58A8CE9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47" y="3068645"/>
                <a:ext cx="11429347" cy="720710"/>
              </a:xfrm>
              <a:prstGeom prst="rect">
                <a:avLst/>
              </a:prstGeom>
              <a:blipFill>
                <a:blip r:embed="rId2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CF0DC8-5372-450C-86B4-5E462FF38428}"/>
                  </a:ext>
                </a:extLst>
              </p:cNvPr>
              <p:cNvSpPr txBox="1"/>
              <p:nvPr/>
            </p:nvSpPr>
            <p:spPr>
              <a:xfrm>
                <a:off x="419056" y="4296495"/>
                <a:ext cx="6417847" cy="382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</m:d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fr-F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CF0DC8-5372-450C-86B4-5E462FF38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56" y="4296495"/>
                <a:ext cx="6417847" cy="382156"/>
              </a:xfrm>
              <a:prstGeom prst="rect">
                <a:avLst/>
              </a:prstGeom>
              <a:blipFill>
                <a:blip r:embed="rId3"/>
                <a:stretch>
                  <a:fillRect l="-1045" b="-16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345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FEB868-FEC7-48B0-9807-B23225713B35}"/>
                  </a:ext>
                </a:extLst>
              </p:cNvPr>
              <p:cNvSpPr txBox="1"/>
              <p:nvPr/>
            </p:nvSpPr>
            <p:spPr>
              <a:xfrm>
                <a:off x="419056" y="5361816"/>
                <a:ext cx="6417847" cy="382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solidFill>
                            <a:srgbClr val="00EFD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200" b="0" i="1" smtClean="0">
                          <a:solidFill>
                            <a:srgbClr val="00EFD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rgbClr val="00EF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rgbClr val="00EFD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fr-FR" sz="22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2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rgbClr val="00EF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rgbClr val="00EFD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fr-FR" sz="22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fr-FR" sz="22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rgbClr val="00EF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rgbClr val="00EFD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200" b="0" i="1" smtClean="0">
                                  <a:solidFill>
                                    <a:srgbClr val="00EFD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</m:d>
                      <m:r>
                        <a:rPr lang="fr-FR" sz="2200" b="0" i="1" smtClean="0">
                          <a:solidFill>
                            <a:srgbClr val="00EFD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solidFill>
                            <a:srgbClr val="00EFD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solidFill>
                            <a:srgbClr val="00EFD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fr-FR" sz="2200" dirty="0">
                  <a:solidFill>
                    <a:srgbClr val="00EFD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FEB868-FEC7-48B0-9807-B23225713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56" y="5361816"/>
                <a:ext cx="6417847" cy="382156"/>
              </a:xfrm>
              <a:prstGeom prst="rect">
                <a:avLst/>
              </a:prstGeom>
              <a:blipFill>
                <a:blip r:embed="rId2"/>
                <a:stretch>
                  <a:fillRect l="-1045" b="-16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>
            <a:extLst>
              <a:ext uri="{FF2B5EF4-FFF2-40B4-BE49-F238E27FC236}">
                <a16:creationId xmlns:a16="http://schemas.microsoft.com/office/drawing/2014/main" id="{C31BF767-8296-4056-A4E8-70662D7FD267}"/>
              </a:ext>
            </a:extLst>
          </p:cNvPr>
          <p:cNvSpPr/>
          <p:nvPr/>
        </p:nvSpPr>
        <p:spPr>
          <a:xfrm rot="16200000">
            <a:off x="3680931" y="1914996"/>
            <a:ext cx="208273" cy="4755215"/>
          </a:xfrm>
          <a:prstGeom prst="leftBrace">
            <a:avLst>
              <a:gd name="adj1" fmla="val 50833"/>
              <a:gd name="adj2" fmla="val 50000"/>
            </a:avLst>
          </a:prstGeom>
          <a:ln w="9525"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03F7CB-1842-4BDE-8574-C12C012606CE}"/>
                  </a:ext>
                </a:extLst>
              </p:cNvPr>
              <p:cNvSpPr txBox="1"/>
              <p:nvPr/>
            </p:nvSpPr>
            <p:spPr>
              <a:xfrm>
                <a:off x="3228387" y="4485871"/>
                <a:ext cx="11114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00EFD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000" b="0" i="1" smtClean="0">
                          <a:solidFill>
                            <a:srgbClr val="00EFD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solidFill>
                            <a:srgbClr val="00EFD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000" b="0" i="1" smtClean="0">
                          <a:solidFill>
                            <a:srgbClr val="00EFD1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fr-FR" sz="2000" dirty="0">
                  <a:solidFill>
                    <a:srgbClr val="00EFD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03F7CB-1842-4BDE-8574-C12C01260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387" y="4485871"/>
                <a:ext cx="1111458" cy="307777"/>
              </a:xfrm>
              <a:prstGeom prst="rect">
                <a:avLst/>
              </a:prstGeom>
              <a:blipFill>
                <a:blip r:embed="rId3"/>
                <a:stretch>
                  <a:fillRect l="-7692" t="-2000" b="-36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5B1551-C4F4-4714-9D79-810EDFCE0E25}"/>
                  </a:ext>
                </a:extLst>
              </p:cNvPr>
              <p:cNvSpPr txBox="1"/>
              <p:nvPr/>
            </p:nvSpPr>
            <p:spPr>
              <a:xfrm>
                <a:off x="379547" y="3068645"/>
                <a:ext cx="11429347" cy="720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  <m:oMath xmlns:m="http://schemas.openxmlformats.org/officeDocument/2006/math"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5B1551-C4F4-4714-9D79-810EDFCE0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47" y="3068645"/>
                <a:ext cx="11429347" cy="720710"/>
              </a:xfrm>
              <a:prstGeom prst="rect">
                <a:avLst/>
              </a:prstGeom>
              <a:blipFill>
                <a:blip r:embed="rId4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BEC1E7-C140-45FD-9EB4-4D3BDFC18B98}"/>
                  </a:ext>
                </a:extLst>
              </p:cNvPr>
              <p:cNvSpPr txBox="1"/>
              <p:nvPr/>
            </p:nvSpPr>
            <p:spPr>
              <a:xfrm>
                <a:off x="379547" y="3775066"/>
                <a:ext cx="7974940" cy="382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200" b="0" i="1" smtClean="0">
                          <a:solidFill>
                            <a:srgbClr val="00EFD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rgbClr val="00EF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rgbClr val="00EFD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fr-FR" sz="22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2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rgbClr val="00EF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rgbClr val="00EFD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fr-FR" sz="22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fr-FR" sz="22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rgbClr val="00EF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rgbClr val="00EFD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200" b="0" i="1" smtClean="0">
                                  <a:solidFill>
                                    <a:srgbClr val="00EFD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</m:d>
                      <m:r>
                        <a:rPr lang="fr-FR" sz="2200" b="0" i="1" smtClean="0">
                          <a:solidFill>
                            <a:srgbClr val="00EFD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solidFill>
                            <a:srgbClr val="00EFD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solidFill>
                            <a:srgbClr val="00EFD1"/>
                          </a:solidFill>
                          <a:latin typeface="Cambria Math" panose="02040503050406030204" pitchFamily="18" charset="0"/>
                        </a:rPr>
                        <m:t>−2+2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−1)+1</m:t>
                      </m:r>
                    </m:oMath>
                  </m:oMathPara>
                </a14:m>
                <a:endParaRPr lang="fr-F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BEC1E7-C140-45FD-9EB4-4D3BDFC18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47" y="3775066"/>
                <a:ext cx="7974940" cy="382156"/>
              </a:xfrm>
              <a:prstGeom prst="rect">
                <a:avLst/>
              </a:prstGeom>
              <a:blipFill>
                <a:blip r:embed="rId5"/>
                <a:stretch>
                  <a:fillRect l="-688" b="-253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36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EF3464-0251-40C4-B4EE-A2E16D6D0339}"/>
                  </a:ext>
                </a:extLst>
              </p:cNvPr>
              <p:cNvSpPr txBox="1"/>
              <p:nvPr/>
            </p:nvSpPr>
            <p:spPr>
              <a:xfrm>
                <a:off x="379547" y="3068645"/>
                <a:ext cx="11429347" cy="720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  <m:oMath xmlns:m="http://schemas.openxmlformats.org/officeDocument/2006/math"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EF3464-0251-40C4-B4EE-A2E16D6D0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47" y="3068645"/>
                <a:ext cx="11429347" cy="720710"/>
              </a:xfrm>
              <a:prstGeom prst="rect">
                <a:avLst/>
              </a:prstGeom>
              <a:blipFill>
                <a:blip r:embed="rId2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9EA1E0-5BA0-4643-940E-83587C7CD4FB}"/>
                  </a:ext>
                </a:extLst>
              </p:cNvPr>
              <p:cNvSpPr txBox="1"/>
              <p:nvPr/>
            </p:nvSpPr>
            <p:spPr>
              <a:xfrm>
                <a:off x="379547" y="3775066"/>
                <a:ext cx="7974940" cy="382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</m:d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−2+2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−1)+1</m:t>
                      </m:r>
                    </m:oMath>
                  </m:oMathPara>
                </a14:m>
                <a:endParaRPr lang="fr-F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9EA1E0-5BA0-4643-940E-83587C7CD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47" y="3775066"/>
                <a:ext cx="7974940" cy="382156"/>
              </a:xfrm>
              <a:prstGeom prst="rect">
                <a:avLst/>
              </a:prstGeom>
              <a:blipFill>
                <a:blip r:embed="rId3"/>
                <a:stretch>
                  <a:fillRect l="-688" b="-253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438767-43FB-44DF-B69B-BC340B9868CD}"/>
                  </a:ext>
                </a:extLst>
              </p:cNvPr>
              <p:cNvSpPr txBox="1"/>
              <p:nvPr/>
            </p:nvSpPr>
            <p:spPr>
              <a:xfrm>
                <a:off x="300475" y="4159437"/>
                <a:ext cx="481016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−1)+2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438767-43FB-44DF-B69B-BC340B986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75" y="4159437"/>
                <a:ext cx="4810163" cy="338554"/>
              </a:xfrm>
              <a:prstGeom prst="rect">
                <a:avLst/>
              </a:prstGeom>
              <a:blipFill>
                <a:blip r:embed="rId4"/>
                <a:stretch>
                  <a:fillRect b="-33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196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66D9F3-E595-47C7-830F-AB626671E8A0}"/>
                  </a:ext>
                </a:extLst>
              </p:cNvPr>
              <p:cNvSpPr txBox="1"/>
              <p:nvPr/>
            </p:nvSpPr>
            <p:spPr>
              <a:xfrm>
                <a:off x="379547" y="3068645"/>
                <a:ext cx="11429347" cy="720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  <m:oMath xmlns:m="http://schemas.openxmlformats.org/officeDocument/2006/math"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fr-F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66D9F3-E595-47C7-830F-AB626671E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47" y="3068645"/>
                <a:ext cx="11429347" cy="720710"/>
              </a:xfrm>
              <a:prstGeom prst="rect">
                <a:avLst/>
              </a:prstGeom>
              <a:blipFill>
                <a:blip r:embed="rId2"/>
                <a:stretch>
                  <a:fillRect l="-3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8FAA93-8020-470E-AC84-1770DDFD0B29}"/>
                  </a:ext>
                </a:extLst>
              </p:cNvPr>
              <p:cNvSpPr txBox="1"/>
              <p:nvPr/>
            </p:nvSpPr>
            <p:spPr>
              <a:xfrm>
                <a:off x="379547" y="3775066"/>
                <a:ext cx="7974940" cy="382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</m:d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−2+2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−1)+1</m:t>
                      </m:r>
                    </m:oMath>
                  </m:oMathPara>
                </a14:m>
                <a:endParaRPr lang="fr-F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8FAA93-8020-470E-AC84-1770DDFD0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47" y="3775066"/>
                <a:ext cx="7974940" cy="382156"/>
              </a:xfrm>
              <a:prstGeom prst="rect">
                <a:avLst/>
              </a:prstGeom>
              <a:blipFill>
                <a:blip r:embed="rId3"/>
                <a:stretch>
                  <a:fillRect l="-688" b="-253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/>
              <p:nvPr/>
            </p:nvSpPr>
            <p:spPr>
              <a:xfrm>
                <a:off x="368780" y="4492478"/>
                <a:ext cx="331558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80" y="4492478"/>
                <a:ext cx="3315587" cy="338554"/>
              </a:xfrm>
              <a:prstGeom prst="rect">
                <a:avLst/>
              </a:prstGeom>
              <a:blipFill>
                <a:blip r:embed="rId4"/>
                <a:stretch>
                  <a:fillRect l="-1287" b="-345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0895B8-FEBA-40BE-B384-F1162CB977FF}"/>
                  </a:ext>
                </a:extLst>
              </p:cNvPr>
              <p:cNvSpPr txBox="1"/>
              <p:nvPr/>
            </p:nvSpPr>
            <p:spPr>
              <a:xfrm>
                <a:off x="300475" y="4159437"/>
                <a:ext cx="4810163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−1)+2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0895B8-FEBA-40BE-B384-F1162CB97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75" y="4159437"/>
                <a:ext cx="4810163" cy="338554"/>
              </a:xfrm>
              <a:prstGeom prst="rect">
                <a:avLst/>
              </a:prstGeom>
              <a:blipFill>
                <a:blip r:embed="rId5"/>
                <a:stretch>
                  <a:fillRect b="-33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763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37894B-72F0-4BBB-B833-FA4F4D81E640}"/>
                  </a:ext>
                </a:extLst>
              </p:cNvPr>
              <p:cNvSpPr txBox="1"/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37894B-72F0-4BBB-B833-FA4F4D81E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blipFill>
                <a:blip r:embed="rId2"/>
                <a:stretch>
                  <a:fillRect l="-2348" t="-1887" b="-35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37D8D9-7864-432C-AF96-1978A215E854}"/>
                  </a:ext>
                </a:extLst>
              </p:cNvPr>
              <p:cNvSpPr txBox="1"/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+40∗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37D8D9-7864-432C-AF96-1978A215E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blipFill>
                <a:blip r:embed="rId3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6585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/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blipFill>
                <a:blip r:embed="rId2"/>
                <a:stretch>
                  <a:fillRect l="-2348" t="-1887" b="-35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/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+40∗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blipFill>
                <a:blip r:embed="rId3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562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/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blipFill>
                <a:blip r:embed="rId2"/>
                <a:stretch>
                  <a:fillRect l="-2348" t="-1887" b="-35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/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+40∗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blipFill>
                <a:blip r:embed="rId3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169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/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blipFill>
                <a:blip r:embed="rId2"/>
                <a:stretch>
                  <a:fillRect l="-2348" t="-1887" b="-35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/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+40∗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blipFill>
                <a:blip r:embed="rId3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062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/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blipFill>
                <a:blip r:embed="rId2"/>
                <a:stretch>
                  <a:fillRect l="-2348" t="-1887" b="-35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/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+40∗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blipFill>
                <a:blip r:embed="rId3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457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441F5F-ADE6-428D-9859-0268C913C4F7}"/>
                  </a:ext>
                </a:extLst>
              </p:cNvPr>
              <p:cNvSpPr txBox="1"/>
              <p:nvPr/>
            </p:nvSpPr>
            <p:spPr>
              <a:xfrm>
                <a:off x="888192" y="1330143"/>
                <a:ext cx="10771217" cy="1760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fr-FR" sz="3600" b="0" i="1" smtClean="0">
                                        <a:solidFill>
                                          <a:srgbClr val="343D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𝑛𝑚</m:t>
                                    </m:r>
                                    <m:r>
                                      <a:rPr lang="fr-FR" sz="3600" b="0" i="1" smtClean="0">
                                        <a:solidFill>
                                          <a:srgbClr val="343D4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3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36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sz="3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𝑚𝑝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3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sz="36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36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FR" sz="3600" b="0" i="1" smtClean="0"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441F5F-ADE6-428D-9859-0268C913C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92" y="1330143"/>
                <a:ext cx="10771217" cy="17608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F10ED7-5C37-4CEF-AFF5-AED099542C02}"/>
                  </a:ext>
                </a:extLst>
              </p:cNvPr>
              <p:cNvSpPr txBox="1"/>
              <p:nvPr/>
            </p:nvSpPr>
            <p:spPr>
              <a:xfrm>
                <a:off x="1737544" y="3273336"/>
                <a:ext cx="221451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fr-F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×30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F10ED7-5C37-4CEF-AFF5-AED099542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544" y="3273336"/>
                <a:ext cx="221451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4AA601-3B28-46C5-9983-7F503F6FA696}"/>
                  </a:ext>
                </a:extLst>
              </p:cNvPr>
              <p:cNvSpPr txBox="1"/>
              <p:nvPr/>
            </p:nvSpPr>
            <p:spPr>
              <a:xfrm>
                <a:off x="5268142" y="3273336"/>
                <a:ext cx="221451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fr-F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4AA601-3B28-46C5-9983-7F503F6FA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142" y="3273336"/>
                <a:ext cx="2214517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682969-01D0-4F83-980B-0EE71735C2F3}"/>
                  </a:ext>
                </a:extLst>
              </p:cNvPr>
              <p:cNvSpPr txBox="1"/>
              <p:nvPr/>
            </p:nvSpPr>
            <p:spPr>
              <a:xfrm>
                <a:off x="8989242" y="3273336"/>
                <a:ext cx="221451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fr-FR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682969-01D0-4F83-980B-0EE71735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242" y="3273336"/>
                <a:ext cx="2214517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56E311-FBBF-4094-92E9-8D4C3A375E4F}"/>
                  </a:ext>
                </a:extLst>
              </p:cNvPr>
              <p:cNvSpPr txBox="1"/>
              <p:nvPr/>
            </p:nvSpPr>
            <p:spPr>
              <a:xfrm>
                <a:off x="2621567" y="316756"/>
                <a:ext cx="82747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56E311-FBBF-4094-92E9-8D4C3A375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567" y="316756"/>
                <a:ext cx="827470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BB3CAD-F0E4-4566-8A1A-87981D90C13D}"/>
                  </a:ext>
                </a:extLst>
              </p:cNvPr>
              <p:cNvSpPr txBox="1"/>
              <p:nvPr/>
            </p:nvSpPr>
            <p:spPr>
              <a:xfrm>
                <a:off x="5973119" y="316756"/>
                <a:ext cx="85536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BB3CAD-F0E4-4566-8A1A-87981D90C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119" y="316756"/>
                <a:ext cx="855362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4BDEA5-83C7-4FB3-990C-B8FDF6C105FE}"/>
                  </a:ext>
                </a:extLst>
              </p:cNvPr>
              <p:cNvSpPr txBox="1"/>
              <p:nvPr/>
            </p:nvSpPr>
            <p:spPr>
              <a:xfrm>
                <a:off x="9618019" y="316756"/>
                <a:ext cx="85536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44BDEA5-83C7-4FB3-990C-B8FDF6C10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019" y="316756"/>
                <a:ext cx="855362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663A77-EEA5-4A8C-8E26-0532225AF6E2}"/>
                  </a:ext>
                </a:extLst>
              </p:cNvPr>
              <p:cNvSpPr txBox="1"/>
              <p:nvPr/>
            </p:nvSpPr>
            <p:spPr>
              <a:xfrm>
                <a:off x="532591" y="4417586"/>
                <a:ext cx="111268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Required number of operations to multiply a matrix of size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fr-F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×30</m:t>
                    </m:r>
                  </m:oMath>
                </a14:m>
                <a:r>
                  <a:rPr lang="fr-FR" sz="36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by a matrix of size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fr-FR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</m:t>
                    </m:r>
                  </m:oMath>
                </a14:m>
                <a:r>
                  <a:rPr lang="fr-FR" sz="36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is: </a:t>
                </a:r>
                <a:endParaRPr lang="fr-FR" sz="3600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663A77-EEA5-4A8C-8E26-0532225AF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91" y="4417586"/>
                <a:ext cx="11126818" cy="1200329"/>
              </a:xfrm>
              <a:prstGeom prst="rect">
                <a:avLst/>
              </a:prstGeom>
              <a:blipFill>
                <a:blip r:embed="rId9"/>
                <a:stretch>
                  <a:fillRect t="-8122" r="-493" b="-177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0818BF-D371-4C91-80C2-69B3A984DB9D}"/>
                  </a:ext>
                </a:extLst>
              </p:cNvPr>
              <p:cNvSpPr txBox="1"/>
              <p:nvPr/>
            </p:nvSpPr>
            <p:spPr>
              <a:xfrm>
                <a:off x="939800" y="5510867"/>
                <a:ext cx="103124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6000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fr-FR" sz="6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×30×10=6000</m:t>
                      </m:r>
                    </m:oMath>
                  </m:oMathPara>
                </a14:m>
                <a:endParaRPr lang="fr-FR" sz="60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0818BF-D371-4C91-80C2-69B3A984D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00" y="5510867"/>
                <a:ext cx="10312400" cy="10156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E0EFE03-4954-42FE-ACAD-C40C5E758054}"/>
              </a:ext>
            </a:extLst>
          </p:cNvPr>
          <p:cNvSpPr txBox="1"/>
          <p:nvPr/>
        </p:nvSpPr>
        <p:spPr>
          <a:xfrm>
            <a:off x="81500" y="55146"/>
            <a:ext cx="374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EFD1"/>
                </a:solidFill>
                <a:latin typeface="Inter" panose="020B0502030000000004" pitchFamily="34" charset="0"/>
                <a:ea typeface="Inter" panose="020B0502030000000004" pitchFamily="34" charset="0"/>
                <a:cs typeface="Eudoxus Sans Medium" pitchFamily="2" charset="0"/>
              </a:rPr>
              <a:t>Example:</a:t>
            </a:r>
            <a:endParaRPr lang="fr-FR" sz="2800" b="1" i="1">
              <a:solidFill>
                <a:srgbClr val="00EFD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243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/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blipFill>
                <a:blip r:embed="rId2"/>
                <a:stretch>
                  <a:fillRect l="-2348" t="-1887" b="-35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/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+40∗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blipFill>
                <a:blip r:embed="rId3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006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/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blipFill>
                <a:blip r:embed="rId2"/>
                <a:stretch>
                  <a:fillRect l="-2348" t="-1887" b="-35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/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+40∗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blipFill>
                <a:blip r:embed="rId3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47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/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blipFill>
                <a:blip r:embed="rId2"/>
                <a:stretch>
                  <a:fillRect l="-2348" t="-1887" b="-35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/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+40∗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blipFill>
                <a:blip r:embed="rId3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E50005-B2DE-498F-8268-BFA1CF1D0D6F}"/>
                  </a:ext>
                </a:extLst>
              </p:cNvPr>
              <p:cNvSpPr txBox="1"/>
              <p:nvPr/>
            </p:nvSpPr>
            <p:spPr>
              <a:xfrm>
                <a:off x="239863" y="598922"/>
                <a:ext cx="1600759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E50005-B2DE-498F-8268-BFA1CF1D0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598922"/>
                <a:ext cx="1600759" cy="323165"/>
              </a:xfrm>
              <a:prstGeom prst="rect">
                <a:avLst/>
              </a:prstGeom>
              <a:blipFill>
                <a:blip r:embed="rId4"/>
                <a:stretch>
                  <a:fillRect l="-5323" t="-1887" b="-35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304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/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blipFill>
                <a:blip r:embed="rId2"/>
                <a:stretch>
                  <a:fillRect l="-2348" t="-1887" b="-35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/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+40∗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00EFD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fr-FR" sz="20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00EFD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rgbClr val="00EFD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blipFill>
                <a:blip r:embed="rId3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F720FE-8D13-4F23-A0EF-2061B00BBE05}"/>
                  </a:ext>
                </a:extLst>
              </p:cNvPr>
              <p:cNvSpPr txBox="1"/>
              <p:nvPr/>
            </p:nvSpPr>
            <p:spPr>
              <a:xfrm>
                <a:off x="239863" y="598922"/>
                <a:ext cx="1600759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F720FE-8D13-4F23-A0EF-2061B00BB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598922"/>
                <a:ext cx="1600759" cy="323165"/>
              </a:xfrm>
              <a:prstGeom prst="rect">
                <a:avLst/>
              </a:prstGeom>
              <a:blipFill>
                <a:blip r:embed="rId4"/>
                <a:stretch>
                  <a:fillRect l="-5323" t="-1887" b="-35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503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/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blipFill>
                <a:blip r:embed="rId2"/>
                <a:stretch>
                  <a:fillRect l="-2348" t="-1887" b="-35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/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+40∗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blipFill>
                <a:blip r:embed="rId3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1BBA67-ECCD-4FAC-98A6-3F2F1CDECE67}"/>
                  </a:ext>
                </a:extLst>
              </p:cNvPr>
              <p:cNvSpPr txBox="1"/>
              <p:nvPr/>
            </p:nvSpPr>
            <p:spPr>
              <a:xfrm>
                <a:off x="239863" y="598922"/>
                <a:ext cx="1600759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1BBA67-ECCD-4FAC-98A6-3F2F1CDEC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598922"/>
                <a:ext cx="1600759" cy="323165"/>
              </a:xfrm>
              <a:prstGeom prst="rect">
                <a:avLst/>
              </a:prstGeom>
              <a:blipFill>
                <a:blip r:embed="rId4"/>
                <a:stretch>
                  <a:fillRect l="-5323" t="-1887" b="-35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798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/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blipFill>
                <a:blip r:embed="rId2"/>
                <a:stretch>
                  <a:fillRect l="-2348" t="-1887" b="-35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/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+40∗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blipFill>
                <a:blip r:embed="rId3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FEB2F4-BF20-4F7E-9A81-6F5EC60C80B7}"/>
                  </a:ext>
                </a:extLst>
              </p:cNvPr>
              <p:cNvSpPr txBox="1"/>
              <p:nvPr/>
            </p:nvSpPr>
            <p:spPr>
              <a:xfrm>
                <a:off x="239863" y="598922"/>
                <a:ext cx="1600759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FEB2F4-BF20-4F7E-9A81-6F5EC60C8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598922"/>
                <a:ext cx="1600759" cy="323165"/>
              </a:xfrm>
              <a:prstGeom prst="rect">
                <a:avLst/>
              </a:prstGeom>
              <a:blipFill>
                <a:blip r:embed="rId4"/>
                <a:stretch>
                  <a:fillRect l="-5323" t="-1887" b="-35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2820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/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blipFill>
                <a:blip r:embed="rId2"/>
                <a:stretch>
                  <a:fillRect l="-2348" t="-1887" b="-35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/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+40∗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blipFill>
                <a:blip r:embed="rId3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FEB2F4-BF20-4F7E-9A81-6F5EC60C80B7}"/>
                  </a:ext>
                </a:extLst>
              </p:cNvPr>
              <p:cNvSpPr txBox="1"/>
              <p:nvPr/>
            </p:nvSpPr>
            <p:spPr>
              <a:xfrm>
                <a:off x="239863" y="598922"/>
                <a:ext cx="1600759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FEB2F4-BF20-4F7E-9A81-6F5EC60C8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598922"/>
                <a:ext cx="1600759" cy="323165"/>
              </a:xfrm>
              <a:prstGeom prst="rect">
                <a:avLst/>
              </a:prstGeom>
              <a:blipFill>
                <a:blip r:embed="rId4"/>
                <a:stretch>
                  <a:fillRect l="-5323" t="-1887" b="-35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7866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/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blipFill>
                <a:blip r:embed="rId2"/>
                <a:stretch>
                  <a:fillRect l="-2348" t="-1887" b="-35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/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+40∗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blipFill>
                <a:blip r:embed="rId3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FEB2F4-BF20-4F7E-9A81-6F5EC60C80B7}"/>
                  </a:ext>
                </a:extLst>
              </p:cNvPr>
              <p:cNvSpPr txBox="1"/>
              <p:nvPr/>
            </p:nvSpPr>
            <p:spPr>
              <a:xfrm>
                <a:off x="239863" y="598922"/>
                <a:ext cx="1600759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FEB2F4-BF20-4F7E-9A81-6F5EC60C8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598922"/>
                <a:ext cx="1600759" cy="323165"/>
              </a:xfrm>
              <a:prstGeom prst="rect">
                <a:avLst/>
              </a:prstGeom>
              <a:blipFill>
                <a:blip r:embed="rId4"/>
                <a:stretch>
                  <a:fillRect l="-5323" t="-1887" b="-35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060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/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3A7F83-1034-4A57-A654-81FC137C8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926849"/>
                <a:ext cx="3110147" cy="323165"/>
              </a:xfrm>
              <a:prstGeom prst="rect">
                <a:avLst/>
              </a:prstGeom>
              <a:blipFill>
                <a:blip r:embed="rId2"/>
                <a:stretch>
                  <a:fillRect l="-2348" t="-1887" b="-35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/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+13∗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+40∗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i="1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0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000" b="0" i="1" smtClean="0">
                              <a:solidFill>
                                <a:srgbClr val="F97B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000" b="0" i="1" smtClean="0">
                                  <a:solidFill>
                                    <a:srgbClr val="F97B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000" b="0" i="1" smtClean="0">
                                  <a:solidFill>
                                    <a:srgbClr val="F97B57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fr-FR" sz="2000" b="0" i="1" smtClean="0">
                                  <a:solidFill>
                                    <a:srgbClr val="F97B5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FFE663-19E3-4FC7-82A4-2A02900B6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1250014"/>
                <a:ext cx="8553367" cy="5009064"/>
              </a:xfrm>
              <a:prstGeom prst="rect">
                <a:avLst/>
              </a:prstGeom>
              <a:blipFill>
                <a:blip r:embed="rId3"/>
                <a:stretch>
                  <a:fillRect l="-5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FEB2F4-BF20-4F7E-9A81-6F5EC60C80B7}"/>
                  </a:ext>
                </a:extLst>
              </p:cNvPr>
              <p:cNvSpPr txBox="1"/>
              <p:nvPr/>
            </p:nvSpPr>
            <p:spPr>
              <a:xfrm>
                <a:off x="239863" y="598922"/>
                <a:ext cx="1600759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fr-FR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1FEB2F4-BF20-4F7E-9A81-6F5EC60C8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63" y="598922"/>
                <a:ext cx="1600759" cy="323165"/>
              </a:xfrm>
              <a:prstGeom prst="rect">
                <a:avLst/>
              </a:prstGeom>
              <a:blipFill>
                <a:blip r:embed="rId4"/>
                <a:stretch>
                  <a:fillRect l="-5323" t="-1887" b="-358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81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248684-B4E3-4E60-B099-899270EFE89F}"/>
                  </a:ext>
                </a:extLst>
              </p:cNvPr>
              <p:cNvSpPr txBox="1"/>
              <p:nvPr/>
            </p:nvSpPr>
            <p:spPr>
              <a:xfrm>
                <a:off x="959814" y="3059668"/>
                <a:ext cx="482183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8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fr-FR" sz="4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4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48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48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48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48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F248684-B4E3-4E60-B099-899270EFE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814" y="3059668"/>
                <a:ext cx="4821833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017386AD-B4D7-4649-A202-90544563DDB9}"/>
              </a:ext>
            </a:extLst>
          </p:cNvPr>
          <p:cNvSpPr/>
          <p:nvPr/>
        </p:nvSpPr>
        <p:spPr bwMode="auto">
          <a:xfrm>
            <a:off x="6959600" y="4905829"/>
            <a:ext cx="2935905" cy="1401989"/>
          </a:xfrm>
          <a:prstGeom prst="flowChartMagneticDisk">
            <a:avLst/>
          </a:prstGeom>
          <a:solidFill>
            <a:srgbClr val="A5FDB9"/>
          </a:solidFill>
          <a:ln w="38100">
            <a:solidFill>
              <a:srgbClr val="00EFD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8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_chain(0,n-1)</a:t>
            </a:r>
            <a:endParaRPr lang="fr-FR" sz="28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4C5CDCE8-1C46-4632-B0BB-F0B6C89BBA81}"/>
              </a:ext>
            </a:extLst>
          </p:cNvPr>
          <p:cNvSpPr/>
          <p:nvPr/>
        </p:nvSpPr>
        <p:spPr bwMode="auto">
          <a:xfrm>
            <a:off x="6959600" y="3962400"/>
            <a:ext cx="2935905" cy="1401989"/>
          </a:xfrm>
          <a:prstGeom prst="flowChartMagneticDisk">
            <a:avLst/>
          </a:prstGeom>
          <a:solidFill>
            <a:srgbClr val="A5FDB9"/>
          </a:solidFill>
          <a:ln w="38100">
            <a:solidFill>
              <a:srgbClr val="00EFD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8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_chain(1,n-1)</a:t>
            </a:r>
            <a:endParaRPr lang="fr-FR" sz="28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B0B84CED-5E9A-4E09-9122-EC5FD86BF7CA}"/>
              </a:ext>
            </a:extLst>
          </p:cNvPr>
          <p:cNvSpPr/>
          <p:nvPr/>
        </p:nvSpPr>
        <p:spPr bwMode="auto">
          <a:xfrm>
            <a:off x="6959600" y="3018971"/>
            <a:ext cx="2935905" cy="1401989"/>
          </a:xfrm>
          <a:prstGeom prst="flowChartMagneticDisk">
            <a:avLst/>
          </a:prstGeom>
          <a:solidFill>
            <a:srgbClr val="A5FDB9"/>
          </a:solidFill>
          <a:ln w="38100">
            <a:solidFill>
              <a:srgbClr val="00EFD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8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_chain(2,n-1)</a:t>
            </a:r>
            <a:endParaRPr lang="fr-FR" sz="28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70CB582C-72C7-4A66-A6AA-ADF22102BF2B}"/>
              </a:ext>
            </a:extLst>
          </p:cNvPr>
          <p:cNvSpPr/>
          <p:nvPr/>
        </p:nvSpPr>
        <p:spPr bwMode="auto">
          <a:xfrm>
            <a:off x="6959600" y="550182"/>
            <a:ext cx="2935905" cy="1401989"/>
          </a:xfrm>
          <a:prstGeom prst="flowChartMagneticDisk">
            <a:avLst/>
          </a:prstGeom>
          <a:solidFill>
            <a:srgbClr val="A5FDB9"/>
          </a:solidFill>
          <a:ln w="38100">
            <a:solidFill>
              <a:srgbClr val="00EFD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8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_chain(n-1,n-1)</a:t>
            </a:r>
            <a:endParaRPr lang="fr-FR" sz="28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1539C2-8F8D-4C39-9B84-DD0468D5706B}"/>
              </a:ext>
            </a:extLst>
          </p:cNvPr>
          <p:cNvSpPr txBox="1"/>
          <p:nvPr/>
        </p:nvSpPr>
        <p:spPr>
          <a:xfrm>
            <a:off x="8192797" y="1818642"/>
            <a:ext cx="638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/>
              <a:t>.</a:t>
            </a:r>
          </a:p>
          <a:p>
            <a:pPr algn="ctr"/>
            <a:r>
              <a:rPr lang="fr-FR" sz="2400"/>
              <a:t>.</a:t>
            </a:r>
          </a:p>
          <a:p>
            <a:pPr algn="ctr"/>
            <a:r>
              <a:rPr lang="fr-FR" sz="2400"/>
              <a:t>.</a:t>
            </a:r>
            <a:endParaRPr lang="fr-FR" sz="2400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4DEB535-7860-4959-A434-20BDA4FE6DF3}"/>
              </a:ext>
            </a:extLst>
          </p:cNvPr>
          <p:cNvSpPr/>
          <p:nvPr/>
        </p:nvSpPr>
        <p:spPr>
          <a:xfrm>
            <a:off x="10162659" y="550182"/>
            <a:ext cx="447674" cy="5757636"/>
          </a:xfrm>
          <a:prstGeom prst="rightBrace">
            <a:avLst>
              <a:gd name="adj1" fmla="val 46631"/>
              <a:gd name="adj2" fmla="val 50000"/>
            </a:avLst>
          </a:prstGeom>
          <a:ln w="19050">
            <a:solidFill>
              <a:srgbClr val="33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2051A-705C-4B81-BF26-138A85BEA213}"/>
                  </a:ext>
                </a:extLst>
              </p:cNvPr>
              <p:cNvSpPr txBox="1"/>
              <p:nvPr/>
            </p:nvSpPr>
            <p:spPr>
              <a:xfrm>
                <a:off x="10836192" y="3152001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solidFill>
                            <a:srgbClr val="33CC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>
                  <a:solidFill>
                    <a:srgbClr val="33CC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02051A-705C-4B81-BF26-138A85BEA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192" y="3152001"/>
                <a:ext cx="52565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176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0EFE03-4954-42FE-ACAD-C40C5E758054}"/>
              </a:ext>
            </a:extLst>
          </p:cNvPr>
          <p:cNvSpPr txBox="1"/>
          <p:nvPr/>
        </p:nvSpPr>
        <p:spPr>
          <a:xfrm>
            <a:off x="81500" y="55146"/>
            <a:ext cx="374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EFD1"/>
                </a:solidFill>
                <a:latin typeface="Inter" panose="020B0502030000000004" pitchFamily="34" charset="0"/>
                <a:ea typeface="Inter" panose="020B0502030000000004" pitchFamily="34" charset="0"/>
                <a:cs typeface="Eudoxus Sans Medium" pitchFamily="2" charset="0"/>
              </a:rPr>
              <a:t>Example:</a:t>
            </a:r>
            <a:endParaRPr lang="fr-FR" sz="2800" b="1" i="1">
              <a:solidFill>
                <a:srgbClr val="00EFD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4746A-6E7D-4A82-B6FD-D85AFFD307C6}"/>
                  </a:ext>
                </a:extLst>
              </p:cNvPr>
              <p:cNvSpPr txBox="1"/>
              <p:nvPr/>
            </p:nvSpPr>
            <p:spPr>
              <a:xfrm>
                <a:off x="230831" y="857250"/>
                <a:ext cx="2992742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fr-F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30×5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(5×60)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4746A-6E7D-4A82-B6FD-D85AFFD30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31" y="857250"/>
                <a:ext cx="2992742" cy="1846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3D0C9C-AC0F-475A-8A73-7F35C2F9E24B}"/>
                  </a:ext>
                </a:extLst>
              </p:cNvPr>
              <p:cNvSpPr txBox="1"/>
              <p:nvPr/>
            </p:nvSpPr>
            <p:spPr>
              <a:xfrm>
                <a:off x="4862537" y="162867"/>
                <a:ext cx="70029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Required number of operations to multiply a matrix of size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by a matrix of size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is: </a:t>
                </a:r>
                <a:endParaRPr lang="fr-FR" sz="2400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D3D0C9C-AC0F-475A-8A73-7F35C2F9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37" y="162867"/>
                <a:ext cx="7002929" cy="830997"/>
              </a:xfrm>
              <a:prstGeom prst="rect">
                <a:avLst/>
              </a:prstGeom>
              <a:blipFill>
                <a:blip r:embed="rId3"/>
                <a:stretch>
                  <a:fillRect t="-6618" r="-87" b="-154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210F37-892D-4EA2-B30B-F9C22B6191CE}"/>
                  </a:ext>
                </a:extLst>
              </p:cNvPr>
              <p:cNvSpPr txBox="1"/>
              <p:nvPr/>
            </p:nvSpPr>
            <p:spPr>
              <a:xfrm>
                <a:off x="6678636" y="825842"/>
                <a:ext cx="33707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4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210F37-892D-4EA2-B30B-F9C22B619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636" y="825842"/>
                <a:ext cx="3370730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844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111B8BF-683B-4149-908F-9FC837A1630D}"/>
              </a:ext>
            </a:extLst>
          </p:cNvPr>
          <p:cNvSpPr txBox="1"/>
          <p:nvPr/>
        </p:nvSpPr>
        <p:spPr>
          <a:xfrm>
            <a:off x="137782" y="5104311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CA1450-FC7F-43C4-BF41-C66F1146596B}"/>
              </a:ext>
            </a:extLst>
          </p:cNvPr>
          <p:cNvSpPr/>
          <p:nvPr/>
        </p:nvSpPr>
        <p:spPr bwMode="auto">
          <a:xfrm>
            <a:off x="8116641" y="3442255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2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4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3CBCF4-0A14-4DAD-8CA2-785F73CD26FA}"/>
              </a:ext>
            </a:extLst>
          </p:cNvPr>
          <p:cNvSpPr/>
          <p:nvPr/>
        </p:nvSpPr>
        <p:spPr bwMode="auto">
          <a:xfrm>
            <a:off x="8116641" y="2229722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1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4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D91E53-A1EB-4C81-9C38-7378101F9352}"/>
              </a:ext>
            </a:extLst>
          </p:cNvPr>
          <p:cNvSpPr/>
          <p:nvPr/>
        </p:nvSpPr>
        <p:spPr bwMode="auto">
          <a:xfrm>
            <a:off x="8116641" y="1017189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0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4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81120B-1EC3-499E-B8CF-3B9B42DF2A00}"/>
              </a:ext>
            </a:extLst>
          </p:cNvPr>
          <p:cNvSpPr/>
          <p:nvPr/>
        </p:nvSpPr>
        <p:spPr bwMode="auto">
          <a:xfrm>
            <a:off x="8116641" y="5859531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4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4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03E101-6CB7-4D4F-92D9-AF27570C386E}"/>
              </a:ext>
            </a:extLst>
          </p:cNvPr>
          <p:cNvSpPr/>
          <p:nvPr/>
        </p:nvSpPr>
        <p:spPr bwMode="auto">
          <a:xfrm>
            <a:off x="8116641" y="4651929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3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4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8289CA-6D74-4AB9-9154-693474E4B896}"/>
              </a:ext>
            </a:extLst>
          </p:cNvPr>
          <p:cNvSpPr/>
          <p:nvPr/>
        </p:nvSpPr>
        <p:spPr bwMode="auto">
          <a:xfrm>
            <a:off x="6909038" y="1017189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0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3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64A2DC-81FF-4F95-8C55-AE80387D353F}"/>
              </a:ext>
            </a:extLst>
          </p:cNvPr>
          <p:cNvSpPr/>
          <p:nvPr/>
        </p:nvSpPr>
        <p:spPr bwMode="auto">
          <a:xfrm>
            <a:off x="5701436" y="1017189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0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2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D7B71A-4DBB-420F-957D-EDFAB991528E}"/>
              </a:ext>
            </a:extLst>
          </p:cNvPr>
          <p:cNvSpPr/>
          <p:nvPr/>
        </p:nvSpPr>
        <p:spPr bwMode="auto">
          <a:xfrm>
            <a:off x="4493834" y="1017189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0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1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9D93F8-AF5D-43F9-8E3A-0356550C91B5}"/>
              </a:ext>
            </a:extLst>
          </p:cNvPr>
          <p:cNvSpPr/>
          <p:nvPr/>
        </p:nvSpPr>
        <p:spPr bwMode="auto">
          <a:xfrm>
            <a:off x="3286232" y="1017189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0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0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5D6ADE-6008-4033-AA24-655BB3108773}"/>
              </a:ext>
            </a:extLst>
          </p:cNvPr>
          <p:cNvSpPr/>
          <p:nvPr/>
        </p:nvSpPr>
        <p:spPr bwMode="auto">
          <a:xfrm>
            <a:off x="6909038" y="2229722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1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3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4F2664-28FF-438B-B69F-D85E079EF791}"/>
              </a:ext>
            </a:extLst>
          </p:cNvPr>
          <p:cNvSpPr/>
          <p:nvPr/>
        </p:nvSpPr>
        <p:spPr bwMode="auto">
          <a:xfrm>
            <a:off x="5701436" y="2229722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1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2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114544-4430-4B8F-8F9D-4ED034B307DB}"/>
              </a:ext>
            </a:extLst>
          </p:cNvPr>
          <p:cNvSpPr/>
          <p:nvPr/>
        </p:nvSpPr>
        <p:spPr bwMode="auto">
          <a:xfrm>
            <a:off x="6909038" y="3442255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2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3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3EB026-7B23-468C-9FE7-A2E08E8DD13F}"/>
              </a:ext>
            </a:extLst>
          </p:cNvPr>
          <p:cNvSpPr/>
          <p:nvPr/>
        </p:nvSpPr>
        <p:spPr bwMode="auto">
          <a:xfrm>
            <a:off x="4493834" y="2229722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1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1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0AADB4-B6D6-41E5-A864-0DFA53818AE1}"/>
              </a:ext>
            </a:extLst>
          </p:cNvPr>
          <p:cNvSpPr/>
          <p:nvPr/>
        </p:nvSpPr>
        <p:spPr bwMode="auto">
          <a:xfrm>
            <a:off x="5701436" y="3442255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2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2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8A6EE7-A390-48BE-8313-23212E3254EE}"/>
              </a:ext>
            </a:extLst>
          </p:cNvPr>
          <p:cNvSpPr/>
          <p:nvPr/>
        </p:nvSpPr>
        <p:spPr bwMode="auto">
          <a:xfrm>
            <a:off x="6909038" y="4651929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3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3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B6DAF1B3-ECD6-4D6D-9CD6-229A2075C965}"/>
              </a:ext>
            </a:extLst>
          </p:cNvPr>
          <p:cNvCxnSpPr>
            <a:cxnSpLocks/>
            <a:stCxn id="21" idx="0"/>
            <a:endCxn id="24" idx="0"/>
          </p:cNvCxnSpPr>
          <p:nvPr/>
        </p:nvCxnSpPr>
        <p:spPr>
          <a:xfrm rot="16200000" flipV="1">
            <a:off x="7904671" y="413388"/>
            <a:ext cx="12094" cy="1207602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6A9F7EAE-AC88-4DC1-ACD1-F1E3F43173A2}"/>
              </a:ext>
            </a:extLst>
          </p:cNvPr>
          <p:cNvCxnSpPr>
            <a:cxnSpLocks/>
            <a:stCxn id="21" idx="0"/>
            <a:endCxn id="25" idx="0"/>
          </p:cNvCxnSpPr>
          <p:nvPr/>
        </p:nvCxnSpPr>
        <p:spPr>
          <a:xfrm rot="16200000" flipV="1">
            <a:off x="7300870" y="-190413"/>
            <a:ext cx="12094" cy="2415204"/>
          </a:xfrm>
          <a:prstGeom prst="curvedConnector3">
            <a:avLst>
              <a:gd name="adj1" fmla="val 324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FBFC3D8-1511-447A-AE63-F51AA5EC5E3A}"/>
              </a:ext>
            </a:extLst>
          </p:cNvPr>
          <p:cNvCxnSpPr>
            <a:cxnSpLocks/>
            <a:stCxn id="21" idx="0"/>
            <a:endCxn id="26" idx="0"/>
          </p:cNvCxnSpPr>
          <p:nvPr/>
        </p:nvCxnSpPr>
        <p:spPr>
          <a:xfrm rot="16200000" flipV="1">
            <a:off x="6697069" y="-794214"/>
            <a:ext cx="12094" cy="3622806"/>
          </a:xfrm>
          <a:prstGeom prst="curvedConnector3">
            <a:avLst>
              <a:gd name="adj1" fmla="val 5217935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D0796342-3F00-4BFE-B9F0-376E81F329DF}"/>
              </a:ext>
            </a:extLst>
          </p:cNvPr>
          <p:cNvCxnSpPr>
            <a:cxnSpLocks/>
            <a:stCxn id="21" idx="0"/>
            <a:endCxn id="27" idx="0"/>
          </p:cNvCxnSpPr>
          <p:nvPr/>
        </p:nvCxnSpPr>
        <p:spPr>
          <a:xfrm rot="16200000" flipV="1">
            <a:off x="6093269" y="-1398016"/>
            <a:ext cx="12700" cy="4830409"/>
          </a:xfrm>
          <a:prstGeom prst="curvedConnector3">
            <a:avLst>
              <a:gd name="adj1" fmla="val 679763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4961E237-31E1-4D75-BAB7-AD555129F51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893372" y="1409324"/>
            <a:ext cx="12094" cy="1207602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BB1EDE8E-F1DF-4CD0-9A7D-C0CD9DC51C1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893372" y="1409324"/>
            <a:ext cx="12094" cy="2415204"/>
          </a:xfrm>
          <a:prstGeom prst="curvedConnector3">
            <a:avLst>
              <a:gd name="adj1" fmla="val 324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1B0A245C-A73E-4BE1-96E8-19FD569A7BA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893372" y="1409324"/>
            <a:ext cx="12094" cy="3622806"/>
          </a:xfrm>
          <a:prstGeom prst="curvedConnector3">
            <a:avLst>
              <a:gd name="adj1" fmla="val 5217935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Curved 93">
            <a:extLst>
              <a:ext uri="{FF2B5EF4-FFF2-40B4-BE49-F238E27FC236}">
                <a16:creationId xmlns:a16="http://schemas.microsoft.com/office/drawing/2014/main" id="{C5CCCED3-64C8-40F2-8AF6-3EA75C8BB67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893069" y="1409019"/>
            <a:ext cx="12700" cy="4830409"/>
          </a:xfrm>
          <a:prstGeom prst="curvedConnector3">
            <a:avLst>
              <a:gd name="adj1" fmla="val 679763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5D35E5E4-60D4-4674-B52A-FCCB3B6A58E5}"/>
              </a:ext>
            </a:extLst>
          </p:cNvPr>
          <p:cNvCxnSpPr>
            <a:cxnSpLocks/>
            <a:stCxn id="26" idx="0"/>
            <a:endCxn id="27" idx="0"/>
          </p:cNvCxnSpPr>
          <p:nvPr/>
        </p:nvCxnSpPr>
        <p:spPr>
          <a:xfrm rot="16200000" flipV="1">
            <a:off x="4281865" y="413388"/>
            <a:ext cx="12700" cy="1207602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D5D9B5D3-5E44-4B7D-B884-C093D29363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696764" y="413388"/>
            <a:ext cx="12094" cy="1207602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Curved 104">
            <a:extLst>
              <a:ext uri="{FF2B5EF4-FFF2-40B4-BE49-F238E27FC236}">
                <a16:creationId xmlns:a16="http://schemas.microsoft.com/office/drawing/2014/main" id="{3E040299-165A-451D-BDFF-B3FE40FB37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92963" y="-190413"/>
            <a:ext cx="12094" cy="2415204"/>
          </a:xfrm>
          <a:prstGeom prst="curvedConnector3">
            <a:avLst>
              <a:gd name="adj1" fmla="val 324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82673272-4A06-414F-BC96-466053B1902A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89162" y="-794214"/>
            <a:ext cx="12094" cy="3622806"/>
          </a:xfrm>
          <a:prstGeom prst="curvedConnector3">
            <a:avLst>
              <a:gd name="adj1" fmla="val 5217935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96998185-00D3-4362-8B96-65648D73E53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893372" y="2616622"/>
            <a:ext cx="12094" cy="1207602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Curved 107">
            <a:extLst>
              <a:ext uri="{FF2B5EF4-FFF2-40B4-BE49-F238E27FC236}">
                <a16:creationId xmlns:a16="http://schemas.microsoft.com/office/drawing/2014/main" id="{C7316CB7-694F-4508-AD7D-13875A7F46F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893372" y="2616622"/>
            <a:ext cx="12094" cy="2415204"/>
          </a:xfrm>
          <a:prstGeom prst="curvedConnector3">
            <a:avLst>
              <a:gd name="adj1" fmla="val 324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2E06FAB8-4F33-4CCA-93C9-B6FD975403A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893372" y="2616622"/>
            <a:ext cx="12094" cy="3622806"/>
          </a:xfrm>
          <a:prstGeom prst="curvedConnector3">
            <a:avLst>
              <a:gd name="adj1" fmla="val 5217935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Curved 109">
            <a:extLst>
              <a:ext uri="{FF2B5EF4-FFF2-40B4-BE49-F238E27FC236}">
                <a16:creationId xmlns:a16="http://schemas.microsoft.com/office/drawing/2014/main" id="{F6C160F8-E68E-4215-AFFD-E63CCB39BEA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92351" y="413388"/>
            <a:ext cx="12094" cy="1207602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2B71A2F1-4D73-47D6-AA0D-825DFBDA4B04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88550" y="-190413"/>
            <a:ext cx="12094" cy="2415204"/>
          </a:xfrm>
          <a:prstGeom prst="curvedConnector3">
            <a:avLst>
              <a:gd name="adj1" fmla="val 324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146FD109-A186-472B-9978-890824F8836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893372" y="3824224"/>
            <a:ext cx="12094" cy="1207602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Curved 112">
            <a:extLst>
              <a:ext uri="{FF2B5EF4-FFF2-40B4-BE49-F238E27FC236}">
                <a16:creationId xmlns:a16="http://schemas.microsoft.com/office/drawing/2014/main" id="{A1F72D0A-0567-499D-AEE6-06D73FE5856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893372" y="3824224"/>
            <a:ext cx="12094" cy="2415204"/>
          </a:xfrm>
          <a:prstGeom prst="curvedConnector3">
            <a:avLst>
              <a:gd name="adj1" fmla="val 324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BD34BDFD-8A19-4279-AB31-EFCA0044546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893372" y="5043760"/>
            <a:ext cx="12094" cy="1207602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Curved 114">
            <a:extLst>
              <a:ext uri="{FF2B5EF4-FFF2-40B4-BE49-F238E27FC236}">
                <a16:creationId xmlns:a16="http://schemas.microsoft.com/office/drawing/2014/main" id="{2DA9D570-0998-4D40-8DBA-F4BCA99BD4E2}"/>
              </a:ext>
            </a:extLst>
          </p:cNvPr>
          <p:cNvCxnSpPr>
            <a:cxnSpLocks/>
            <a:stCxn id="26" idx="3"/>
            <a:endCxn id="34" idx="3"/>
          </p:cNvCxnSpPr>
          <p:nvPr/>
        </p:nvCxnSpPr>
        <p:spPr>
          <a:xfrm>
            <a:off x="5277497" y="1409021"/>
            <a:ext cx="12700" cy="1212533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E66A2ED6-D04C-4C74-82B3-AD77DD25E29D}"/>
              </a:ext>
            </a:extLst>
          </p:cNvPr>
          <p:cNvCxnSpPr>
            <a:cxnSpLocks/>
            <a:stCxn id="29" idx="3"/>
            <a:endCxn id="35" idx="3"/>
          </p:cNvCxnSpPr>
          <p:nvPr/>
        </p:nvCxnSpPr>
        <p:spPr>
          <a:xfrm>
            <a:off x="6485099" y="2621554"/>
            <a:ext cx="12700" cy="1212533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Curved 122">
            <a:extLst>
              <a:ext uri="{FF2B5EF4-FFF2-40B4-BE49-F238E27FC236}">
                <a16:creationId xmlns:a16="http://schemas.microsoft.com/office/drawing/2014/main" id="{E623057F-B5F1-4394-AADA-4E66A0602E28}"/>
              </a:ext>
            </a:extLst>
          </p:cNvPr>
          <p:cNvCxnSpPr>
            <a:cxnSpLocks/>
            <a:stCxn id="29" idx="0"/>
            <a:endCxn id="34" idx="0"/>
          </p:cNvCxnSpPr>
          <p:nvPr/>
        </p:nvCxnSpPr>
        <p:spPr>
          <a:xfrm rot="16200000" flipV="1">
            <a:off x="5489467" y="1625921"/>
            <a:ext cx="12700" cy="1207602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Curved 125">
            <a:extLst>
              <a:ext uri="{FF2B5EF4-FFF2-40B4-BE49-F238E27FC236}">
                <a16:creationId xmlns:a16="http://schemas.microsoft.com/office/drawing/2014/main" id="{A2045034-DC31-4C38-828C-66A16CC56E0E}"/>
              </a:ext>
            </a:extLst>
          </p:cNvPr>
          <p:cNvCxnSpPr>
            <a:cxnSpLocks/>
            <a:stCxn id="30" idx="3"/>
            <a:endCxn id="36" idx="3"/>
          </p:cNvCxnSpPr>
          <p:nvPr/>
        </p:nvCxnSpPr>
        <p:spPr>
          <a:xfrm>
            <a:off x="7692701" y="3834087"/>
            <a:ext cx="12700" cy="1209674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Curved 128">
            <a:extLst>
              <a:ext uri="{FF2B5EF4-FFF2-40B4-BE49-F238E27FC236}">
                <a16:creationId xmlns:a16="http://schemas.microsoft.com/office/drawing/2014/main" id="{C9D33161-C883-4A66-9A06-5913E612D84D}"/>
              </a:ext>
            </a:extLst>
          </p:cNvPr>
          <p:cNvCxnSpPr>
            <a:cxnSpLocks/>
            <a:stCxn id="30" idx="0"/>
            <a:endCxn id="35" idx="0"/>
          </p:cNvCxnSpPr>
          <p:nvPr/>
        </p:nvCxnSpPr>
        <p:spPr>
          <a:xfrm rot="16200000" flipV="1">
            <a:off x="6697069" y="2838454"/>
            <a:ext cx="12700" cy="1207602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Curved 131">
            <a:extLst>
              <a:ext uri="{FF2B5EF4-FFF2-40B4-BE49-F238E27FC236}">
                <a16:creationId xmlns:a16="http://schemas.microsoft.com/office/drawing/2014/main" id="{949CFE74-D7F8-4530-80E0-ECA3F18714EC}"/>
              </a:ext>
            </a:extLst>
          </p:cNvPr>
          <p:cNvCxnSpPr>
            <a:cxnSpLocks/>
            <a:stCxn id="23" idx="0"/>
            <a:endCxn id="36" idx="0"/>
          </p:cNvCxnSpPr>
          <p:nvPr/>
        </p:nvCxnSpPr>
        <p:spPr>
          <a:xfrm rot="16200000" flipV="1">
            <a:off x="7904672" y="4048127"/>
            <a:ext cx="12700" cy="1207603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Curved 134">
            <a:extLst>
              <a:ext uri="{FF2B5EF4-FFF2-40B4-BE49-F238E27FC236}">
                <a16:creationId xmlns:a16="http://schemas.microsoft.com/office/drawing/2014/main" id="{BCAFD961-723D-448F-9B80-C8DFB14633EA}"/>
              </a:ext>
            </a:extLst>
          </p:cNvPr>
          <p:cNvCxnSpPr>
            <a:cxnSpLocks/>
            <a:stCxn id="2" idx="0"/>
            <a:endCxn id="30" idx="0"/>
          </p:cNvCxnSpPr>
          <p:nvPr/>
        </p:nvCxnSpPr>
        <p:spPr>
          <a:xfrm rot="16200000" flipV="1">
            <a:off x="7904672" y="2838453"/>
            <a:ext cx="12700" cy="1207603"/>
          </a:xfrm>
          <a:prstGeom prst="curvedConnector3">
            <a:avLst>
              <a:gd name="adj1" fmla="val 1349984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E4945A28-B085-4104-AC0F-99346568E45F}"/>
              </a:ext>
            </a:extLst>
          </p:cNvPr>
          <p:cNvCxnSpPr>
            <a:cxnSpLocks/>
            <a:stCxn id="2" idx="0"/>
            <a:endCxn id="35" idx="0"/>
          </p:cNvCxnSpPr>
          <p:nvPr/>
        </p:nvCxnSpPr>
        <p:spPr>
          <a:xfrm rot="16200000" flipV="1">
            <a:off x="7300871" y="2234652"/>
            <a:ext cx="12700" cy="2415205"/>
          </a:xfrm>
          <a:prstGeom prst="curvedConnector3">
            <a:avLst>
              <a:gd name="adj1" fmla="val 255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3B62AE7E-FC23-43C8-A54B-FAC098404A3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687101" y="1612007"/>
            <a:ext cx="12700" cy="1207603"/>
          </a:xfrm>
          <a:prstGeom prst="curvedConnector3">
            <a:avLst>
              <a:gd name="adj1" fmla="val 1349984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Curved 143">
            <a:extLst>
              <a:ext uri="{FF2B5EF4-FFF2-40B4-BE49-F238E27FC236}">
                <a16:creationId xmlns:a16="http://schemas.microsoft.com/office/drawing/2014/main" id="{9410BDAE-BF92-4428-A7FC-35149A211D6F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83300" y="1008206"/>
            <a:ext cx="12700" cy="2415205"/>
          </a:xfrm>
          <a:prstGeom prst="curvedConnector3">
            <a:avLst>
              <a:gd name="adj1" fmla="val 255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Curved 144">
            <a:extLst>
              <a:ext uri="{FF2B5EF4-FFF2-40B4-BE49-F238E27FC236}">
                <a16:creationId xmlns:a16="http://schemas.microsoft.com/office/drawing/2014/main" id="{34EEC061-E1FF-4474-8CB5-BFE8A81387EB}"/>
              </a:ext>
            </a:extLst>
          </p:cNvPr>
          <p:cNvCxnSpPr>
            <a:cxnSpLocks/>
            <a:stCxn id="25" idx="3"/>
            <a:endCxn id="29" idx="3"/>
          </p:cNvCxnSpPr>
          <p:nvPr/>
        </p:nvCxnSpPr>
        <p:spPr>
          <a:xfrm>
            <a:off x="6485099" y="1409021"/>
            <a:ext cx="12700" cy="1212533"/>
          </a:xfrm>
          <a:prstGeom prst="curvedConnector3">
            <a:avLst>
              <a:gd name="adj1" fmla="val 132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Curved 148">
            <a:extLst>
              <a:ext uri="{FF2B5EF4-FFF2-40B4-BE49-F238E27FC236}">
                <a16:creationId xmlns:a16="http://schemas.microsoft.com/office/drawing/2014/main" id="{909FA8D3-E9A6-4FF9-B822-B1298366E3C8}"/>
              </a:ext>
            </a:extLst>
          </p:cNvPr>
          <p:cNvCxnSpPr>
            <a:cxnSpLocks/>
            <a:stCxn id="25" idx="3"/>
            <a:endCxn id="35" idx="3"/>
          </p:cNvCxnSpPr>
          <p:nvPr/>
        </p:nvCxnSpPr>
        <p:spPr>
          <a:xfrm>
            <a:off x="6485099" y="1409021"/>
            <a:ext cx="12700" cy="2425066"/>
          </a:xfrm>
          <a:prstGeom prst="curvedConnector3">
            <a:avLst>
              <a:gd name="adj1" fmla="val 234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A5814B1C-AF37-477B-ADC3-26C9ED08653B}"/>
              </a:ext>
            </a:extLst>
          </p:cNvPr>
          <p:cNvCxnSpPr>
            <a:cxnSpLocks/>
          </p:cNvCxnSpPr>
          <p:nvPr/>
        </p:nvCxnSpPr>
        <p:spPr>
          <a:xfrm>
            <a:off x="7687897" y="2611691"/>
            <a:ext cx="12700" cy="1212533"/>
          </a:xfrm>
          <a:prstGeom prst="curvedConnector3">
            <a:avLst>
              <a:gd name="adj1" fmla="val 132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Curved 153">
            <a:extLst>
              <a:ext uri="{FF2B5EF4-FFF2-40B4-BE49-F238E27FC236}">
                <a16:creationId xmlns:a16="http://schemas.microsoft.com/office/drawing/2014/main" id="{116B917F-7A23-4F19-86FA-757CBD3E5DAC}"/>
              </a:ext>
            </a:extLst>
          </p:cNvPr>
          <p:cNvCxnSpPr>
            <a:cxnSpLocks/>
          </p:cNvCxnSpPr>
          <p:nvPr/>
        </p:nvCxnSpPr>
        <p:spPr>
          <a:xfrm>
            <a:off x="7687897" y="2611691"/>
            <a:ext cx="12700" cy="2425066"/>
          </a:xfrm>
          <a:prstGeom prst="curvedConnector3">
            <a:avLst>
              <a:gd name="adj1" fmla="val 234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Curved 154">
            <a:extLst>
              <a:ext uri="{FF2B5EF4-FFF2-40B4-BE49-F238E27FC236}">
                <a16:creationId xmlns:a16="http://schemas.microsoft.com/office/drawing/2014/main" id="{37A4AA76-194E-4822-8D51-C13A2CEE613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94704" y="1612007"/>
            <a:ext cx="12700" cy="1207603"/>
          </a:xfrm>
          <a:prstGeom prst="curvedConnector3">
            <a:avLst>
              <a:gd name="adj1" fmla="val 989969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Curved 155">
            <a:extLst>
              <a:ext uri="{FF2B5EF4-FFF2-40B4-BE49-F238E27FC236}">
                <a16:creationId xmlns:a16="http://schemas.microsoft.com/office/drawing/2014/main" id="{7DCBB3DD-2ACD-497A-8BE2-820D83AC6DB0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90903" y="1008206"/>
            <a:ext cx="12700" cy="2415205"/>
          </a:xfrm>
          <a:prstGeom prst="curvedConnector3">
            <a:avLst>
              <a:gd name="adj1" fmla="val 1889984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Curved 158">
            <a:extLst>
              <a:ext uri="{FF2B5EF4-FFF2-40B4-BE49-F238E27FC236}">
                <a16:creationId xmlns:a16="http://schemas.microsoft.com/office/drawing/2014/main" id="{8801241E-2C9F-4844-95BF-16633CBCF6F7}"/>
              </a:ext>
            </a:extLst>
          </p:cNvPr>
          <p:cNvCxnSpPr>
            <a:cxnSpLocks/>
            <a:stCxn id="19" idx="0"/>
            <a:endCxn id="34" idx="0"/>
          </p:cNvCxnSpPr>
          <p:nvPr/>
        </p:nvCxnSpPr>
        <p:spPr>
          <a:xfrm rot="16200000" flipV="1">
            <a:off x="6697070" y="418318"/>
            <a:ext cx="12700" cy="3622807"/>
          </a:xfrm>
          <a:prstGeom prst="curvedConnector3">
            <a:avLst>
              <a:gd name="adj1" fmla="val 294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: Curved 162">
            <a:extLst>
              <a:ext uri="{FF2B5EF4-FFF2-40B4-BE49-F238E27FC236}">
                <a16:creationId xmlns:a16="http://schemas.microsoft.com/office/drawing/2014/main" id="{2C732720-D476-48BB-B91D-4E010C4C678B}"/>
              </a:ext>
            </a:extLst>
          </p:cNvPr>
          <p:cNvCxnSpPr>
            <a:cxnSpLocks/>
            <a:stCxn id="24" idx="3"/>
            <a:endCxn id="28" idx="3"/>
          </p:cNvCxnSpPr>
          <p:nvPr/>
        </p:nvCxnSpPr>
        <p:spPr>
          <a:xfrm>
            <a:off x="7692701" y="1409021"/>
            <a:ext cx="12700" cy="1212533"/>
          </a:xfrm>
          <a:prstGeom prst="curvedConnector3">
            <a:avLst>
              <a:gd name="adj1" fmla="val 66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15776FCD-603C-4E27-9CFF-4C6C8C999A0D}"/>
              </a:ext>
            </a:extLst>
          </p:cNvPr>
          <p:cNvCxnSpPr>
            <a:cxnSpLocks/>
            <a:stCxn id="24" idx="3"/>
            <a:endCxn id="30" idx="3"/>
          </p:cNvCxnSpPr>
          <p:nvPr/>
        </p:nvCxnSpPr>
        <p:spPr>
          <a:xfrm>
            <a:off x="7692701" y="1409021"/>
            <a:ext cx="12700" cy="2425066"/>
          </a:xfrm>
          <a:prstGeom prst="curvedConnector3">
            <a:avLst>
              <a:gd name="adj1" fmla="val 144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Curved 170">
            <a:extLst>
              <a:ext uri="{FF2B5EF4-FFF2-40B4-BE49-F238E27FC236}">
                <a16:creationId xmlns:a16="http://schemas.microsoft.com/office/drawing/2014/main" id="{D61F91B2-0B9D-4DC3-B823-8F2B4F1CE07E}"/>
              </a:ext>
            </a:extLst>
          </p:cNvPr>
          <p:cNvCxnSpPr>
            <a:cxnSpLocks/>
            <a:stCxn id="24" idx="3"/>
            <a:endCxn id="36" idx="3"/>
          </p:cNvCxnSpPr>
          <p:nvPr/>
        </p:nvCxnSpPr>
        <p:spPr>
          <a:xfrm>
            <a:off x="7692701" y="1409021"/>
            <a:ext cx="12700" cy="3634740"/>
          </a:xfrm>
          <a:prstGeom prst="curvedConnector3">
            <a:avLst>
              <a:gd name="adj1" fmla="val 246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817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111B8BF-683B-4149-908F-9FC837A1630D}"/>
              </a:ext>
            </a:extLst>
          </p:cNvPr>
          <p:cNvSpPr txBox="1"/>
          <p:nvPr/>
        </p:nvSpPr>
        <p:spPr>
          <a:xfrm>
            <a:off x="137782" y="5104311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CA1450-FC7F-43C4-BF41-C66F1146596B}"/>
              </a:ext>
            </a:extLst>
          </p:cNvPr>
          <p:cNvSpPr/>
          <p:nvPr/>
        </p:nvSpPr>
        <p:spPr bwMode="auto">
          <a:xfrm>
            <a:off x="8116641" y="3442255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2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4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3CBCF4-0A14-4DAD-8CA2-785F73CD26FA}"/>
              </a:ext>
            </a:extLst>
          </p:cNvPr>
          <p:cNvSpPr/>
          <p:nvPr/>
        </p:nvSpPr>
        <p:spPr bwMode="auto">
          <a:xfrm>
            <a:off x="8116641" y="2229722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1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4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D91E53-A1EB-4C81-9C38-7378101F9352}"/>
              </a:ext>
            </a:extLst>
          </p:cNvPr>
          <p:cNvSpPr/>
          <p:nvPr/>
        </p:nvSpPr>
        <p:spPr bwMode="auto">
          <a:xfrm>
            <a:off x="8116641" y="1017189"/>
            <a:ext cx="783663" cy="783663"/>
          </a:xfrm>
          <a:prstGeom prst="rect">
            <a:avLst/>
          </a:prstGeom>
          <a:solidFill>
            <a:srgbClr val="F9AE57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343D46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343D46"/>
                </a:solidFill>
                <a:latin typeface="Consolas" panose="020B0609020204030204" pitchFamily="49" charset="0"/>
              </a:rPr>
              <a:t>(0,4)</a:t>
            </a:r>
            <a:endParaRPr lang="fr-FR" sz="1600" dirty="0">
              <a:solidFill>
                <a:srgbClr val="343D46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81120B-1EC3-499E-B8CF-3B9B42DF2A00}"/>
              </a:ext>
            </a:extLst>
          </p:cNvPr>
          <p:cNvSpPr/>
          <p:nvPr/>
        </p:nvSpPr>
        <p:spPr bwMode="auto">
          <a:xfrm>
            <a:off x="8116641" y="5859531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4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4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03E101-6CB7-4D4F-92D9-AF27570C386E}"/>
              </a:ext>
            </a:extLst>
          </p:cNvPr>
          <p:cNvSpPr/>
          <p:nvPr/>
        </p:nvSpPr>
        <p:spPr bwMode="auto">
          <a:xfrm>
            <a:off x="8116641" y="4651929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3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4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8289CA-6D74-4AB9-9154-693474E4B896}"/>
              </a:ext>
            </a:extLst>
          </p:cNvPr>
          <p:cNvSpPr/>
          <p:nvPr/>
        </p:nvSpPr>
        <p:spPr bwMode="auto">
          <a:xfrm>
            <a:off x="6909038" y="1017189"/>
            <a:ext cx="783663" cy="783663"/>
          </a:xfrm>
          <a:prstGeom prst="rect">
            <a:avLst/>
          </a:prstGeom>
          <a:solidFill>
            <a:srgbClr val="F9AE57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343D46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343D46"/>
                </a:solidFill>
                <a:latin typeface="Consolas" panose="020B0609020204030204" pitchFamily="49" charset="0"/>
              </a:rPr>
              <a:t>(0,3)</a:t>
            </a:r>
            <a:endParaRPr lang="fr-FR" sz="1600" dirty="0">
              <a:solidFill>
                <a:srgbClr val="343D46"/>
              </a:solidFill>
              <a:latin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64A2DC-81FF-4F95-8C55-AE80387D353F}"/>
              </a:ext>
            </a:extLst>
          </p:cNvPr>
          <p:cNvSpPr/>
          <p:nvPr/>
        </p:nvSpPr>
        <p:spPr bwMode="auto">
          <a:xfrm>
            <a:off x="5701436" y="1017189"/>
            <a:ext cx="783663" cy="783663"/>
          </a:xfrm>
          <a:prstGeom prst="rect">
            <a:avLst/>
          </a:prstGeom>
          <a:solidFill>
            <a:srgbClr val="F97B57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343D46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343D46"/>
                </a:solidFill>
                <a:latin typeface="Consolas" panose="020B0609020204030204" pitchFamily="49" charset="0"/>
              </a:rPr>
              <a:t>(0,2)</a:t>
            </a:r>
            <a:endParaRPr lang="fr-FR" sz="1600" dirty="0">
              <a:solidFill>
                <a:srgbClr val="343D46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D7B71A-4DBB-420F-957D-EDFAB991528E}"/>
              </a:ext>
            </a:extLst>
          </p:cNvPr>
          <p:cNvSpPr/>
          <p:nvPr/>
        </p:nvSpPr>
        <p:spPr bwMode="auto">
          <a:xfrm>
            <a:off x="4493834" y="1017189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0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1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9D93F8-AF5D-43F9-8E3A-0356550C91B5}"/>
              </a:ext>
            </a:extLst>
          </p:cNvPr>
          <p:cNvSpPr/>
          <p:nvPr/>
        </p:nvSpPr>
        <p:spPr bwMode="auto">
          <a:xfrm>
            <a:off x="3286232" y="1017189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0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0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5D6ADE-6008-4033-AA24-655BB3108773}"/>
              </a:ext>
            </a:extLst>
          </p:cNvPr>
          <p:cNvSpPr/>
          <p:nvPr/>
        </p:nvSpPr>
        <p:spPr bwMode="auto">
          <a:xfrm>
            <a:off x="6909038" y="2229722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1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3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4F2664-28FF-438B-B69F-D85E079EF791}"/>
              </a:ext>
            </a:extLst>
          </p:cNvPr>
          <p:cNvSpPr/>
          <p:nvPr/>
        </p:nvSpPr>
        <p:spPr bwMode="auto">
          <a:xfrm>
            <a:off x="5701436" y="2229722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1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2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114544-4430-4B8F-8F9D-4ED034B307DB}"/>
              </a:ext>
            </a:extLst>
          </p:cNvPr>
          <p:cNvSpPr/>
          <p:nvPr/>
        </p:nvSpPr>
        <p:spPr bwMode="auto">
          <a:xfrm>
            <a:off x="6909038" y="3442255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2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3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3EB026-7B23-468C-9FE7-A2E08E8DD13F}"/>
              </a:ext>
            </a:extLst>
          </p:cNvPr>
          <p:cNvSpPr/>
          <p:nvPr/>
        </p:nvSpPr>
        <p:spPr bwMode="auto">
          <a:xfrm>
            <a:off x="4493834" y="2229722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1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1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0AADB4-B6D6-41E5-A864-0DFA53818AE1}"/>
              </a:ext>
            </a:extLst>
          </p:cNvPr>
          <p:cNvSpPr/>
          <p:nvPr/>
        </p:nvSpPr>
        <p:spPr bwMode="auto">
          <a:xfrm>
            <a:off x="5701436" y="3442255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2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2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8A6EE7-A390-48BE-8313-23212E3254EE}"/>
              </a:ext>
            </a:extLst>
          </p:cNvPr>
          <p:cNvSpPr/>
          <p:nvPr/>
        </p:nvSpPr>
        <p:spPr bwMode="auto">
          <a:xfrm>
            <a:off x="6909038" y="4651929"/>
            <a:ext cx="783663" cy="783663"/>
          </a:xfrm>
          <a:prstGeom prst="rect">
            <a:avLst/>
          </a:prstGeom>
          <a:solidFill>
            <a:srgbClr val="343D46"/>
          </a:solidFill>
          <a:ln w="63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solidFill>
                  <a:srgbClr val="00EFD1"/>
                </a:solidFill>
                <a:latin typeface="Consolas" panose="020B0609020204030204" pitchFamily="49" charset="0"/>
              </a:rPr>
              <a:t>_chain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600">
                <a:latin typeface="Consolas" panose="020B0609020204030204" pitchFamily="49" charset="0"/>
              </a:rPr>
              <a:t>(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3</a:t>
            </a:r>
            <a:r>
              <a:rPr lang="fr-FR" sz="1600">
                <a:latin typeface="Consolas" panose="020B0609020204030204" pitchFamily="49" charset="0"/>
              </a:rPr>
              <a:t>,</a:t>
            </a:r>
            <a:r>
              <a:rPr lang="fr-FR" sz="1600">
                <a:solidFill>
                  <a:srgbClr val="F9AE57"/>
                </a:solidFill>
                <a:latin typeface="Consolas" panose="020B0609020204030204" pitchFamily="49" charset="0"/>
              </a:rPr>
              <a:t>3</a:t>
            </a:r>
            <a:r>
              <a:rPr lang="fr-FR" sz="1600">
                <a:latin typeface="Consolas" panose="020B0609020204030204" pitchFamily="49" charset="0"/>
              </a:rPr>
              <a:t>)</a:t>
            </a:r>
            <a:endParaRPr lang="fr-FR" sz="1600" dirty="0">
              <a:latin typeface="Consolas" panose="020B0609020204030204" pitchFamily="49" charset="0"/>
            </a:endParaRPr>
          </a:p>
        </p:txBody>
      </p: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B6DAF1B3-ECD6-4D6D-9CD6-229A2075C965}"/>
              </a:ext>
            </a:extLst>
          </p:cNvPr>
          <p:cNvCxnSpPr>
            <a:cxnSpLocks/>
            <a:stCxn id="21" idx="0"/>
            <a:endCxn id="24" idx="0"/>
          </p:cNvCxnSpPr>
          <p:nvPr/>
        </p:nvCxnSpPr>
        <p:spPr>
          <a:xfrm rot="16200000" flipV="1">
            <a:off x="7904671" y="413388"/>
            <a:ext cx="12094" cy="1207602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FFBFC3D8-1511-447A-AE63-F51AA5EC5E3A}"/>
              </a:ext>
            </a:extLst>
          </p:cNvPr>
          <p:cNvCxnSpPr>
            <a:cxnSpLocks/>
            <a:stCxn id="21" idx="0"/>
            <a:endCxn id="26" idx="0"/>
          </p:cNvCxnSpPr>
          <p:nvPr/>
        </p:nvCxnSpPr>
        <p:spPr>
          <a:xfrm rot="16200000" flipV="1">
            <a:off x="6697069" y="-794214"/>
            <a:ext cx="12094" cy="3622806"/>
          </a:xfrm>
          <a:prstGeom prst="curvedConnector3">
            <a:avLst>
              <a:gd name="adj1" fmla="val 5217935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D0796342-3F00-4BFE-B9F0-376E81F329DF}"/>
              </a:ext>
            </a:extLst>
          </p:cNvPr>
          <p:cNvCxnSpPr>
            <a:cxnSpLocks/>
            <a:stCxn id="21" idx="0"/>
            <a:endCxn id="27" idx="0"/>
          </p:cNvCxnSpPr>
          <p:nvPr/>
        </p:nvCxnSpPr>
        <p:spPr>
          <a:xfrm rot="16200000" flipV="1">
            <a:off x="6093269" y="-1398016"/>
            <a:ext cx="12700" cy="4830409"/>
          </a:xfrm>
          <a:prstGeom prst="curvedConnector3">
            <a:avLst>
              <a:gd name="adj1" fmla="val 679763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4961E237-31E1-4D75-BAB7-AD555129F51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893372" y="1409324"/>
            <a:ext cx="12094" cy="1207602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BB1EDE8E-F1DF-4CD0-9A7D-C0CD9DC51C1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893372" y="1409324"/>
            <a:ext cx="12094" cy="2415204"/>
          </a:xfrm>
          <a:prstGeom prst="curvedConnector3">
            <a:avLst>
              <a:gd name="adj1" fmla="val 324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1B0A245C-A73E-4BE1-96E8-19FD569A7BA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893372" y="1409324"/>
            <a:ext cx="12094" cy="3622806"/>
          </a:xfrm>
          <a:prstGeom prst="curvedConnector3">
            <a:avLst>
              <a:gd name="adj1" fmla="val 5217935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Curved 93">
            <a:extLst>
              <a:ext uri="{FF2B5EF4-FFF2-40B4-BE49-F238E27FC236}">
                <a16:creationId xmlns:a16="http://schemas.microsoft.com/office/drawing/2014/main" id="{C5CCCED3-64C8-40F2-8AF6-3EA75C8BB67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893069" y="1409019"/>
            <a:ext cx="12700" cy="4830409"/>
          </a:xfrm>
          <a:prstGeom prst="curvedConnector3">
            <a:avLst>
              <a:gd name="adj1" fmla="val 679763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5D35E5E4-60D4-4674-B52A-FCCB3B6A58E5}"/>
              </a:ext>
            </a:extLst>
          </p:cNvPr>
          <p:cNvCxnSpPr>
            <a:cxnSpLocks/>
            <a:stCxn id="26" idx="0"/>
            <a:endCxn id="27" idx="0"/>
          </p:cNvCxnSpPr>
          <p:nvPr/>
        </p:nvCxnSpPr>
        <p:spPr>
          <a:xfrm rot="16200000" flipV="1">
            <a:off x="4281865" y="413388"/>
            <a:ext cx="12700" cy="1207602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Curved 104">
            <a:extLst>
              <a:ext uri="{FF2B5EF4-FFF2-40B4-BE49-F238E27FC236}">
                <a16:creationId xmlns:a16="http://schemas.microsoft.com/office/drawing/2014/main" id="{3E040299-165A-451D-BDFF-B3FE40FB37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92963" y="-190413"/>
            <a:ext cx="12094" cy="2415204"/>
          </a:xfrm>
          <a:prstGeom prst="curvedConnector3">
            <a:avLst>
              <a:gd name="adj1" fmla="val 324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Curved 105">
            <a:extLst>
              <a:ext uri="{FF2B5EF4-FFF2-40B4-BE49-F238E27FC236}">
                <a16:creationId xmlns:a16="http://schemas.microsoft.com/office/drawing/2014/main" id="{82673272-4A06-414F-BC96-466053B1902A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89162" y="-794214"/>
            <a:ext cx="12094" cy="3622806"/>
          </a:xfrm>
          <a:prstGeom prst="curvedConnector3">
            <a:avLst>
              <a:gd name="adj1" fmla="val 5217935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Curved 106">
            <a:extLst>
              <a:ext uri="{FF2B5EF4-FFF2-40B4-BE49-F238E27FC236}">
                <a16:creationId xmlns:a16="http://schemas.microsoft.com/office/drawing/2014/main" id="{96998185-00D3-4362-8B96-65648D73E53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893372" y="2616622"/>
            <a:ext cx="12094" cy="1207602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or: Curved 107">
            <a:extLst>
              <a:ext uri="{FF2B5EF4-FFF2-40B4-BE49-F238E27FC236}">
                <a16:creationId xmlns:a16="http://schemas.microsoft.com/office/drawing/2014/main" id="{C7316CB7-694F-4508-AD7D-13875A7F46F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893372" y="2616622"/>
            <a:ext cx="12094" cy="2415204"/>
          </a:xfrm>
          <a:prstGeom prst="curvedConnector3">
            <a:avLst>
              <a:gd name="adj1" fmla="val 324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2E06FAB8-4F33-4CCA-93C9-B6FD975403A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893372" y="2616622"/>
            <a:ext cx="12094" cy="3622806"/>
          </a:xfrm>
          <a:prstGeom prst="curvedConnector3">
            <a:avLst>
              <a:gd name="adj1" fmla="val 5217935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Curved 109">
            <a:extLst>
              <a:ext uri="{FF2B5EF4-FFF2-40B4-BE49-F238E27FC236}">
                <a16:creationId xmlns:a16="http://schemas.microsoft.com/office/drawing/2014/main" id="{F6C160F8-E68E-4215-AFFD-E63CCB39BEA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92351" y="413388"/>
            <a:ext cx="12094" cy="1207602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Curved 110">
            <a:extLst>
              <a:ext uri="{FF2B5EF4-FFF2-40B4-BE49-F238E27FC236}">
                <a16:creationId xmlns:a16="http://schemas.microsoft.com/office/drawing/2014/main" id="{2B71A2F1-4D73-47D6-AA0D-825DFBDA4B04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88550" y="-190413"/>
            <a:ext cx="12094" cy="2415204"/>
          </a:xfrm>
          <a:prstGeom prst="curvedConnector3">
            <a:avLst>
              <a:gd name="adj1" fmla="val 324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146FD109-A186-472B-9978-890824F8836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893372" y="3824224"/>
            <a:ext cx="12094" cy="1207602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Curved 112">
            <a:extLst>
              <a:ext uri="{FF2B5EF4-FFF2-40B4-BE49-F238E27FC236}">
                <a16:creationId xmlns:a16="http://schemas.microsoft.com/office/drawing/2014/main" id="{A1F72D0A-0567-499D-AEE6-06D73FE5856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893372" y="3824224"/>
            <a:ext cx="12094" cy="2415204"/>
          </a:xfrm>
          <a:prstGeom prst="curvedConnector3">
            <a:avLst>
              <a:gd name="adj1" fmla="val 324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BD34BDFD-8A19-4279-AB31-EFCA0044546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893372" y="5043760"/>
            <a:ext cx="12094" cy="1207602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Curved 114">
            <a:extLst>
              <a:ext uri="{FF2B5EF4-FFF2-40B4-BE49-F238E27FC236}">
                <a16:creationId xmlns:a16="http://schemas.microsoft.com/office/drawing/2014/main" id="{2DA9D570-0998-4D40-8DBA-F4BCA99BD4E2}"/>
              </a:ext>
            </a:extLst>
          </p:cNvPr>
          <p:cNvCxnSpPr>
            <a:cxnSpLocks/>
            <a:stCxn id="26" idx="3"/>
            <a:endCxn id="34" idx="3"/>
          </p:cNvCxnSpPr>
          <p:nvPr/>
        </p:nvCxnSpPr>
        <p:spPr>
          <a:xfrm>
            <a:off x="5277497" y="1409021"/>
            <a:ext cx="12700" cy="1212533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Curved 119">
            <a:extLst>
              <a:ext uri="{FF2B5EF4-FFF2-40B4-BE49-F238E27FC236}">
                <a16:creationId xmlns:a16="http://schemas.microsoft.com/office/drawing/2014/main" id="{E66A2ED6-D04C-4C74-82B3-AD77DD25E29D}"/>
              </a:ext>
            </a:extLst>
          </p:cNvPr>
          <p:cNvCxnSpPr>
            <a:cxnSpLocks/>
            <a:stCxn id="29" idx="3"/>
            <a:endCxn id="35" idx="3"/>
          </p:cNvCxnSpPr>
          <p:nvPr/>
        </p:nvCxnSpPr>
        <p:spPr>
          <a:xfrm>
            <a:off x="6485099" y="2621554"/>
            <a:ext cx="12700" cy="1212533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Curved 122">
            <a:extLst>
              <a:ext uri="{FF2B5EF4-FFF2-40B4-BE49-F238E27FC236}">
                <a16:creationId xmlns:a16="http://schemas.microsoft.com/office/drawing/2014/main" id="{E623057F-B5F1-4394-AADA-4E66A0602E28}"/>
              </a:ext>
            </a:extLst>
          </p:cNvPr>
          <p:cNvCxnSpPr>
            <a:cxnSpLocks/>
            <a:stCxn id="29" idx="0"/>
            <a:endCxn id="34" idx="0"/>
          </p:cNvCxnSpPr>
          <p:nvPr/>
        </p:nvCxnSpPr>
        <p:spPr>
          <a:xfrm rot="16200000" flipV="1">
            <a:off x="5489467" y="1625921"/>
            <a:ext cx="12700" cy="1207602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Curved 125">
            <a:extLst>
              <a:ext uri="{FF2B5EF4-FFF2-40B4-BE49-F238E27FC236}">
                <a16:creationId xmlns:a16="http://schemas.microsoft.com/office/drawing/2014/main" id="{A2045034-DC31-4C38-828C-66A16CC56E0E}"/>
              </a:ext>
            </a:extLst>
          </p:cNvPr>
          <p:cNvCxnSpPr>
            <a:cxnSpLocks/>
            <a:stCxn id="30" idx="3"/>
            <a:endCxn id="36" idx="3"/>
          </p:cNvCxnSpPr>
          <p:nvPr/>
        </p:nvCxnSpPr>
        <p:spPr>
          <a:xfrm>
            <a:off x="7692701" y="3834087"/>
            <a:ext cx="12700" cy="1209674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Curved 128">
            <a:extLst>
              <a:ext uri="{FF2B5EF4-FFF2-40B4-BE49-F238E27FC236}">
                <a16:creationId xmlns:a16="http://schemas.microsoft.com/office/drawing/2014/main" id="{C9D33161-C883-4A66-9A06-5913E612D84D}"/>
              </a:ext>
            </a:extLst>
          </p:cNvPr>
          <p:cNvCxnSpPr>
            <a:cxnSpLocks/>
            <a:stCxn id="30" idx="0"/>
            <a:endCxn id="35" idx="0"/>
          </p:cNvCxnSpPr>
          <p:nvPr/>
        </p:nvCxnSpPr>
        <p:spPr>
          <a:xfrm rot="16200000" flipV="1">
            <a:off x="6697069" y="2838454"/>
            <a:ext cx="12700" cy="1207602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Curved 131">
            <a:extLst>
              <a:ext uri="{FF2B5EF4-FFF2-40B4-BE49-F238E27FC236}">
                <a16:creationId xmlns:a16="http://schemas.microsoft.com/office/drawing/2014/main" id="{949CFE74-D7F8-4530-80E0-ECA3F18714EC}"/>
              </a:ext>
            </a:extLst>
          </p:cNvPr>
          <p:cNvCxnSpPr>
            <a:cxnSpLocks/>
            <a:stCxn id="23" idx="0"/>
            <a:endCxn id="36" idx="0"/>
          </p:cNvCxnSpPr>
          <p:nvPr/>
        </p:nvCxnSpPr>
        <p:spPr>
          <a:xfrm rot="16200000" flipV="1">
            <a:off x="7904672" y="4048127"/>
            <a:ext cx="12700" cy="1207603"/>
          </a:xfrm>
          <a:prstGeom prst="curvedConnector3">
            <a:avLst>
              <a:gd name="adj1" fmla="val 180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Curved 134">
            <a:extLst>
              <a:ext uri="{FF2B5EF4-FFF2-40B4-BE49-F238E27FC236}">
                <a16:creationId xmlns:a16="http://schemas.microsoft.com/office/drawing/2014/main" id="{BCAFD961-723D-448F-9B80-C8DFB14633EA}"/>
              </a:ext>
            </a:extLst>
          </p:cNvPr>
          <p:cNvCxnSpPr>
            <a:cxnSpLocks/>
            <a:stCxn id="2" idx="0"/>
            <a:endCxn id="30" idx="0"/>
          </p:cNvCxnSpPr>
          <p:nvPr/>
        </p:nvCxnSpPr>
        <p:spPr>
          <a:xfrm rot="16200000" flipV="1">
            <a:off x="7904672" y="2838453"/>
            <a:ext cx="12700" cy="1207603"/>
          </a:xfrm>
          <a:prstGeom prst="curvedConnector3">
            <a:avLst>
              <a:gd name="adj1" fmla="val 1349984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E4945A28-B085-4104-AC0F-99346568E45F}"/>
              </a:ext>
            </a:extLst>
          </p:cNvPr>
          <p:cNvCxnSpPr>
            <a:cxnSpLocks/>
            <a:stCxn id="2" idx="0"/>
            <a:endCxn id="35" idx="0"/>
          </p:cNvCxnSpPr>
          <p:nvPr/>
        </p:nvCxnSpPr>
        <p:spPr>
          <a:xfrm rot="16200000" flipV="1">
            <a:off x="7300871" y="2234652"/>
            <a:ext cx="12700" cy="2415205"/>
          </a:xfrm>
          <a:prstGeom prst="curvedConnector3">
            <a:avLst>
              <a:gd name="adj1" fmla="val 255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Curved 142">
            <a:extLst>
              <a:ext uri="{FF2B5EF4-FFF2-40B4-BE49-F238E27FC236}">
                <a16:creationId xmlns:a16="http://schemas.microsoft.com/office/drawing/2014/main" id="{3B62AE7E-FC23-43C8-A54B-FAC098404A3E}"/>
              </a:ext>
            </a:extLst>
          </p:cNvPr>
          <p:cNvCxnSpPr>
            <a:cxnSpLocks/>
          </p:cNvCxnSpPr>
          <p:nvPr/>
        </p:nvCxnSpPr>
        <p:spPr>
          <a:xfrm rot="16200000" flipV="1">
            <a:off x="6687101" y="1612007"/>
            <a:ext cx="12700" cy="1207603"/>
          </a:xfrm>
          <a:prstGeom prst="curvedConnector3">
            <a:avLst>
              <a:gd name="adj1" fmla="val 1349984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Curved 143">
            <a:extLst>
              <a:ext uri="{FF2B5EF4-FFF2-40B4-BE49-F238E27FC236}">
                <a16:creationId xmlns:a16="http://schemas.microsoft.com/office/drawing/2014/main" id="{9410BDAE-BF92-4428-A7FC-35149A211D6F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83300" y="1008206"/>
            <a:ext cx="12700" cy="2415205"/>
          </a:xfrm>
          <a:prstGeom prst="curvedConnector3">
            <a:avLst>
              <a:gd name="adj1" fmla="val 255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Curved 144">
            <a:extLst>
              <a:ext uri="{FF2B5EF4-FFF2-40B4-BE49-F238E27FC236}">
                <a16:creationId xmlns:a16="http://schemas.microsoft.com/office/drawing/2014/main" id="{34EEC061-E1FF-4474-8CB5-BFE8A81387EB}"/>
              </a:ext>
            </a:extLst>
          </p:cNvPr>
          <p:cNvCxnSpPr>
            <a:cxnSpLocks/>
            <a:stCxn id="25" idx="3"/>
            <a:endCxn id="29" idx="3"/>
          </p:cNvCxnSpPr>
          <p:nvPr/>
        </p:nvCxnSpPr>
        <p:spPr>
          <a:xfrm>
            <a:off x="6485099" y="1409021"/>
            <a:ext cx="12700" cy="1212533"/>
          </a:xfrm>
          <a:prstGeom prst="curvedConnector3">
            <a:avLst>
              <a:gd name="adj1" fmla="val 132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Curved 148">
            <a:extLst>
              <a:ext uri="{FF2B5EF4-FFF2-40B4-BE49-F238E27FC236}">
                <a16:creationId xmlns:a16="http://schemas.microsoft.com/office/drawing/2014/main" id="{909FA8D3-E9A6-4FF9-B822-B1298366E3C8}"/>
              </a:ext>
            </a:extLst>
          </p:cNvPr>
          <p:cNvCxnSpPr>
            <a:cxnSpLocks/>
            <a:stCxn id="25" idx="3"/>
            <a:endCxn id="35" idx="3"/>
          </p:cNvCxnSpPr>
          <p:nvPr/>
        </p:nvCxnSpPr>
        <p:spPr>
          <a:xfrm>
            <a:off x="6485099" y="1409021"/>
            <a:ext cx="12700" cy="2425066"/>
          </a:xfrm>
          <a:prstGeom prst="curvedConnector3">
            <a:avLst>
              <a:gd name="adj1" fmla="val 234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A5814B1C-AF37-477B-ADC3-26C9ED08653B}"/>
              </a:ext>
            </a:extLst>
          </p:cNvPr>
          <p:cNvCxnSpPr>
            <a:cxnSpLocks/>
          </p:cNvCxnSpPr>
          <p:nvPr/>
        </p:nvCxnSpPr>
        <p:spPr>
          <a:xfrm>
            <a:off x="7687897" y="2611691"/>
            <a:ext cx="12700" cy="1212533"/>
          </a:xfrm>
          <a:prstGeom prst="curvedConnector3">
            <a:avLst>
              <a:gd name="adj1" fmla="val 132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Curved 153">
            <a:extLst>
              <a:ext uri="{FF2B5EF4-FFF2-40B4-BE49-F238E27FC236}">
                <a16:creationId xmlns:a16="http://schemas.microsoft.com/office/drawing/2014/main" id="{116B917F-7A23-4F19-86FA-757CBD3E5DAC}"/>
              </a:ext>
            </a:extLst>
          </p:cNvPr>
          <p:cNvCxnSpPr>
            <a:cxnSpLocks/>
          </p:cNvCxnSpPr>
          <p:nvPr/>
        </p:nvCxnSpPr>
        <p:spPr>
          <a:xfrm>
            <a:off x="7687897" y="2611691"/>
            <a:ext cx="12700" cy="2425066"/>
          </a:xfrm>
          <a:prstGeom prst="curvedConnector3">
            <a:avLst>
              <a:gd name="adj1" fmla="val 234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or: Curved 154">
            <a:extLst>
              <a:ext uri="{FF2B5EF4-FFF2-40B4-BE49-F238E27FC236}">
                <a16:creationId xmlns:a16="http://schemas.microsoft.com/office/drawing/2014/main" id="{37A4AA76-194E-4822-8D51-C13A2CEE613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94704" y="1612007"/>
            <a:ext cx="12700" cy="1207603"/>
          </a:xfrm>
          <a:prstGeom prst="curvedConnector3">
            <a:avLst>
              <a:gd name="adj1" fmla="val 989969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Curved 155">
            <a:extLst>
              <a:ext uri="{FF2B5EF4-FFF2-40B4-BE49-F238E27FC236}">
                <a16:creationId xmlns:a16="http://schemas.microsoft.com/office/drawing/2014/main" id="{7DCBB3DD-2ACD-497A-8BE2-820D83AC6DB0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90903" y="1008206"/>
            <a:ext cx="12700" cy="2415205"/>
          </a:xfrm>
          <a:prstGeom prst="curvedConnector3">
            <a:avLst>
              <a:gd name="adj1" fmla="val 1889984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nector: Curved 158">
            <a:extLst>
              <a:ext uri="{FF2B5EF4-FFF2-40B4-BE49-F238E27FC236}">
                <a16:creationId xmlns:a16="http://schemas.microsoft.com/office/drawing/2014/main" id="{8801241E-2C9F-4844-95BF-16633CBCF6F7}"/>
              </a:ext>
            </a:extLst>
          </p:cNvPr>
          <p:cNvCxnSpPr>
            <a:cxnSpLocks/>
            <a:stCxn id="19" idx="0"/>
            <a:endCxn id="34" idx="0"/>
          </p:cNvCxnSpPr>
          <p:nvPr/>
        </p:nvCxnSpPr>
        <p:spPr>
          <a:xfrm rot="16200000" flipV="1">
            <a:off x="6697070" y="418318"/>
            <a:ext cx="12700" cy="3622807"/>
          </a:xfrm>
          <a:prstGeom prst="curvedConnector3">
            <a:avLst>
              <a:gd name="adj1" fmla="val 294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nector: Curved 162">
            <a:extLst>
              <a:ext uri="{FF2B5EF4-FFF2-40B4-BE49-F238E27FC236}">
                <a16:creationId xmlns:a16="http://schemas.microsoft.com/office/drawing/2014/main" id="{2C732720-D476-48BB-B91D-4E010C4C678B}"/>
              </a:ext>
            </a:extLst>
          </p:cNvPr>
          <p:cNvCxnSpPr>
            <a:cxnSpLocks/>
            <a:stCxn id="24" idx="3"/>
            <a:endCxn id="28" idx="3"/>
          </p:cNvCxnSpPr>
          <p:nvPr/>
        </p:nvCxnSpPr>
        <p:spPr>
          <a:xfrm>
            <a:off x="7692701" y="1409021"/>
            <a:ext cx="12700" cy="1212533"/>
          </a:xfrm>
          <a:prstGeom prst="curvedConnector3">
            <a:avLst>
              <a:gd name="adj1" fmla="val 66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Curved 166">
            <a:extLst>
              <a:ext uri="{FF2B5EF4-FFF2-40B4-BE49-F238E27FC236}">
                <a16:creationId xmlns:a16="http://schemas.microsoft.com/office/drawing/2014/main" id="{15776FCD-603C-4E27-9CFF-4C6C8C999A0D}"/>
              </a:ext>
            </a:extLst>
          </p:cNvPr>
          <p:cNvCxnSpPr>
            <a:cxnSpLocks/>
            <a:stCxn id="24" idx="3"/>
            <a:endCxn id="30" idx="3"/>
          </p:cNvCxnSpPr>
          <p:nvPr/>
        </p:nvCxnSpPr>
        <p:spPr>
          <a:xfrm>
            <a:off x="7692701" y="1409021"/>
            <a:ext cx="12700" cy="2425066"/>
          </a:xfrm>
          <a:prstGeom prst="curvedConnector3">
            <a:avLst>
              <a:gd name="adj1" fmla="val 144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nector: Curved 170">
            <a:extLst>
              <a:ext uri="{FF2B5EF4-FFF2-40B4-BE49-F238E27FC236}">
                <a16:creationId xmlns:a16="http://schemas.microsoft.com/office/drawing/2014/main" id="{D61F91B2-0B9D-4DC3-B823-8F2B4F1CE07E}"/>
              </a:ext>
            </a:extLst>
          </p:cNvPr>
          <p:cNvCxnSpPr>
            <a:cxnSpLocks/>
            <a:stCxn id="24" idx="3"/>
            <a:endCxn id="36" idx="3"/>
          </p:cNvCxnSpPr>
          <p:nvPr/>
        </p:nvCxnSpPr>
        <p:spPr>
          <a:xfrm>
            <a:off x="7692701" y="1409021"/>
            <a:ext cx="12700" cy="3634740"/>
          </a:xfrm>
          <a:prstGeom prst="curvedConnector3">
            <a:avLst>
              <a:gd name="adj1" fmla="val 2460000"/>
            </a:avLst>
          </a:prstGeom>
          <a:ln>
            <a:solidFill>
              <a:srgbClr val="00EFD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6A9F7EAE-AC88-4DC1-ACD1-F1E3F43173A2}"/>
              </a:ext>
            </a:extLst>
          </p:cNvPr>
          <p:cNvCxnSpPr>
            <a:cxnSpLocks/>
            <a:stCxn id="21" idx="0"/>
            <a:endCxn id="25" idx="0"/>
          </p:cNvCxnSpPr>
          <p:nvPr/>
        </p:nvCxnSpPr>
        <p:spPr>
          <a:xfrm rot="16200000" flipV="1">
            <a:off x="7300870" y="-190413"/>
            <a:ext cx="12094" cy="2415204"/>
          </a:xfrm>
          <a:prstGeom prst="curvedConnector3">
            <a:avLst>
              <a:gd name="adj1" fmla="val 3240000"/>
            </a:avLst>
          </a:prstGeom>
          <a:ln w="28575">
            <a:solidFill>
              <a:srgbClr val="F97B5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D5D9B5D3-5E44-4B7D-B884-C093D29363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696764" y="413388"/>
            <a:ext cx="12094" cy="1207602"/>
          </a:xfrm>
          <a:prstGeom prst="curvedConnector3">
            <a:avLst>
              <a:gd name="adj1" fmla="val 1800000"/>
            </a:avLst>
          </a:prstGeom>
          <a:ln w="28575">
            <a:solidFill>
              <a:srgbClr val="F97B5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58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9D1091-A8DC-4B7F-9341-7087C474F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1828800"/>
            <a:ext cx="2781300" cy="2781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9460F5-87FD-49E4-86EA-FAB0F68959C2}"/>
              </a:ext>
            </a:extLst>
          </p:cNvPr>
          <p:cNvSpPr txBox="1"/>
          <p:nvPr/>
        </p:nvSpPr>
        <p:spPr>
          <a:xfrm>
            <a:off x="4718050" y="2717800"/>
            <a:ext cx="5537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/>
              <a:t>: (</a:t>
            </a:r>
            <a:r>
              <a:rPr lang="fr-FR" sz="8800">
                <a:solidFill>
                  <a:schemeClr val="bg2">
                    <a:lumMod val="90000"/>
                  </a:schemeClr>
                </a:solidFill>
              </a:rPr>
              <a:t>i</a:t>
            </a:r>
            <a:r>
              <a:rPr lang="fr-FR" sz="8800"/>
              <a:t>, </a:t>
            </a:r>
            <a:r>
              <a:rPr lang="fr-FR" sz="8800">
                <a:solidFill>
                  <a:schemeClr val="bg2">
                    <a:lumMod val="90000"/>
                  </a:schemeClr>
                </a:solidFill>
              </a:rPr>
              <a:t>j</a:t>
            </a:r>
            <a:r>
              <a:rPr lang="fr-FR" sz="8800"/>
              <a:t>)</a:t>
            </a:r>
            <a:endParaRPr lang="fr-FR" sz="8800" dirty="0"/>
          </a:p>
        </p:txBody>
      </p:sp>
    </p:spTree>
    <p:extLst>
      <p:ext uri="{BB962C8B-B14F-4D97-AF65-F5344CB8AC3E}">
        <p14:creationId xmlns:p14="http://schemas.microsoft.com/office/powerpoint/2010/main" val="2719053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401FD6-2342-42CD-B8C1-6C84E788B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44" y="505123"/>
            <a:ext cx="11846513" cy="5847755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sz="2200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sz="2200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_chain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lookup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lookup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{}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lookup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is None else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lookup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lookup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lookup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5FDB9"/>
                </a:solidFill>
                <a:effectLst/>
                <a:latin typeface="Consolas" panose="020B0609020204030204" pitchFamily="49" charset="0"/>
              </a:rPr>
              <a:t>"inf"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_chain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lookup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_chain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lookup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lookup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lookup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2200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_chain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fr-FR" altLang="fr-FR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8983F9-F25D-4412-980D-AC5543E41358}"/>
              </a:ext>
            </a:extLst>
          </p:cNvPr>
          <p:cNvSpPr/>
          <p:nvPr/>
        </p:nvSpPr>
        <p:spPr bwMode="auto">
          <a:xfrm>
            <a:off x="4984304" y="931133"/>
            <a:ext cx="1794321" cy="300767"/>
          </a:xfrm>
          <a:prstGeom prst="rect">
            <a:avLst/>
          </a:prstGeom>
          <a:solidFill>
            <a:srgbClr val="F9AE57">
              <a:alpha val="20000"/>
            </a:srgbClr>
          </a:solidFill>
          <a:ln w="9525">
            <a:solidFill>
              <a:srgbClr val="F9AE57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434691-B12F-44F3-9A1A-1AE02DB77437}"/>
              </a:ext>
            </a:extLst>
          </p:cNvPr>
          <p:cNvSpPr/>
          <p:nvPr/>
        </p:nvSpPr>
        <p:spPr bwMode="auto">
          <a:xfrm>
            <a:off x="1466718" y="1283083"/>
            <a:ext cx="6381881" cy="300767"/>
          </a:xfrm>
          <a:prstGeom prst="rect">
            <a:avLst/>
          </a:prstGeom>
          <a:solidFill>
            <a:srgbClr val="00EFD1">
              <a:alpha val="20000"/>
            </a:srgbClr>
          </a:solidFill>
          <a:ln w="9525">
            <a:solidFill>
              <a:srgbClr val="00EFD1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14AFA1-4C31-4148-B16A-5CB761CA0CB4}"/>
              </a:ext>
            </a:extLst>
          </p:cNvPr>
          <p:cNvSpPr/>
          <p:nvPr/>
        </p:nvSpPr>
        <p:spPr bwMode="auto">
          <a:xfrm>
            <a:off x="1466719" y="1609199"/>
            <a:ext cx="3876806" cy="695851"/>
          </a:xfrm>
          <a:prstGeom prst="rect">
            <a:avLst/>
          </a:prstGeom>
          <a:solidFill>
            <a:srgbClr val="F97B57">
              <a:alpha val="20000"/>
            </a:srgbClr>
          </a:solidFill>
          <a:ln w="9525">
            <a:solidFill>
              <a:srgbClr val="F97B57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A76927-AC33-4385-A61C-03AE91BFADE6}"/>
              </a:ext>
            </a:extLst>
          </p:cNvPr>
          <p:cNvSpPr/>
          <p:nvPr/>
        </p:nvSpPr>
        <p:spPr bwMode="auto">
          <a:xfrm>
            <a:off x="2020787" y="5239274"/>
            <a:ext cx="3322737" cy="747189"/>
          </a:xfrm>
          <a:custGeom>
            <a:avLst/>
            <a:gdLst>
              <a:gd name="connsiteX0" fmla="*/ 0 w 3533617"/>
              <a:gd name="connsiteY0" fmla="*/ 0 h 712470"/>
              <a:gd name="connsiteX1" fmla="*/ 2438796 w 3533617"/>
              <a:gd name="connsiteY1" fmla="*/ 0 h 712470"/>
              <a:gd name="connsiteX2" fmla="*/ 2438796 w 3533617"/>
              <a:gd name="connsiteY2" fmla="*/ 329024 h 712470"/>
              <a:gd name="connsiteX3" fmla="*/ 3533617 w 3533617"/>
              <a:gd name="connsiteY3" fmla="*/ 329024 h 712470"/>
              <a:gd name="connsiteX4" fmla="*/ 3533617 w 3533617"/>
              <a:gd name="connsiteY4" fmla="*/ 712470 h 712470"/>
              <a:gd name="connsiteX5" fmla="*/ 0 w 3533617"/>
              <a:gd name="connsiteY5" fmla="*/ 712470 h 712470"/>
              <a:gd name="connsiteX0" fmla="*/ 0 w 3533617"/>
              <a:gd name="connsiteY0" fmla="*/ 0 h 712470"/>
              <a:gd name="connsiteX1" fmla="*/ 2438796 w 3533617"/>
              <a:gd name="connsiteY1" fmla="*/ 0 h 712470"/>
              <a:gd name="connsiteX2" fmla="*/ 2797571 w 3533617"/>
              <a:gd name="connsiteY2" fmla="*/ 329024 h 712470"/>
              <a:gd name="connsiteX3" fmla="*/ 3533617 w 3533617"/>
              <a:gd name="connsiteY3" fmla="*/ 329024 h 712470"/>
              <a:gd name="connsiteX4" fmla="*/ 3533617 w 3533617"/>
              <a:gd name="connsiteY4" fmla="*/ 712470 h 712470"/>
              <a:gd name="connsiteX5" fmla="*/ 0 w 3533617"/>
              <a:gd name="connsiteY5" fmla="*/ 712470 h 712470"/>
              <a:gd name="connsiteX6" fmla="*/ 0 w 3533617"/>
              <a:gd name="connsiteY6" fmla="*/ 0 h 712470"/>
              <a:gd name="connsiteX0" fmla="*/ 0 w 3533617"/>
              <a:gd name="connsiteY0" fmla="*/ 0 h 712470"/>
              <a:gd name="connsiteX1" fmla="*/ 2794396 w 3533617"/>
              <a:gd name="connsiteY1" fmla="*/ 0 h 712470"/>
              <a:gd name="connsiteX2" fmla="*/ 2797571 w 3533617"/>
              <a:gd name="connsiteY2" fmla="*/ 329024 h 712470"/>
              <a:gd name="connsiteX3" fmla="*/ 3533617 w 3533617"/>
              <a:gd name="connsiteY3" fmla="*/ 329024 h 712470"/>
              <a:gd name="connsiteX4" fmla="*/ 3533617 w 3533617"/>
              <a:gd name="connsiteY4" fmla="*/ 712470 h 712470"/>
              <a:gd name="connsiteX5" fmla="*/ 0 w 3533617"/>
              <a:gd name="connsiteY5" fmla="*/ 712470 h 712470"/>
              <a:gd name="connsiteX6" fmla="*/ 0 w 3533617"/>
              <a:gd name="connsiteY6" fmla="*/ 0 h 712470"/>
              <a:gd name="connsiteX0" fmla="*/ 0 w 3533617"/>
              <a:gd name="connsiteY0" fmla="*/ 0 h 712470"/>
              <a:gd name="connsiteX1" fmla="*/ 2794396 w 3533617"/>
              <a:gd name="connsiteY1" fmla="*/ 0 h 712470"/>
              <a:gd name="connsiteX2" fmla="*/ 2571721 w 3533617"/>
              <a:gd name="connsiteY2" fmla="*/ 413998 h 712470"/>
              <a:gd name="connsiteX3" fmla="*/ 3533617 w 3533617"/>
              <a:gd name="connsiteY3" fmla="*/ 329024 h 712470"/>
              <a:gd name="connsiteX4" fmla="*/ 3533617 w 3533617"/>
              <a:gd name="connsiteY4" fmla="*/ 712470 h 712470"/>
              <a:gd name="connsiteX5" fmla="*/ 0 w 3533617"/>
              <a:gd name="connsiteY5" fmla="*/ 712470 h 712470"/>
              <a:gd name="connsiteX6" fmla="*/ 0 w 3533617"/>
              <a:gd name="connsiteY6" fmla="*/ 0 h 712470"/>
              <a:gd name="connsiteX0" fmla="*/ 0 w 3533617"/>
              <a:gd name="connsiteY0" fmla="*/ 0 h 712470"/>
              <a:gd name="connsiteX1" fmla="*/ 2576334 w 3533617"/>
              <a:gd name="connsiteY1" fmla="*/ 0 h 712470"/>
              <a:gd name="connsiteX2" fmla="*/ 2571721 w 3533617"/>
              <a:gd name="connsiteY2" fmla="*/ 413998 h 712470"/>
              <a:gd name="connsiteX3" fmla="*/ 3533617 w 3533617"/>
              <a:gd name="connsiteY3" fmla="*/ 329024 h 712470"/>
              <a:gd name="connsiteX4" fmla="*/ 3533617 w 3533617"/>
              <a:gd name="connsiteY4" fmla="*/ 712470 h 712470"/>
              <a:gd name="connsiteX5" fmla="*/ 0 w 3533617"/>
              <a:gd name="connsiteY5" fmla="*/ 712470 h 712470"/>
              <a:gd name="connsiteX6" fmla="*/ 0 w 3533617"/>
              <a:gd name="connsiteY6" fmla="*/ 0 h 712470"/>
              <a:gd name="connsiteX0" fmla="*/ 0 w 3595921"/>
              <a:gd name="connsiteY0" fmla="*/ 0 h 712470"/>
              <a:gd name="connsiteX1" fmla="*/ 2576334 w 3595921"/>
              <a:gd name="connsiteY1" fmla="*/ 0 h 712470"/>
              <a:gd name="connsiteX2" fmla="*/ 2571721 w 3595921"/>
              <a:gd name="connsiteY2" fmla="*/ 413998 h 712470"/>
              <a:gd name="connsiteX3" fmla="*/ 3595921 w 3595921"/>
              <a:gd name="connsiteY3" fmla="*/ 456485 h 712470"/>
              <a:gd name="connsiteX4" fmla="*/ 3533617 w 3595921"/>
              <a:gd name="connsiteY4" fmla="*/ 712470 h 712470"/>
              <a:gd name="connsiteX5" fmla="*/ 0 w 3595921"/>
              <a:gd name="connsiteY5" fmla="*/ 712470 h 712470"/>
              <a:gd name="connsiteX6" fmla="*/ 0 w 3595921"/>
              <a:gd name="connsiteY6" fmla="*/ 0 h 712470"/>
              <a:gd name="connsiteX0" fmla="*/ 0 w 3611497"/>
              <a:gd name="connsiteY0" fmla="*/ 0 h 712470"/>
              <a:gd name="connsiteX1" fmla="*/ 2576334 w 3611497"/>
              <a:gd name="connsiteY1" fmla="*/ 0 h 712470"/>
              <a:gd name="connsiteX2" fmla="*/ 2571721 w 3611497"/>
              <a:gd name="connsiteY2" fmla="*/ 413998 h 712470"/>
              <a:gd name="connsiteX3" fmla="*/ 3595921 w 3611497"/>
              <a:gd name="connsiteY3" fmla="*/ 456485 h 712470"/>
              <a:gd name="connsiteX4" fmla="*/ 3611497 w 3611497"/>
              <a:gd name="connsiteY4" fmla="*/ 708608 h 712470"/>
              <a:gd name="connsiteX5" fmla="*/ 0 w 3611497"/>
              <a:gd name="connsiteY5" fmla="*/ 712470 h 712470"/>
              <a:gd name="connsiteX6" fmla="*/ 0 w 3611497"/>
              <a:gd name="connsiteY6" fmla="*/ 0 h 712470"/>
              <a:gd name="connsiteX0" fmla="*/ 0 w 3611497"/>
              <a:gd name="connsiteY0" fmla="*/ 0 h 712470"/>
              <a:gd name="connsiteX1" fmla="*/ 2576334 w 3611497"/>
              <a:gd name="connsiteY1" fmla="*/ 0 h 712470"/>
              <a:gd name="connsiteX2" fmla="*/ 2579509 w 3611497"/>
              <a:gd name="connsiteY2" fmla="*/ 460348 h 712470"/>
              <a:gd name="connsiteX3" fmla="*/ 3595921 w 3611497"/>
              <a:gd name="connsiteY3" fmla="*/ 456485 h 712470"/>
              <a:gd name="connsiteX4" fmla="*/ 3611497 w 3611497"/>
              <a:gd name="connsiteY4" fmla="*/ 708608 h 712470"/>
              <a:gd name="connsiteX5" fmla="*/ 0 w 3611497"/>
              <a:gd name="connsiteY5" fmla="*/ 712470 h 712470"/>
              <a:gd name="connsiteX6" fmla="*/ 0 w 3611497"/>
              <a:gd name="connsiteY6" fmla="*/ 0 h 712470"/>
              <a:gd name="connsiteX0" fmla="*/ 0 w 3611497"/>
              <a:gd name="connsiteY0" fmla="*/ 0 h 712470"/>
              <a:gd name="connsiteX1" fmla="*/ 2576334 w 3611497"/>
              <a:gd name="connsiteY1" fmla="*/ 0 h 712470"/>
              <a:gd name="connsiteX2" fmla="*/ 2579509 w 3611497"/>
              <a:gd name="connsiteY2" fmla="*/ 444898 h 712470"/>
              <a:gd name="connsiteX3" fmla="*/ 3595921 w 3611497"/>
              <a:gd name="connsiteY3" fmla="*/ 456485 h 712470"/>
              <a:gd name="connsiteX4" fmla="*/ 3611497 w 3611497"/>
              <a:gd name="connsiteY4" fmla="*/ 708608 h 712470"/>
              <a:gd name="connsiteX5" fmla="*/ 0 w 3611497"/>
              <a:gd name="connsiteY5" fmla="*/ 712470 h 712470"/>
              <a:gd name="connsiteX6" fmla="*/ 0 w 3611497"/>
              <a:gd name="connsiteY6" fmla="*/ 0 h 712470"/>
              <a:gd name="connsiteX0" fmla="*/ 0 w 3611497"/>
              <a:gd name="connsiteY0" fmla="*/ 0 h 712470"/>
              <a:gd name="connsiteX1" fmla="*/ 2576334 w 3611497"/>
              <a:gd name="connsiteY1" fmla="*/ 0 h 712470"/>
              <a:gd name="connsiteX2" fmla="*/ 2913320 w 3611497"/>
              <a:gd name="connsiteY2" fmla="*/ 403024 h 712470"/>
              <a:gd name="connsiteX3" fmla="*/ 3595921 w 3611497"/>
              <a:gd name="connsiteY3" fmla="*/ 456485 h 712470"/>
              <a:gd name="connsiteX4" fmla="*/ 3611497 w 3611497"/>
              <a:gd name="connsiteY4" fmla="*/ 708608 h 712470"/>
              <a:gd name="connsiteX5" fmla="*/ 0 w 3611497"/>
              <a:gd name="connsiteY5" fmla="*/ 712470 h 712470"/>
              <a:gd name="connsiteX6" fmla="*/ 0 w 3611497"/>
              <a:gd name="connsiteY6" fmla="*/ 0 h 712470"/>
              <a:gd name="connsiteX0" fmla="*/ 0 w 3611497"/>
              <a:gd name="connsiteY0" fmla="*/ 0 h 712470"/>
              <a:gd name="connsiteX1" fmla="*/ 2576334 w 3611497"/>
              <a:gd name="connsiteY1" fmla="*/ 0 h 712470"/>
              <a:gd name="connsiteX2" fmla="*/ 2913320 w 3611497"/>
              <a:gd name="connsiteY2" fmla="*/ 403024 h 712470"/>
              <a:gd name="connsiteX3" fmla="*/ 3607048 w 3611497"/>
              <a:gd name="connsiteY3" fmla="*/ 372737 h 712470"/>
              <a:gd name="connsiteX4" fmla="*/ 3611497 w 3611497"/>
              <a:gd name="connsiteY4" fmla="*/ 708608 h 712470"/>
              <a:gd name="connsiteX5" fmla="*/ 0 w 3611497"/>
              <a:gd name="connsiteY5" fmla="*/ 712470 h 712470"/>
              <a:gd name="connsiteX6" fmla="*/ 0 w 3611497"/>
              <a:gd name="connsiteY6" fmla="*/ 0 h 712470"/>
              <a:gd name="connsiteX0" fmla="*/ 0 w 3611497"/>
              <a:gd name="connsiteY0" fmla="*/ 0 h 712470"/>
              <a:gd name="connsiteX1" fmla="*/ 2576334 w 3611497"/>
              <a:gd name="connsiteY1" fmla="*/ 0 h 712470"/>
              <a:gd name="connsiteX2" fmla="*/ 2902193 w 3611497"/>
              <a:gd name="connsiteY2" fmla="*/ 376853 h 712470"/>
              <a:gd name="connsiteX3" fmla="*/ 3607048 w 3611497"/>
              <a:gd name="connsiteY3" fmla="*/ 372737 h 712470"/>
              <a:gd name="connsiteX4" fmla="*/ 3611497 w 3611497"/>
              <a:gd name="connsiteY4" fmla="*/ 708608 h 712470"/>
              <a:gd name="connsiteX5" fmla="*/ 0 w 3611497"/>
              <a:gd name="connsiteY5" fmla="*/ 712470 h 712470"/>
              <a:gd name="connsiteX6" fmla="*/ 0 w 3611497"/>
              <a:gd name="connsiteY6" fmla="*/ 0 h 712470"/>
              <a:gd name="connsiteX0" fmla="*/ 0 w 3611497"/>
              <a:gd name="connsiteY0" fmla="*/ 0 h 712470"/>
              <a:gd name="connsiteX1" fmla="*/ 2904582 w 3611497"/>
              <a:gd name="connsiteY1" fmla="*/ 10469 h 712470"/>
              <a:gd name="connsiteX2" fmla="*/ 2902193 w 3611497"/>
              <a:gd name="connsiteY2" fmla="*/ 376853 h 712470"/>
              <a:gd name="connsiteX3" fmla="*/ 3607048 w 3611497"/>
              <a:gd name="connsiteY3" fmla="*/ 372737 h 712470"/>
              <a:gd name="connsiteX4" fmla="*/ 3611497 w 3611497"/>
              <a:gd name="connsiteY4" fmla="*/ 708608 h 712470"/>
              <a:gd name="connsiteX5" fmla="*/ 0 w 3611497"/>
              <a:gd name="connsiteY5" fmla="*/ 712470 h 712470"/>
              <a:gd name="connsiteX6" fmla="*/ 0 w 3611497"/>
              <a:gd name="connsiteY6" fmla="*/ 0 h 712470"/>
              <a:gd name="connsiteX0" fmla="*/ 0 w 3611497"/>
              <a:gd name="connsiteY0" fmla="*/ 0 h 712470"/>
              <a:gd name="connsiteX1" fmla="*/ 2893455 w 3611497"/>
              <a:gd name="connsiteY1" fmla="*/ 5235 h 712470"/>
              <a:gd name="connsiteX2" fmla="*/ 2902193 w 3611497"/>
              <a:gd name="connsiteY2" fmla="*/ 376853 h 712470"/>
              <a:gd name="connsiteX3" fmla="*/ 3607048 w 3611497"/>
              <a:gd name="connsiteY3" fmla="*/ 372737 h 712470"/>
              <a:gd name="connsiteX4" fmla="*/ 3611497 w 3611497"/>
              <a:gd name="connsiteY4" fmla="*/ 708608 h 712470"/>
              <a:gd name="connsiteX5" fmla="*/ 0 w 3611497"/>
              <a:gd name="connsiteY5" fmla="*/ 712470 h 712470"/>
              <a:gd name="connsiteX6" fmla="*/ 0 w 3611497"/>
              <a:gd name="connsiteY6" fmla="*/ 0 h 712470"/>
              <a:gd name="connsiteX0" fmla="*/ 0 w 3611497"/>
              <a:gd name="connsiteY0" fmla="*/ 0 h 712470"/>
              <a:gd name="connsiteX1" fmla="*/ 2893455 w 3611497"/>
              <a:gd name="connsiteY1" fmla="*/ 5235 h 712470"/>
              <a:gd name="connsiteX2" fmla="*/ 2827782 w 3611497"/>
              <a:gd name="connsiteY2" fmla="*/ 376853 h 712470"/>
              <a:gd name="connsiteX3" fmla="*/ 3607048 w 3611497"/>
              <a:gd name="connsiteY3" fmla="*/ 372737 h 712470"/>
              <a:gd name="connsiteX4" fmla="*/ 3611497 w 3611497"/>
              <a:gd name="connsiteY4" fmla="*/ 708608 h 712470"/>
              <a:gd name="connsiteX5" fmla="*/ 0 w 3611497"/>
              <a:gd name="connsiteY5" fmla="*/ 712470 h 712470"/>
              <a:gd name="connsiteX6" fmla="*/ 0 w 3611497"/>
              <a:gd name="connsiteY6" fmla="*/ 0 h 712470"/>
              <a:gd name="connsiteX0" fmla="*/ 0 w 3611497"/>
              <a:gd name="connsiteY0" fmla="*/ 0 h 712470"/>
              <a:gd name="connsiteX1" fmla="*/ 2807595 w 3611497"/>
              <a:gd name="connsiteY1" fmla="*/ 5235 h 712470"/>
              <a:gd name="connsiteX2" fmla="*/ 2827782 w 3611497"/>
              <a:gd name="connsiteY2" fmla="*/ 376853 h 712470"/>
              <a:gd name="connsiteX3" fmla="*/ 3607048 w 3611497"/>
              <a:gd name="connsiteY3" fmla="*/ 372737 h 712470"/>
              <a:gd name="connsiteX4" fmla="*/ 3611497 w 3611497"/>
              <a:gd name="connsiteY4" fmla="*/ 708608 h 712470"/>
              <a:gd name="connsiteX5" fmla="*/ 0 w 3611497"/>
              <a:gd name="connsiteY5" fmla="*/ 712470 h 712470"/>
              <a:gd name="connsiteX6" fmla="*/ 0 w 3611497"/>
              <a:gd name="connsiteY6" fmla="*/ 0 h 712470"/>
              <a:gd name="connsiteX0" fmla="*/ 0 w 3611497"/>
              <a:gd name="connsiteY0" fmla="*/ 0 h 712470"/>
              <a:gd name="connsiteX1" fmla="*/ 2807595 w 3611497"/>
              <a:gd name="connsiteY1" fmla="*/ 5235 h 712470"/>
              <a:gd name="connsiteX2" fmla="*/ 2810611 w 3611497"/>
              <a:gd name="connsiteY2" fmla="*/ 376853 h 712470"/>
              <a:gd name="connsiteX3" fmla="*/ 3607048 w 3611497"/>
              <a:gd name="connsiteY3" fmla="*/ 372737 h 712470"/>
              <a:gd name="connsiteX4" fmla="*/ 3611497 w 3611497"/>
              <a:gd name="connsiteY4" fmla="*/ 708608 h 712470"/>
              <a:gd name="connsiteX5" fmla="*/ 0 w 3611497"/>
              <a:gd name="connsiteY5" fmla="*/ 712470 h 712470"/>
              <a:gd name="connsiteX6" fmla="*/ 0 w 3611497"/>
              <a:gd name="connsiteY6" fmla="*/ 0 h 712470"/>
              <a:gd name="connsiteX0" fmla="*/ 0 w 3611497"/>
              <a:gd name="connsiteY0" fmla="*/ 0 h 712470"/>
              <a:gd name="connsiteX1" fmla="*/ 2790423 w 3611497"/>
              <a:gd name="connsiteY1" fmla="*/ 5235 h 712470"/>
              <a:gd name="connsiteX2" fmla="*/ 2810611 w 3611497"/>
              <a:gd name="connsiteY2" fmla="*/ 376853 h 712470"/>
              <a:gd name="connsiteX3" fmla="*/ 3607048 w 3611497"/>
              <a:gd name="connsiteY3" fmla="*/ 372737 h 712470"/>
              <a:gd name="connsiteX4" fmla="*/ 3611497 w 3611497"/>
              <a:gd name="connsiteY4" fmla="*/ 708608 h 712470"/>
              <a:gd name="connsiteX5" fmla="*/ 0 w 3611497"/>
              <a:gd name="connsiteY5" fmla="*/ 712470 h 712470"/>
              <a:gd name="connsiteX6" fmla="*/ 0 w 3611497"/>
              <a:gd name="connsiteY6" fmla="*/ 0 h 712470"/>
              <a:gd name="connsiteX0" fmla="*/ 0 w 3611497"/>
              <a:gd name="connsiteY0" fmla="*/ 0 h 712470"/>
              <a:gd name="connsiteX1" fmla="*/ 2807595 w 3611497"/>
              <a:gd name="connsiteY1" fmla="*/ 5235 h 712470"/>
              <a:gd name="connsiteX2" fmla="*/ 2810611 w 3611497"/>
              <a:gd name="connsiteY2" fmla="*/ 376853 h 712470"/>
              <a:gd name="connsiteX3" fmla="*/ 3607048 w 3611497"/>
              <a:gd name="connsiteY3" fmla="*/ 372737 h 712470"/>
              <a:gd name="connsiteX4" fmla="*/ 3611497 w 3611497"/>
              <a:gd name="connsiteY4" fmla="*/ 708608 h 712470"/>
              <a:gd name="connsiteX5" fmla="*/ 0 w 3611497"/>
              <a:gd name="connsiteY5" fmla="*/ 712470 h 712470"/>
              <a:gd name="connsiteX6" fmla="*/ 0 w 3611497"/>
              <a:gd name="connsiteY6" fmla="*/ 0 h 712470"/>
              <a:gd name="connsiteX0" fmla="*/ 0 w 3611497"/>
              <a:gd name="connsiteY0" fmla="*/ 0 h 712470"/>
              <a:gd name="connsiteX1" fmla="*/ 2807595 w 3611497"/>
              <a:gd name="connsiteY1" fmla="*/ 5235 h 712470"/>
              <a:gd name="connsiteX2" fmla="*/ 2712858 w 3611497"/>
              <a:gd name="connsiteY2" fmla="*/ 398158 h 712470"/>
              <a:gd name="connsiteX3" fmla="*/ 3607048 w 3611497"/>
              <a:gd name="connsiteY3" fmla="*/ 372737 h 712470"/>
              <a:gd name="connsiteX4" fmla="*/ 3611497 w 3611497"/>
              <a:gd name="connsiteY4" fmla="*/ 708608 h 712470"/>
              <a:gd name="connsiteX5" fmla="*/ 0 w 3611497"/>
              <a:gd name="connsiteY5" fmla="*/ 712470 h 712470"/>
              <a:gd name="connsiteX6" fmla="*/ 0 w 3611497"/>
              <a:gd name="connsiteY6" fmla="*/ 0 h 712470"/>
              <a:gd name="connsiteX0" fmla="*/ 0 w 3611497"/>
              <a:gd name="connsiteY0" fmla="*/ 1867 h 714337"/>
              <a:gd name="connsiteX1" fmla="*/ 2718729 w 3611497"/>
              <a:gd name="connsiteY1" fmla="*/ 0 h 714337"/>
              <a:gd name="connsiteX2" fmla="*/ 2712858 w 3611497"/>
              <a:gd name="connsiteY2" fmla="*/ 400025 h 714337"/>
              <a:gd name="connsiteX3" fmla="*/ 3607048 w 3611497"/>
              <a:gd name="connsiteY3" fmla="*/ 374604 h 714337"/>
              <a:gd name="connsiteX4" fmla="*/ 3611497 w 3611497"/>
              <a:gd name="connsiteY4" fmla="*/ 710475 h 714337"/>
              <a:gd name="connsiteX5" fmla="*/ 0 w 3611497"/>
              <a:gd name="connsiteY5" fmla="*/ 714337 h 714337"/>
              <a:gd name="connsiteX6" fmla="*/ 0 w 3611497"/>
              <a:gd name="connsiteY6" fmla="*/ 1867 h 714337"/>
              <a:gd name="connsiteX0" fmla="*/ 0 w 3611497"/>
              <a:gd name="connsiteY0" fmla="*/ 1867 h 714337"/>
              <a:gd name="connsiteX1" fmla="*/ 2718729 w 3611497"/>
              <a:gd name="connsiteY1" fmla="*/ 0 h 714337"/>
              <a:gd name="connsiteX2" fmla="*/ 2730631 w 3611497"/>
              <a:gd name="connsiteY2" fmla="*/ 371619 h 714337"/>
              <a:gd name="connsiteX3" fmla="*/ 3607048 w 3611497"/>
              <a:gd name="connsiteY3" fmla="*/ 374604 h 714337"/>
              <a:gd name="connsiteX4" fmla="*/ 3611497 w 3611497"/>
              <a:gd name="connsiteY4" fmla="*/ 710475 h 714337"/>
              <a:gd name="connsiteX5" fmla="*/ 0 w 3611497"/>
              <a:gd name="connsiteY5" fmla="*/ 714337 h 714337"/>
              <a:gd name="connsiteX6" fmla="*/ 0 w 3611497"/>
              <a:gd name="connsiteY6" fmla="*/ 1867 h 714337"/>
              <a:gd name="connsiteX0" fmla="*/ 0 w 3611497"/>
              <a:gd name="connsiteY0" fmla="*/ 1867 h 714337"/>
              <a:gd name="connsiteX1" fmla="*/ 2718729 w 3611497"/>
              <a:gd name="connsiteY1" fmla="*/ 0 h 714337"/>
              <a:gd name="connsiteX2" fmla="*/ 2599549 w 3611497"/>
              <a:gd name="connsiteY2" fmla="*/ 381146 h 714337"/>
              <a:gd name="connsiteX3" fmla="*/ 3607048 w 3611497"/>
              <a:gd name="connsiteY3" fmla="*/ 374604 h 714337"/>
              <a:gd name="connsiteX4" fmla="*/ 3611497 w 3611497"/>
              <a:gd name="connsiteY4" fmla="*/ 710475 h 714337"/>
              <a:gd name="connsiteX5" fmla="*/ 0 w 3611497"/>
              <a:gd name="connsiteY5" fmla="*/ 714337 h 714337"/>
              <a:gd name="connsiteX6" fmla="*/ 0 w 3611497"/>
              <a:gd name="connsiteY6" fmla="*/ 1867 h 714337"/>
              <a:gd name="connsiteX0" fmla="*/ 0 w 3611497"/>
              <a:gd name="connsiteY0" fmla="*/ 0 h 712470"/>
              <a:gd name="connsiteX1" fmla="*/ 2600754 w 3611497"/>
              <a:gd name="connsiteY1" fmla="*/ 2897 h 712470"/>
              <a:gd name="connsiteX2" fmla="*/ 2599549 w 3611497"/>
              <a:gd name="connsiteY2" fmla="*/ 379279 h 712470"/>
              <a:gd name="connsiteX3" fmla="*/ 3607048 w 3611497"/>
              <a:gd name="connsiteY3" fmla="*/ 372737 h 712470"/>
              <a:gd name="connsiteX4" fmla="*/ 3611497 w 3611497"/>
              <a:gd name="connsiteY4" fmla="*/ 708608 h 712470"/>
              <a:gd name="connsiteX5" fmla="*/ 0 w 3611497"/>
              <a:gd name="connsiteY5" fmla="*/ 712470 h 712470"/>
              <a:gd name="connsiteX6" fmla="*/ 0 w 3611497"/>
              <a:gd name="connsiteY6" fmla="*/ 0 h 712470"/>
              <a:gd name="connsiteX0" fmla="*/ 0 w 3611497"/>
              <a:gd name="connsiteY0" fmla="*/ 0 h 712470"/>
              <a:gd name="connsiteX1" fmla="*/ 2600754 w 3611497"/>
              <a:gd name="connsiteY1" fmla="*/ 2897 h 712470"/>
              <a:gd name="connsiteX2" fmla="*/ 2811780 w 3611497"/>
              <a:gd name="connsiteY2" fmla="*/ 383819 h 712470"/>
              <a:gd name="connsiteX3" fmla="*/ 3607048 w 3611497"/>
              <a:gd name="connsiteY3" fmla="*/ 372737 h 712470"/>
              <a:gd name="connsiteX4" fmla="*/ 3611497 w 3611497"/>
              <a:gd name="connsiteY4" fmla="*/ 708608 h 712470"/>
              <a:gd name="connsiteX5" fmla="*/ 0 w 3611497"/>
              <a:gd name="connsiteY5" fmla="*/ 712470 h 712470"/>
              <a:gd name="connsiteX6" fmla="*/ 0 w 3611497"/>
              <a:gd name="connsiteY6" fmla="*/ 0 h 712470"/>
              <a:gd name="connsiteX0" fmla="*/ 0 w 3611497"/>
              <a:gd name="connsiteY0" fmla="*/ 0 h 712470"/>
              <a:gd name="connsiteX1" fmla="*/ 2802633 w 3611497"/>
              <a:gd name="connsiteY1" fmla="*/ 11979 h 712470"/>
              <a:gd name="connsiteX2" fmla="*/ 2811780 w 3611497"/>
              <a:gd name="connsiteY2" fmla="*/ 383819 h 712470"/>
              <a:gd name="connsiteX3" fmla="*/ 3607048 w 3611497"/>
              <a:gd name="connsiteY3" fmla="*/ 372737 h 712470"/>
              <a:gd name="connsiteX4" fmla="*/ 3611497 w 3611497"/>
              <a:gd name="connsiteY4" fmla="*/ 708608 h 712470"/>
              <a:gd name="connsiteX5" fmla="*/ 0 w 3611497"/>
              <a:gd name="connsiteY5" fmla="*/ 712470 h 712470"/>
              <a:gd name="connsiteX6" fmla="*/ 0 w 3611497"/>
              <a:gd name="connsiteY6" fmla="*/ 0 h 712470"/>
              <a:gd name="connsiteX0" fmla="*/ 0 w 3611497"/>
              <a:gd name="connsiteY0" fmla="*/ 0 h 712470"/>
              <a:gd name="connsiteX1" fmla="*/ 2802633 w 3611497"/>
              <a:gd name="connsiteY1" fmla="*/ 11979 h 712470"/>
              <a:gd name="connsiteX2" fmla="*/ 2816957 w 3611497"/>
              <a:gd name="connsiteY2" fmla="*/ 374737 h 712470"/>
              <a:gd name="connsiteX3" fmla="*/ 3607048 w 3611497"/>
              <a:gd name="connsiteY3" fmla="*/ 372737 h 712470"/>
              <a:gd name="connsiteX4" fmla="*/ 3611497 w 3611497"/>
              <a:gd name="connsiteY4" fmla="*/ 708608 h 712470"/>
              <a:gd name="connsiteX5" fmla="*/ 0 w 3611497"/>
              <a:gd name="connsiteY5" fmla="*/ 712470 h 712470"/>
              <a:gd name="connsiteX6" fmla="*/ 0 w 3611497"/>
              <a:gd name="connsiteY6" fmla="*/ 0 h 71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1497" h="712470">
                <a:moveTo>
                  <a:pt x="0" y="0"/>
                </a:moveTo>
                <a:lnTo>
                  <a:pt x="2802633" y="11979"/>
                </a:lnTo>
                <a:cubicBezTo>
                  <a:pt x="2803691" y="121654"/>
                  <a:pt x="2815899" y="265062"/>
                  <a:pt x="2816957" y="374737"/>
                </a:cubicBezTo>
                <a:lnTo>
                  <a:pt x="3607048" y="372737"/>
                </a:lnTo>
                <a:lnTo>
                  <a:pt x="3611497" y="708608"/>
                </a:lnTo>
                <a:lnTo>
                  <a:pt x="0" y="712470"/>
                </a:lnTo>
                <a:lnTo>
                  <a:pt x="0" y="0"/>
                </a:lnTo>
                <a:close/>
              </a:path>
            </a:pathLst>
          </a:custGeom>
          <a:solidFill>
            <a:srgbClr val="33CCFF">
              <a:alpha val="20000"/>
            </a:srgbClr>
          </a:solidFill>
          <a:ln w="9525">
            <a:solidFill>
              <a:srgbClr val="33CC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1D4323-5146-4027-B9F1-75DB22FE2DD8}"/>
              </a:ext>
            </a:extLst>
          </p:cNvPr>
          <p:cNvSpPr txBox="1"/>
          <p:nvPr/>
        </p:nvSpPr>
        <p:spPr>
          <a:xfrm>
            <a:off x="6600825" y="460062"/>
            <a:ext cx="362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F9AE57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F9AE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D22CE7-BF79-48AE-86DB-7439AE890FD1}"/>
              </a:ext>
            </a:extLst>
          </p:cNvPr>
          <p:cNvSpPr txBox="1"/>
          <p:nvPr/>
        </p:nvSpPr>
        <p:spPr>
          <a:xfrm>
            <a:off x="1103973" y="1162769"/>
            <a:ext cx="362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00EFD1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00EFD1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1C739-D3A9-431B-99AA-4781F03922CB}"/>
              </a:ext>
            </a:extLst>
          </p:cNvPr>
          <p:cNvSpPr txBox="1"/>
          <p:nvPr/>
        </p:nvSpPr>
        <p:spPr>
          <a:xfrm>
            <a:off x="1103974" y="1695514"/>
            <a:ext cx="362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F97B57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F97B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3CA066-443F-4C68-9326-16373427D0B8}"/>
              </a:ext>
            </a:extLst>
          </p:cNvPr>
          <p:cNvSpPr txBox="1"/>
          <p:nvPr/>
        </p:nvSpPr>
        <p:spPr>
          <a:xfrm>
            <a:off x="1658042" y="5351258"/>
            <a:ext cx="362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33CCFF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D8098E-56FD-4A39-936B-32368E24A800}"/>
              </a:ext>
            </a:extLst>
          </p:cNvPr>
          <p:cNvSpPr/>
          <p:nvPr/>
        </p:nvSpPr>
        <p:spPr bwMode="auto">
          <a:xfrm>
            <a:off x="8115299" y="3959653"/>
            <a:ext cx="923925" cy="314691"/>
          </a:xfrm>
          <a:prstGeom prst="rect">
            <a:avLst/>
          </a:prstGeom>
          <a:solidFill>
            <a:srgbClr val="33CCFF">
              <a:alpha val="20000"/>
            </a:srgbClr>
          </a:solidFill>
          <a:ln w="9525">
            <a:solidFill>
              <a:srgbClr val="33CC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027A9B-9BAC-49AD-86FD-F1CC09382BE1}"/>
              </a:ext>
            </a:extLst>
          </p:cNvPr>
          <p:cNvSpPr/>
          <p:nvPr/>
        </p:nvSpPr>
        <p:spPr bwMode="auto">
          <a:xfrm>
            <a:off x="8577261" y="4300171"/>
            <a:ext cx="923925" cy="314691"/>
          </a:xfrm>
          <a:prstGeom prst="rect">
            <a:avLst/>
          </a:prstGeom>
          <a:solidFill>
            <a:srgbClr val="33CCFF">
              <a:alpha val="20000"/>
            </a:srgbClr>
          </a:solidFill>
          <a:ln w="9525">
            <a:solidFill>
              <a:srgbClr val="33CC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795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216E88-9E85-4BA1-A6C4-70192AD33C6A}"/>
                  </a:ext>
                </a:extLst>
              </p:cNvPr>
              <p:cNvSpPr txBox="1"/>
              <p:nvPr/>
            </p:nvSpPr>
            <p:spPr>
              <a:xfrm>
                <a:off x="407902" y="342900"/>
                <a:ext cx="41880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∈{0,1,…,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−1}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216E88-9E85-4BA1-A6C4-70192AD33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02" y="342900"/>
                <a:ext cx="4188006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209E67-5699-4AE1-BAF4-C4BBAB056D9F}"/>
                  </a:ext>
                </a:extLst>
              </p:cNvPr>
              <p:cNvSpPr txBox="1"/>
              <p:nvPr/>
            </p:nvSpPr>
            <p:spPr>
              <a:xfrm>
                <a:off x="7596094" y="342900"/>
                <a:ext cx="41880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∈{0,1,…,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−1}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209E67-5699-4AE1-BAF4-C4BBAB056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94" y="342900"/>
                <a:ext cx="4188006" cy="615553"/>
              </a:xfrm>
              <a:prstGeom prst="rect">
                <a:avLst/>
              </a:prstGeom>
              <a:blipFill>
                <a:blip r:embed="rId3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09FF2926-AA58-4EC1-90DA-D6BB4CF2DECE}"/>
              </a:ext>
            </a:extLst>
          </p:cNvPr>
          <p:cNvSpPr/>
          <p:nvPr/>
        </p:nvSpPr>
        <p:spPr>
          <a:xfrm rot="16200000">
            <a:off x="2603301" y="-431998"/>
            <a:ext cx="298847" cy="3079750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2A5350-11C7-4261-BDE2-EB8D159CCAF1}"/>
                  </a:ext>
                </a:extLst>
              </p:cNvPr>
              <p:cNvSpPr txBox="1"/>
              <p:nvPr/>
            </p:nvSpPr>
            <p:spPr>
              <a:xfrm>
                <a:off x="2609911" y="1196340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2A5350-11C7-4261-BDE2-EB8D159CC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911" y="1196340"/>
                <a:ext cx="52565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3B8C7AA3-C851-4B69-9C79-617DB05128EF}"/>
              </a:ext>
            </a:extLst>
          </p:cNvPr>
          <p:cNvSpPr/>
          <p:nvPr/>
        </p:nvSpPr>
        <p:spPr>
          <a:xfrm rot="16200000">
            <a:off x="9778652" y="-431997"/>
            <a:ext cx="298847" cy="3079750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E6961F-DF6F-44DF-88E6-C5269BCF5333}"/>
                  </a:ext>
                </a:extLst>
              </p:cNvPr>
              <p:cNvSpPr txBox="1"/>
              <p:nvPr/>
            </p:nvSpPr>
            <p:spPr>
              <a:xfrm>
                <a:off x="9785262" y="1196341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E6961F-DF6F-44DF-88E6-C5269BCF5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262" y="1196341"/>
                <a:ext cx="52565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5EEEBF-0ABA-4047-A745-DEE753B9D6B1}"/>
                  </a:ext>
                </a:extLst>
              </p:cNvPr>
              <p:cNvSpPr txBox="1"/>
              <p:nvPr/>
            </p:nvSpPr>
            <p:spPr>
              <a:xfrm>
                <a:off x="3062648" y="3064746"/>
                <a:ext cx="207383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)∈{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5EEEBF-0ABA-4047-A745-DEE753B9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648" y="3064746"/>
                <a:ext cx="2073837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eft Brace 23">
            <a:extLst>
              <a:ext uri="{FF2B5EF4-FFF2-40B4-BE49-F238E27FC236}">
                <a16:creationId xmlns:a16="http://schemas.microsoft.com/office/drawing/2014/main" id="{D03B73E6-B71F-459E-A20F-5FDA172735AE}"/>
              </a:ext>
            </a:extLst>
          </p:cNvPr>
          <p:cNvSpPr/>
          <p:nvPr/>
        </p:nvSpPr>
        <p:spPr>
          <a:xfrm rot="16200000">
            <a:off x="7508390" y="3286990"/>
            <a:ext cx="298847" cy="5502838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092802-7B29-4E79-9388-D0138B3EFE76}"/>
                  </a:ext>
                </a:extLst>
              </p:cNvPr>
              <p:cNvSpPr txBox="1"/>
              <p:nvPr/>
            </p:nvSpPr>
            <p:spPr>
              <a:xfrm>
                <a:off x="7491792" y="6126872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092802-7B29-4E79-9388-D0138B3EF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792" y="6126872"/>
                <a:ext cx="52565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eft Brace 25">
            <a:extLst>
              <a:ext uri="{FF2B5EF4-FFF2-40B4-BE49-F238E27FC236}">
                <a16:creationId xmlns:a16="http://schemas.microsoft.com/office/drawing/2014/main" id="{380C1B28-96C5-418F-B09E-54D92677B81F}"/>
              </a:ext>
            </a:extLst>
          </p:cNvPr>
          <p:cNvSpPr/>
          <p:nvPr/>
        </p:nvSpPr>
        <p:spPr>
          <a:xfrm rot="10800000">
            <a:off x="10619562" y="3173042"/>
            <a:ext cx="298847" cy="2715942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13104D-016F-41CD-B523-A3ECE58831F0}"/>
                  </a:ext>
                </a:extLst>
              </p:cNvPr>
              <p:cNvSpPr txBox="1"/>
              <p:nvPr/>
            </p:nvSpPr>
            <p:spPr>
              <a:xfrm>
                <a:off x="11011590" y="4237520"/>
                <a:ext cx="52565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13104D-016F-41CD-B523-A3ECE5883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1590" y="4237520"/>
                <a:ext cx="525657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B631FF-6E37-47D4-BF19-2319C58CD39B}"/>
                  </a:ext>
                </a:extLst>
              </p:cNvPr>
              <p:cNvSpPr txBox="1"/>
              <p:nvPr/>
            </p:nvSpPr>
            <p:spPr>
              <a:xfrm>
                <a:off x="4595908" y="3129492"/>
                <a:ext cx="6205353" cy="2770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0,4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,3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,4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,3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,4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,3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,4</m:t>
                          </m:r>
                        </m:e>
                      </m:d>
                    </m:oMath>
                  </m:oMathPara>
                </a14:m>
                <a:br>
                  <a:rPr lang="fr-FR" sz="3600" i="1">
                    <a:latin typeface="Cambria Math" panose="02040503050406030204" pitchFamily="18" charset="0"/>
                  </a:rPr>
                </a:br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B631FF-6E37-47D4-BF19-2319C58CD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908" y="3129492"/>
                <a:ext cx="6205353" cy="2770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578337-1F2D-4579-8662-227588B9857C}"/>
                  </a:ext>
                </a:extLst>
              </p:cNvPr>
              <p:cNvSpPr txBox="1"/>
              <p:nvPr/>
            </p:nvSpPr>
            <p:spPr>
              <a:xfrm>
                <a:off x="201925" y="2300683"/>
                <a:ext cx="328602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578337-1F2D-4579-8662-227588B98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25" y="2300683"/>
                <a:ext cx="3286028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9777500-B5E5-4868-A2B4-EBB4EC7B6591}"/>
                  </a:ext>
                </a:extLst>
              </p:cNvPr>
              <p:cNvSpPr txBox="1"/>
              <p:nvPr/>
            </p:nvSpPr>
            <p:spPr>
              <a:xfrm>
                <a:off x="10449801" y="5324032"/>
                <a:ext cx="432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9777500-B5E5-4868-A2B4-EBB4EC7B6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9801" y="5324032"/>
                <a:ext cx="432811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78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216E88-9E85-4BA1-A6C4-70192AD33C6A}"/>
                  </a:ext>
                </a:extLst>
              </p:cNvPr>
              <p:cNvSpPr txBox="1"/>
              <p:nvPr/>
            </p:nvSpPr>
            <p:spPr>
              <a:xfrm>
                <a:off x="407902" y="342900"/>
                <a:ext cx="41880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∈{0,1,…,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−1}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216E88-9E85-4BA1-A6C4-70192AD33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02" y="342900"/>
                <a:ext cx="4188006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209E67-5699-4AE1-BAF4-C4BBAB056D9F}"/>
                  </a:ext>
                </a:extLst>
              </p:cNvPr>
              <p:cNvSpPr txBox="1"/>
              <p:nvPr/>
            </p:nvSpPr>
            <p:spPr>
              <a:xfrm>
                <a:off x="7596094" y="342900"/>
                <a:ext cx="41880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∈{0,1,…,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−1}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209E67-5699-4AE1-BAF4-C4BBAB056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94" y="342900"/>
                <a:ext cx="4188006" cy="615553"/>
              </a:xfrm>
              <a:prstGeom prst="rect">
                <a:avLst/>
              </a:prstGeom>
              <a:blipFill>
                <a:blip r:embed="rId3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09FF2926-AA58-4EC1-90DA-D6BB4CF2DECE}"/>
              </a:ext>
            </a:extLst>
          </p:cNvPr>
          <p:cNvSpPr/>
          <p:nvPr/>
        </p:nvSpPr>
        <p:spPr>
          <a:xfrm rot="16200000">
            <a:off x="2603301" y="-431998"/>
            <a:ext cx="298847" cy="3079750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2A5350-11C7-4261-BDE2-EB8D159CCAF1}"/>
                  </a:ext>
                </a:extLst>
              </p:cNvPr>
              <p:cNvSpPr txBox="1"/>
              <p:nvPr/>
            </p:nvSpPr>
            <p:spPr>
              <a:xfrm>
                <a:off x="2609911" y="1196340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2A5350-11C7-4261-BDE2-EB8D159CC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911" y="1196340"/>
                <a:ext cx="52565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3B8C7AA3-C851-4B69-9C79-617DB05128EF}"/>
              </a:ext>
            </a:extLst>
          </p:cNvPr>
          <p:cNvSpPr/>
          <p:nvPr/>
        </p:nvSpPr>
        <p:spPr>
          <a:xfrm rot="16200000">
            <a:off x="9778652" y="-431997"/>
            <a:ext cx="298847" cy="3079750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E6961F-DF6F-44DF-88E6-C5269BCF5333}"/>
                  </a:ext>
                </a:extLst>
              </p:cNvPr>
              <p:cNvSpPr txBox="1"/>
              <p:nvPr/>
            </p:nvSpPr>
            <p:spPr>
              <a:xfrm>
                <a:off x="9785262" y="1196341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E6961F-DF6F-44DF-88E6-C5269BCF5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262" y="1196341"/>
                <a:ext cx="52565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5EEEBF-0ABA-4047-A745-DEE753B9D6B1}"/>
                  </a:ext>
                </a:extLst>
              </p:cNvPr>
              <p:cNvSpPr txBox="1"/>
              <p:nvPr/>
            </p:nvSpPr>
            <p:spPr>
              <a:xfrm>
                <a:off x="3062648" y="3064746"/>
                <a:ext cx="207383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)∈{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5EEEBF-0ABA-4047-A745-DEE753B9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648" y="3064746"/>
                <a:ext cx="2073837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578337-1F2D-4579-8662-227588B9857C}"/>
                  </a:ext>
                </a:extLst>
              </p:cNvPr>
              <p:cNvSpPr txBox="1"/>
              <p:nvPr/>
            </p:nvSpPr>
            <p:spPr>
              <a:xfrm>
                <a:off x="201925" y="2300683"/>
                <a:ext cx="328602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578337-1F2D-4579-8662-227588B98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25" y="2300683"/>
                <a:ext cx="328602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40A959-0B7D-4E92-9E1D-744371320A36}"/>
                  </a:ext>
                </a:extLst>
              </p:cNvPr>
              <p:cNvSpPr txBox="1"/>
              <p:nvPr/>
            </p:nvSpPr>
            <p:spPr>
              <a:xfrm>
                <a:off x="4595908" y="3129492"/>
                <a:ext cx="6205353" cy="2770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0,4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e>
                      </m:d>
                      <m:r>
                        <a:rPr lang="fr-FR" sz="36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360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,3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,4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360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,3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,4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360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,4</m:t>
                          </m:r>
                        </m:e>
                      </m:d>
                    </m:oMath>
                  </m:oMathPara>
                </a14:m>
                <a:br>
                  <a:rPr lang="fr-FR" sz="3600" i="1">
                    <a:latin typeface="Cambria Math" panose="02040503050406030204" pitchFamily="18" charset="0"/>
                  </a:rPr>
                </a:br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40A959-0B7D-4E92-9E1D-744371320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908" y="3129492"/>
                <a:ext cx="6205353" cy="2770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9D7C4E-7C50-4111-AABF-3704C11F477B}"/>
                  </a:ext>
                </a:extLst>
              </p:cNvPr>
              <p:cNvSpPr txBox="1"/>
              <p:nvPr/>
            </p:nvSpPr>
            <p:spPr>
              <a:xfrm>
                <a:off x="10449801" y="5324032"/>
                <a:ext cx="432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9D7C4E-7C50-4111-AABF-3704C11F4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9801" y="5324032"/>
                <a:ext cx="432811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981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216E88-9E85-4BA1-A6C4-70192AD33C6A}"/>
                  </a:ext>
                </a:extLst>
              </p:cNvPr>
              <p:cNvSpPr txBox="1"/>
              <p:nvPr/>
            </p:nvSpPr>
            <p:spPr>
              <a:xfrm>
                <a:off x="407902" y="342900"/>
                <a:ext cx="41880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∈{0,1,…,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−1}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216E88-9E85-4BA1-A6C4-70192AD33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02" y="342900"/>
                <a:ext cx="4188006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209E67-5699-4AE1-BAF4-C4BBAB056D9F}"/>
                  </a:ext>
                </a:extLst>
              </p:cNvPr>
              <p:cNvSpPr txBox="1"/>
              <p:nvPr/>
            </p:nvSpPr>
            <p:spPr>
              <a:xfrm>
                <a:off x="7596094" y="342900"/>
                <a:ext cx="41880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∈{0,1,…,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−1}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209E67-5699-4AE1-BAF4-C4BBAB056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94" y="342900"/>
                <a:ext cx="4188006" cy="615553"/>
              </a:xfrm>
              <a:prstGeom prst="rect">
                <a:avLst/>
              </a:prstGeom>
              <a:blipFill>
                <a:blip r:embed="rId3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09FF2926-AA58-4EC1-90DA-D6BB4CF2DECE}"/>
              </a:ext>
            </a:extLst>
          </p:cNvPr>
          <p:cNvSpPr/>
          <p:nvPr/>
        </p:nvSpPr>
        <p:spPr>
          <a:xfrm rot="16200000">
            <a:off x="2603301" y="-431998"/>
            <a:ext cx="298847" cy="3079750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2A5350-11C7-4261-BDE2-EB8D159CCAF1}"/>
                  </a:ext>
                </a:extLst>
              </p:cNvPr>
              <p:cNvSpPr txBox="1"/>
              <p:nvPr/>
            </p:nvSpPr>
            <p:spPr>
              <a:xfrm>
                <a:off x="2609911" y="1196340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2A5350-11C7-4261-BDE2-EB8D159CC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911" y="1196340"/>
                <a:ext cx="52565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3B8C7AA3-C851-4B69-9C79-617DB05128EF}"/>
              </a:ext>
            </a:extLst>
          </p:cNvPr>
          <p:cNvSpPr/>
          <p:nvPr/>
        </p:nvSpPr>
        <p:spPr>
          <a:xfrm rot="16200000">
            <a:off x="9778652" y="-431997"/>
            <a:ext cx="298847" cy="3079750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E6961F-DF6F-44DF-88E6-C5269BCF5333}"/>
                  </a:ext>
                </a:extLst>
              </p:cNvPr>
              <p:cNvSpPr txBox="1"/>
              <p:nvPr/>
            </p:nvSpPr>
            <p:spPr>
              <a:xfrm>
                <a:off x="9785262" y="1196341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E6961F-DF6F-44DF-88E6-C5269BCF5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262" y="1196341"/>
                <a:ext cx="52565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5EEEBF-0ABA-4047-A745-DEE753B9D6B1}"/>
                  </a:ext>
                </a:extLst>
              </p:cNvPr>
              <p:cNvSpPr txBox="1"/>
              <p:nvPr/>
            </p:nvSpPr>
            <p:spPr>
              <a:xfrm>
                <a:off x="3062648" y="2514401"/>
                <a:ext cx="207383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)∈{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5EEEBF-0ABA-4047-A745-DEE753B9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648" y="2514401"/>
                <a:ext cx="2073837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578337-1F2D-4579-8662-227588B9857C}"/>
                  </a:ext>
                </a:extLst>
              </p:cNvPr>
              <p:cNvSpPr txBox="1"/>
              <p:nvPr/>
            </p:nvSpPr>
            <p:spPr>
              <a:xfrm>
                <a:off x="201925" y="1872854"/>
                <a:ext cx="328602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578337-1F2D-4579-8662-227588B98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25" y="1872854"/>
                <a:ext cx="328602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9D7C4E-7C50-4111-AABF-3704C11F477B}"/>
                  </a:ext>
                </a:extLst>
              </p:cNvPr>
              <p:cNvSpPr txBox="1"/>
              <p:nvPr/>
            </p:nvSpPr>
            <p:spPr>
              <a:xfrm>
                <a:off x="10449801" y="4773687"/>
                <a:ext cx="432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9D7C4E-7C50-4111-AABF-3704C11F4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9801" y="4773687"/>
                <a:ext cx="432811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A031A3-EF5C-4F88-85FD-1A18DEC2BC4C}"/>
                  </a:ext>
                </a:extLst>
              </p:cNvPr>
              <p:cNvSpPr txBox="1"/>
              <p:nvPr/>
            </p:nvSpPr>
            <p:spPr>
              <a:xfrm>
                <a:off x="4595908" y="2557631"/>
                <a:ext cx="6205353" cy="2770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0,4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e>
                      </m:d>
                      <m:r>
                        <a:rPr lang="fr-FR" sz="36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360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,3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,4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360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,3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,4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360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,4</m:t>
                          </m:r>
                        </m:e>
                      </m:d>
                    </m:oMath>
                  </m:oMathPara>
                </a14:m>
                <a:br>
                  <a:rPr lang="fr-FR" sz="3600" i="1">
                    <a:latin typeface="Cambria Math" panose="02040503050406030204" pitchFamily="18" charset="0"/>
                  </a:rPr>
                </a:br>
                <a:endParaRPr lang="fr-FR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A031A3-EF5C-4F88-85FD-1A18DEC2B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908" y="2557631"/>
                <a:ext cx="6205353" cy="2770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D509B5-DD81-47D8-BBD6-EBCEE53DFA1C}"/>
                  </a:ext>
                </a:extLst>
              </p:cNvPr>
              <p:cNvSpPr txBox="1"/>
              <p:nvPr/>
            </p:nvSpPr>
            <p:spPr>
              <a:xfrm>
                <a:off x="315706" y="4685902"/>
                <a:ext cx="6344493" cy="833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1+2+…+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subproblems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D509B5-DD81-47D8-BBD6-EBCEE53DF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06" y="4685902"/>
                <a:ext cx="6344493" cy="8333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401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216E88-9E85-4BA1-A6C4-70192AD33C6A}"/>
                  </a:ext>
                </a:extLst>
              </p:cNvPr>
              <p:cNvSpPr txBox="1"/>
              <p:nvPr/>
            </p:nvSpPr>
            <p:spPr>
              <a:xfrm>
                <a:off x="407902" y="342900"/>
                <a:ext cx="41880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∈{0,1,…,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−1}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216E88-9E85-4BA1-A6C4-70192AD33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02" y="342900"/>
                <a:ext cx="4188006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209E67-5699-4AE1-BAF4-C4BBAB056D9F}"/>
                  </a:ext>
                </a:extLst>
              </p:cNvPr>
              <p:cNvSpPr txBox="1"/>
              <p:nvPr/>
            </p:nvSpPr>
            <p:spPr>
              <a:xfrm>
                <a:off x="7596094" y="342900"/>
                <a:ext cx="41880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∈{0,1,…,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−1}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209E67-5699-4AE1-BAF4-C4BBAB056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94" y="342900"/>
                <a:ext cx="4188006" cy="615553"/>
              </a:xfrm>
              <a:prstGeom prst="rect">
                <a:avLst/>
              </a:prstGeom>
              <a:blipFill>
                <a:blip r:embed="rId3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09FF2926-AA58-4EC1-90DA-D6BB4CF2DECE}"/>
              </a:ext>
            </a:extLst>
          </p:cNvPr>
          <p:cNvSpPr/>
          <p:nvPr/>
        </p:nvSpPr>
        <p:spPr>
          <a:xfrm rot="16200000">
            <a:off x="2603301" y="-431998"/>
            <a:ext cx="298847" cy="3079750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2A5350-11C7-4261-BDE2-EB8D159CCAF1}"/>
                  </a:ext>
                </a:extLst>
              </p:cNvPr>
              <p:cNvSpPr txBox="1"/>
              <p:nvPr/>
            </p:nvSpPr>
            <p:spPr>
              <a:xfrm>
                <a:off x="2609911" y="1196340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2A5350-11C7-4261-BDE2-EB8D159CC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911" y="1196340"/>
                <a:ext cx="52565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3B8C7AA3-C851-4B69-9C79-617DB05128EF}"/>
              </a:ext>
            </a:extLst>
          </p:cNvPr>
          <p:cNvSpPr/>
          <p:nvPr/>
        </p:nvSpPr>
        <p:spPr>
          <a:xfrm rot="16200000">
            <a:off x="9778652" y="-431997"/>
            <a:ext cx="298847" cy="3079750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E6961F-DF6F-44DF-88E6-C5269BCF5333}"/>
                  </a:ext>
                </a:extLst>
              </p:cNvPr>
              <p:cNvSpPr txBox="1"/>
              <p:nvPr/>
            </p:nvSpPr>
            <p:spPr>
              <a:xfrm>
                <a:off x="9785262" y="1196341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E6961F-DF6F-44DF-88E6-C5269BCF5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262" y="1196341"/>
                <a:ext cx="52565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5EEEBF-0ABA-4047-A745-DEE753B9D6B1}"/>
                  </a:ext>
                </a:extLst>
              </p:cNvPr>
              <p:cNvSpPr txBox="1"/>
              <p:nvPr/>
            </p:nvSpPr>
            <p:spPr>
              <a:xfrm>
                <a:off x="3062648" y="2514401"/>
                <a:ext cx="207383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)∈{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5EEEBF-0ABA-4047-A745-DEE753B9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648" y="2514401"/>
                <a:ext cx="2073837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578337-1F2D-4579-8662-227588B9857C}"/>
                  </a:ext>
                </a:extLst>
              </p:cNvPr>
              <p:cNvSpPr txBox="1"/>
              <p:nvPr/>
            </p:nvSpPr>
            <p:spPr>
              <a:xfrm>
                <a:off x="201925" y="1872854"/>
                <a:ext cx="328602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578337-1F2D-4579-8662-227588B98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25" y="1872854"/>
                <a:ext cx="328602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9D7C4E-7C50-4111-AABF-3704C11F477B}"/>
                  </a:ext>
                </a:extLst>
              </p:cNvPr>
              <p:cNvSpPr txBox="1"/>
              <p:nvPr/>
            </p:nvSpPr>
            <p:spPr>
              <a:xfrm>
                <a:off x="10449801" y="4773687"/>
                <a:ext cx="432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9D7C4E-7C50-4111-AABF-3704C11F4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9801" y="4773687"/>
                <a:ext cx="432811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7D9BD9-D298-4A33-BA23-2A09E1A2697A}"/>
                  </a:ext>
                </a:extLst>
              </p:cNvPr>
              <p:cNvSpPr txBox="1"/>
              <p:nvPr/>
            </p:nvSpPr>
            <p:spPr>
              <a:xfrm>
                <a:off x="4595908" y="2557631"/>
                <a:ext cx="6205353" cy="2770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0,4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e>
                      </m:d>
                      <m:r>
                        <a:rPr lang="fr-FR" sz="36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360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,3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,4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360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,3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,4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360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,4</m:t>
                          </m:r>
                        </m:e>
                      </m:d>
                    </m:oMath>
                  </m:oMathPara>
                </a14:m>
                <a:br>
                  <a:rPr lang="fr-FR" sz="3600" i="1">
                    <a:latin typeface="Cambria Math" panose="02040503050406030204" pitchFamily="18" charset="0"/>
                  </a:rPr>
                </a:br>
                <a:endParaRPr lang="fr-FR" sz="3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27D9BD9-D298-4A33-BA23-2A09E1A26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908" y="2557631"/>
                <a:ext cx="6205353" cy="2770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628959-3BD6-4C68-B8B8-1147789E3EAF}"/>
                  </a:ext>
                </a:extLst>
              </p:cNvPr>
              <p:cNvSpPr txBox="1"/>
              <p:nvPr/>
            </p:nvSpPr>
            <p:spPr>
              <a:xfrm>
                <a:off x="315706" y="5405646"/>
                <a:ext cx="9880332" cy="1259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e>
                      </m:nary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8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sz="28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628959-3BD6-4C68-B8B8-1147789E3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06" y="5405646"/>
                <a:ext cx="9880332" cy="12591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D509B5-DD81-47D8-BBD6-EBCEE53DFA1C}"/>
                  </a:ext>
                </a:extLst>
              </p:cNvPr>
              <p:cNvSpPr txBox="1"/>
              <p:nvPr/>
            </p:nvSpPr>
            <p:spPr>
              <a:xfrm>
                <a:off x="315706" y="4312447"/>
                <a:ext cx="6344493" cy="833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1+2+…+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subproblems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D509B5-DD81-47D8-BBD6-EBCEE53DF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06" y="4312447"/>
                <a:ext cx="6344493" cy="8333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520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216E88-9E85-4BA1-A6C4-70192AD33C6A}"/>
                  </a:ext>
                </a:extLst>
              </p:cNvPr>
              <p:cNvSpPr txBox="1"/>
              <p:nvPr/>
            </p:nvSpPr>
            <p:spPr>
              <a:xfrm>
                <a:off x="407902" y="342900"/>
                <a:ext cx="41880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∈{0,1,…,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−1}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216E88-9E85-4BA1-A6C4-70192AD33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02" y="342900"/>
                <a:ext cx="4188006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209E67-5699-4AE1-BAF4-C4BBAB056D9F}"/>
                  </a:ext>
                </a:extLst>
              </p:cNvPr>
              <p:cNvSpPr txBox="1"/>
              <p:nvPr/>
            </p:nvSpPr>
            <p:spPr>
              <a:xfrm>
                <a:off x="7596094" y="342900"/>
                <a:ext cx="41880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∈{0,1,…,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−1}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209E67-5699-4AE1-BAF4-C4BBAB056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94" y="342900"/>
                <a:ext cx="4188006" cy="615553"/>
              </a:xfrm>
              <a:prstGeom prst="rect">
                <a:avLst/>
              </a:prstGeom>
              <a:blipFill>
                <a:blip r:embed="rId3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09FF2926-AA58-4EC1-90DA-D6BB4CF2DECE}"/>
              </a:ext>
            </a:extLst>
          </p:cNvPr>
          <p:cNvSpPr/>
          <p:nvPr/>
        </p:nvSpPr>
        <p:spPr>
          <a:xfrm rot="16200000">
            <a:off x="2603301" y="-431998"/>
            <a:ext cx="298847" cy="3079750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2A5350-11C7-4261-BDE2-EB8D159CCAF1}"/>
                  </a:ext>
                </a:extLst>
              </p:cNvPr>
              <p:cNvSpPr txBox="1"/>
              <p:nvPr/>
            </p:nvSpPr>
            <p:spPr>
              <a:xfrm>
                <a:off x="2609911" y="1196340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2A5350-11C7-4261-BDE2-EB8D159CC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911" y="1196340"/>
                <a:ext cx="52565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3B8C7AA3-C851-4B69-9C79-617DB05128EF}"/>
              </a:ext>
            </a:extLst>
          </p:cNvPr>
          <p:cNvSpPr/>
          <p:nvPr/>
        </p:nvSpPr>
        <p:spPr>
          <a:xfrm rot="16200000">
            <a:off x="9778652" y="-431997"/>
            <a:ext cx="298847" cy="3079750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E6961F-DF6F-44DF-88E6-C5269BCF5333}"/>
                  </a:ext>
                </a:extLst>
              </p:cNvPr>
              <p:cNvSpPr txBox="1"/>
              <p:nvPr/>
            </p:nvSpPr>
            <p:spPr>
              <a:xfrm>
                <a:off x="9785262" y="1196341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E6961F-DF6F-44DF-88E6-C5269BCF5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262" y="1196341"/>
                <a:ext cx="52565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5EEEBF-0ABA-4047-A745-DEE753B9D6B1}"/>
                  </a:ext>
                </a:extLst>
              </p:cNvPr>
              <p:cNvSpPr txBox="1"/>
              <p:nvPr/>
            </p:nvSpPr>
            <p:spPr>
              <a:xfrm>
                <a:off x="3062648" y="2514401"/>
                <a:ext cx="207383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)∈{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05EEEBF-0ABA-4047-A745-DEE753B9D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648" y="2514401"/>
                <a:ext cx="2073837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578337-1F2D-4579-8662-227588B9857C}"/>
                  </a:ext>
                </a:extLst>
              </p:cNvPr>
              <p:cNvSpPr txBox="1"/>
              <p:nvPr/>
            </p:nvSpPr>
            <p:spPr>
              <a:xfrm>
                <a:off x="201925" y="1872854"/>
                <a:ext cx="328602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</a:rPr>
                        <m:t>Example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578337-1F2D-4579-8662-227588B98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25" y="1872854"/>
                <a:ext cx="328602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9D7C4E-7C50-4111-AABF-3704C11F477B}"/>
                  </a:ext>
                </a:extLst>
              </p:cNvPr>
              <p:cNvSpPr txBox="1"/>
              <p:nvPr/>
            </p:nvSpPr>
            <p:spPr>
              <a:xfrm>
                <a:off x="10449801" y="4773687"/>
                <a:ext cx="4328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9D7C4E-7C50-4111-AABF-3704C11F4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9801" y="4773687"/>
                <a:ext cx="432811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628959-3BD6-4C68-B8B8-1147789E3EAF}"/>
                  </a:ext>
                </a:extLst>
              </p:cNvPr>
              <p:cNvSpPr txBox="1"/>
              <p:nvPr/>
            </p:nvSpPr>
            <p:spPr>
              <a:xfrm>
                <a:off x="315706" y="5405646"/>
                <a:ext cx="9880332" cy="1259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2800" b="0" i="1" smtClean="0">
                              <a:solidFill>
                                <a:srgbClr val="F97B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800" b="0" i="1" smtClean="0">
                                  <a:solidFill>
                                    <a:srgbClr val="F97B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b="0" i="1" smtClean="0">
                                  <a:solidFill>
                                    <a:srgbClr val="F97B57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fr-FR" sz="2800" b="0" i="1" smtClean="0">
                                  <a:solidFill>
                                    <a:srgbClr val="F97B57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628959-3BD6-4C68-B8B8-1147789E3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06" y="5405646"/>
                <a:ext cx="9880332" cy="12591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E9E106-1B9A-4643-B68C-DA6C9CBBC537}"/>
                  </a:ext>
                </a:extLst>
              </p:cNvPr>
              <p:cNvSpPr txBox="1"/>
              <p:nvPr/>
            </p:nvSpPr>
            <p:spPr>
              <a:xfrm>
                <a:off x="4595908" y="2557631"/>
                <a:ext cx="6205353" cy="2770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0,3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0,4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1,0</m:t>
                          </m:r>
                        </m:e>
                      </m:d>
                      <m:r>
                        <a:rPr lang="fr-FR" sz="36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360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,3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,4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360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,3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,4</m:t>
                          </m:r>
                        </m:e>
                      </m:d>
                      <m:r>
                        <a:rPr lang="fr-FR" sz="3600" i="1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360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e>
                      </m:d>
                      <m:r>
                        <a:rPr lang="fr-FR" sz="3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fr-FR" sz="3600" i="1">
                              <a:latin typeface="Cambria Math" panose="02040503050406030204" pitchFamily="18" charset="0"/>
                            </a:rPr>
                            <m:t>,4</m:t>
                          </m:r>
                        </m:e>
                      </m:d>
                    </m:oMath>
                  </m:oMathPara>
                </a14:m>
                <a:br>
                  <a:rPr lang="fr-FR" sz="3600" i="1">
                    <a:latin typeface="Cambria Math" panose="02040503050406030204" pitchFamily="18" charset="0"/>
                  </a:rPr>
                </a:br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E9E106-1B9A-4643-B68C-DA6C9CBBC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908" y="2557631"/>
                <a:ext cx="6205353" cy="2770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D509B5-DD81-47D8-BBD6-EBCEE53DFA1C}"/>
                  </a:ext>
                </a:extLst>
              </p:cNvPr>
              <p:cNvSpPr txBox="1"/>
              <p:nvPr/>
            </p:nvSpPr>
            <p:spPr>
              <a:xfrm>
                <a:off x="315706" y="4312447"/>
                <a:ext cx="6344493" cy="833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1+2+…+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</a:rPr>
                        <m:t>subproblems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D509B5-DD81-47D8-BBD6-EBCEE53DF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06" y="4312447"/>
                <a:ext cx="6344493" cy="8333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193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BD743E-8637-47D9-AF8D-E339A52EB8F9}"/>
                  </a:ext>
                </a:extLst>
              </p:cNvPr>
              <p:cNvSpPr txBox="1"/>
              <p:nvPr/>
            </p:nvSpPr>
            <p:spPr>
              <a:xfrm>
                <a:off x="918020" y="2597220"/>
                <a:ext cx="10355977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60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fr-FR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6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60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6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60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6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6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6000" b="0" i="1" smtClean="0">
                          <a:latin typeface="Cambria Math" panose="02040503050406030204" pitchFamily="18" charset="0"/>
                        </a:rPr>
                        <m:t>²)=</m:t>
                      </m:r>
                      <m:r>
                        <a:rPr lang="fr-FR" sz="60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60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60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60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²)</m:t>
                      </m:r>
                    </m:oMath>
                  </m:oMathPara>
                </a14:m>
                <a:endParaRPr lang="fr-FR" sz="6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BD743E-8637-47D9-AF8D-E339A52E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20" y="2597220"/>
                <a:ext cx="10355977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8A72C28-FF35-4B7A-84AE-ECC83F15B4C4}"/>
              </a:ext>
            </a:extLst>
          </p:cNvPr>
          <p:cNvSpPr txBox="1"/>
          <p:nvPr/>
        </p:nvSpPr>
        <p:spPr>
          <a:xfrm>
            <a:off x="3184978" y="3520550"/>
            <a:ext cx="206590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32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call stack size</a:t>
            </a:r>
            <a:endParaRPr lang="fr-FR" sz="3200" dirty="0">
              <a:solidFill>
                <a:srgbClr val="33CCFF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1394EE-E7E1-419A-9141-29855DFE634C}"/>
              </a:ext>
            </a:extLst>
          </p:cNvPr>
          <p:cNvSpPr txBox="1"/>
          <p:nvPr/>
        </p:nvSpPr>
        <p:spPr>
          <a:xfrm>
            <a:off x="5923878" y="3520550"/>
            <a:ext cx="194189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32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lookup table size</a:t>
            </a:r>
            <a:endParaRPr lang="fr-FR" sz="3200" dirty="0">
              <a:solidFill>
                <a:srgbClr val="33CCFF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755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0EFE03-4954-42FE-ACAD-C40C5E758054}"/>
              </a:ext>
            </a:extLst>
          </p:cNvPr>
          <p:cNvSpPr txBox="1"/>
          <p:nvPr/>
        </p:nvSpPr>
        <p:spPr>
          <a:xfrm>
            <a:off x="81500" y="55146"/>
            <a:ext cx="374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EFD1"/>
                </a:solidFill>
                <a:latin typeface="Inter" panose="020B0502030000000004" pitchFamily="34" charset="0"/>
                <a:ea typeface="Inter" panose="020B0502030000000004" pitchFamily="34" charset="0"/>
                <a:cs typeface="Eudoxus Sans Medium" pitchFamily="2" charset="0"/>
              </a:rPr>
              <a:t>Example:</a:t>
            </a:r>
            <a:endParaRPr lang="fr-FR" sz="2800" b="1" i="1">
              <a:solidFill>
                <a:srgbClr val="00EFD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4746A-6E7D-4A82-B6FD-D85AFFD307C6}"/>
                  </a:ext>
                </a:extLst>
              </p:cNvPr>
              <p:cNvSpPr txBox="1"/>
              <p:nvPr/>
            </p:nvSpPr>
            <p:spPr>
              <a:xfrm>
                <a:off x="230831" y="857250"/>
                <a:ext cx="2992742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fr-F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30×5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(5×60)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4746A-6E7D-4A82-B6FD-D85AFFD30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31" y="857250"/>
                <a:ext cx="2992742" cy="1846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23B42C-1EAF-4AEB-8B49-069BA3107CBC}"/>
                  </a:ext>
                </a:extLst>
              </p:cNvPr>
              <p:cNvSpPr txBox="1"/>
              <p:nvPr/>
            </p:nvSpPr>
            <p:spPr>
              <a:xfrm>
                <a:off x="5447291" y="1872912"/>
                <a:ext cx="5524974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Ways of calculating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fr-FR" sz="36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fr-FR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3600" dirty="0"/>
                  <a:t> </a:t>
                </a:r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and</a:t>
                </a:r>
                <a:r>
                  <a:rPr lang="fr-FR" sz="3600"/>
                  <a:t>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23B42C-1EAF-4AEB-8B49-069BA3107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291" y="1872912"/>
                <a:ext cx="5524974" cy="1107996"/>
              </a:xfrm>
              <a:prstGeom prst="rect">
                <a:avLst/>
              </a:prstGeom>
              <a:blipFill>
                <a:blip r:embed="rId3"/>
                <a:stretch>
                  <a:fillRect l="-4636" t="-14286" r="-4525" b="-225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BC71DF-4507-4274-9B07-EFE5A12B89ED}"/>
                  </a:ext>
                </a:extLst>
              </p:cNvPr>
              <p:cNvSpPr txBox="1"/>
              <p:nvPr/>
            </p:nvSpPr>
            <p:spPr>
              <a:xfrm>
                <a:off x="4862537" y="162867"/>
                <a:ext cx="70029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Required number of operations to multiply a matrix of size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by a matrix of size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is: </a:t>
                </a:r>
                <a:endParaRPr lang="fr-FR" sz="2400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ABC71DF-4507-4274-9B07-EFE5A12B8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37" y="162867"/>
                <a:ext cx="7002929" cy="830997"/>
              </a:xfrm>
              <a:prstGeom prst="rect">
                <a:avLst/>
              </a:prstGeom>
              <a:blipFill>
                <a:blip r:embed="rId4"/>
                <a:stretch>
                  <a:fillRect t="-6618" r="-87" b="-154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254700-1945-405C-AA60-94B3FBD45CCF}"/>
                  </a:ext>
                </a:extLst>
              </p:cNvPr>
              <p:cNvSpPr txBox="1"/>
              <p:nvPr/>
            </p:nvSpPr>
            <p:spPr>
              <a:xfrm>
                <a:off x="6678636" y="825842"/>
                <a:ext cx="33707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4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254700-1945-405C-AA60-94B3FBD45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636" y="825842"/>
                <a:ext cx="3370730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053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216E88-9E85-4BA1-A6C4-70192AD33C6A}"/>
                  </a:ext>
                </a:extLst>
              </p:cNvPr>
              <p:cNvSpPr txBox="1"/>
              <p:nvPr/>
            </p:nvSpPr>
            <p:spPr>
              <a:xfrm>
                <a:off x="407902" y="342900"/>
                <a:ext cx="41880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∈{0,1,…,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−1}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216E88-9E85-4BA1-A6C4-70192AD33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02" y="342900"/>
                <a:ext cx="4188006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209E67-5699-4AE1-BAF4-C4BBAB056D9F}"/>
                  </a:ext>
                </a:extLst>
              </p:cNvPr>
              <p:cNvSpPr txBox="1"/>
              <p:nvPr/>
            </p:nvSpPr>
            <p:spPr>
              <a:xfrm>
                <a:off x="7596094" y="342900"/>
                <a:ext cx="41880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∈{0,1,…,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−1}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209E67-5699-4AE1-BAF4-C4BBAB056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94" y="342900"/>
                <a:ext cx="4188006" cy="615553"/>
              </a:xfrm>
              <a:prstGeom prst="rect">
                <a:avLst/>
              </a:prstGeom>
              <a:blipFill>
                <a:blip r:embed="rId3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09FF2926-AA58-4EC1-90DA-D6BB4CF2DECE}"/>
              </a:ext>
            </a:extLst>
          </p:cNvPr>
          <p:cNvSpPr/>
          <p:nvPr/>
        </p:nvSpPr>
        <p:spPr>
          <a:xfrm rot="16200000">
            <a:off x="2603301" y="-431998"/>
            <a:ext cx="298847" cy="3079750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2A5350-11C7-4261-BDE2-EB8D159CCAF1}"/>
                  </a:ext>
                </a:extLst>
              </p:cNvPr>
              <p:cNvSpPr txBox="1"/>
              <p:nvPr/>
            </p:nvSpPr>
            <p:spPr>
              <a:xfrm>
                <a:off x="2609911" y="1196340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2A5350-11C7-4261-BDE2-EB8D159CC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911" y="1196340"/>
                <a:ext cx="52565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3B8C7AA3-C851-4B69-9C79-617DB05128EF}"/>
              </a:ext>
            </a:extLst>
          </p:cNvPr>
          <p:cNvSpPr/>
          <p:nvPr/>
        </p:nvSpPr>
        <p:spPr>
          <a:xfrm rot="16200000">
            <a:off x="9778652" y="-431997"/>
            <a:ext cx="298847" cy="3079750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E6961F-DF6F-44DF-88E6-C5269BCF5333}"/>
                  </a:ext>
                </a:extLst>
              </p:cNvPr>
              <p:cNvSpPr txBox="1"/>
              <p:nvPr/>
            </p:nvSpPr>
            <p:spPr>
              <a:xfrm>
                <a:off x="9785262" y="1196341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E6961F-DF6F-44DF-88E6-C5269BCF5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262" y="1196341"/>
                <a:ext cx="52565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EFD7ACE-9770-4A5B-B27C-1A1222D4B689}"/>
              </a:ext>
            </a:extLst>
          </p:cNvPr>
          <p:cNvGrpSpPr/>
          <p:nvPr/>
        </p:nvGrpSpPr>
        <p:grpSpPr>
          <a:xfrm>
            <a:off x="4267200" y="2802368"/>
            <a:ext cx="3657600" cy="3657600"/>
            <a:chOff x="4267200" y="2802368"/>
            <a:chExt cx="3657600" cy="36576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8925F2-C9A7-4ACF-907E-9A09D0C14DBB}"/>
                </a:ext>
              </a:extLst>
            </p:cNvPr>
            <p:cNvSpPr/>
            <p:nvPr/>
          </p:nvSpPr>
          <p:spPr bwMode="auto">
            <a:xfrm>
              <a:off x="4267200" y="280236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4DB5F6-A14D-49A6-BC89-5DE90B29F890}"/>
                </a:ext>
              </a:extLst>
            </p:cNvPr>
            <p:cNvSpPr/>
            <p:nvPr/>
          </p:nvSpPr>
          <p:spPr bwMode="auto">
            <a:xfrm>
              <a:off x="4998720" y="280236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992103-6631-4A8F-9C0D-38C44E540BED}"/>
                </a:ext>
              </a:extLst>
            </p:cNvPr>
            <p:cNvSpPr/>
            <p:nvPr/>
          </p:nvSpPr>
          <p:spPr bwMode="auto">
            <a:xfrm>
              <a:off x="5730240" y="280236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7894CAB-E7CF-436A-BA64-5BF283754F63}"/>
                </a:ext>
              </a:extLst>
            </p:cNvPr>
            <p:cNvSpPr/>
            <p:nvPr/>
          </p:nvSpPr>
          <p:spPr bwMode="auto">
            <a:xfrm>
              <a:off x="6461760" y="280236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6CBDDE4-B66C-4CB0-BE9E-41000CBA2852}"/>
                </a:ext>
              </a:extLst>
            </p:cNvPr>
            <p:cNvSpPr/>
            <p:nvPr/>
          </p:nvSpPr>
          <p:spPr bwMode="auto">
            <a:xfrm>
              <a:off x="7193280" y="280236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E0AB34-B9A9-451F-8C0F-639DE211EEAB}"/>
                </a:ext>
              </a:extLst>
            </p:cNvPr>
            <p:cNvSpPr/>
            <p:nvPr/>
          </p:nvSpPr>
          <p:spPr bwMode="auto">
            <a:xfrm>
              <a:off x="4267200" y="353388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7D19ED-4276-416A-83AC-FA2C96F59E54}"/>
                </a:ext>
              </a:extLst>
            </p:cNvPr>
            <p:cNvSpPr/>
            <p:nvPr/>
          </p:nvSpPr>
          <p:spPr bwMode="auto">
            <a:xfrm>
              <a:off x="4998720" y="353388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4846381-261F-42ED-ACC6-55D75FAEE2F6}"/>
                </a:ext>
              </a:extLst>
            </p:cNvPr>
            <p:cNvSpPr/>
            <p:nvPr/>
          </p:nvSpPr>
          <p:spPr bwMode="auto">
            <a:xfrm>
              <a:off x="5730240" y="353388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94D87C7-B0CC-4F78-9FF4-CF5290DFB073}"/>
                </a:ext>
              </a:extLst>
            </p:cNvPr>
            <p:cNvSpPr/>
            <p:nvPr/>
          </p:nvSpPr>
          <p:spPr bwMode="auto">
            <a:xfrm>
              <a:off x="6461760" y="353388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18E514F-B3D7-4A97-A91E-ED2E79A26ABB}"/>
                </a:ext>
              </a:extLst>
            </p:cNvPr>
            <p:cNvSpPr/>
            <p:nvPr/>
          </p:nvSpPr>
          <p:spPr bwMode="auto">
            <a:xfrm>
              <a:off x="7193280" y="353388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517630-8327-47F8-B5A3-745DF5CA2563}"/>
                </a:ext>
              </a:extLst>
            </p:cNvPr>
            <p:cNvSpPr/>
            <p:nvPr/>
          </p:nvSpPr>
          <p:spPr bwMode="auto">
            <a:xfrm>
              <a:off x="4267200" y="426540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D3609A5-BA78-4B97-B076-0D5F635D5E4D}"/>
                </a:ext>
              </a:extLst>
            </p:cNvPr>
            <p:cNvSpPr/>
            <p:nvPr/>
          </p:nvSpPr>
          <p:spPr bwMode="auto">
            <a:xfrm>
              <a:off x="4998720" y="426540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BA53630-FE75-42E9-B83B-5BD83CE74FC5}"/>
                </a:ext>
              </a:extLst>
            </p:cNvPr>
            <p:cNvSpPr/>
            <p:nvPr/>
          </p:nvSpPr>
          <p:spPr bwMode="auto">
            <a:xfrm>
              <a:off x="5730240" y="426540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FE2A616-C5D1-43C1-B205-704E7E27CF55}"/>
                </a:ext>
              </a:extLst>
            </p:cNvPr>
            <p:cNvSpPr/>
            <p:nvPr/>
          </p:nvSpPr>
          <p:spPr bwMode="auto">
            <a:xfrm>
              <a:off x="6461760" y="426540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D09B1DE-D5C8-44C2-8661-F8599F69FA8F}"/>
                </a:ext>
              </a:extLst>
            </p:cNvPr>
            <p:cNvSpPr/>
            <p:nvPr/>
          </p:nvSpPr>
          <p:spPr bwMode="auto">
            <a:xfrm>
              <a:off x="7193280" y="426540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A045B2A-C531-4C52-95AD-2ADF1D1D2FB7}"/>
                </a:ext>
              </a:extLst>
            </p:cNvPr>
            <p:cNvSpPr/>
            <p:nvPr/>
          </p:nvSpPr>
          <p:spPr bwMode="auto">
            <a:xfrm>
              <a:off x="4267200" y="499692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EA603E-52C1-453E-B1EF-D4289C5C19CB}"/>
                </a:ext>
              </a:extLst>
            </p:cNvPr>
            <p:cNvSpPr/>
            <p:nvPr/>
          </p:nvSpPr>
          <p:spPr bwMode="auto">
            <a:xfrm>
              <a:off x="4998720" y="499692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7C763A1-61FF-4C08-ACA7-61C1A8046BD4}"/>
                </a:ext>
              </a:extLst>
            </p:cNvPr>
            <p:cNvSpPr/>
            <p:nvPr/>
          </p:nvSpPr>
          <p:spPr bwMode="auto">
            <a:xfrm>
              <a:off x="5730240" y="499692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9013541-7940-4ACE-920F-9C653683BE6F}"/>
                </a:ext>
              </a:extLst>
            </p:cNvPr>
            <p:cNvSpPr/>
            <p:nvPr/>
          </p:nvSpPr>
          <p:spPr bwMode="auto">
            <a:xfrm>
              <a:off x="6461760" y="499692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A378B3F-C4CB-407D-8AB0-6F1C3C171290}"/>
                </a:ext>
              </a:extLst>
            </p:cNvPr>
            <p:cNvSpPr/>
            <p:nvPr/>
          </p:nvSpPr>
          <p:spPr bwMode="auto">
            <a:xfrm>
              <a:off x="7193280" y="499692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C7B82CA-5EDA-4A38-81F7-DA1887F4BBB8}"/>
                </a:ext>
              </a:extLst>
            </p:cNvPr>
            <p:cNvSpPr/>
            <p:nvPr/>
          </p:nvSpPr>
          <p:spPr bwMode="auto">
            <a:xfrm>
              <a:off x="4267200" y="572844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4CDA462-EBF6-4578-AE50-4E29879BD779}"/>
                </a:ext>
              </a:extLst>
            </p:cNvPr>
            <p:cNvSpPr/>
            <p:nvPr/>
          </p:nvSpPr>
          <p:spPr bwMode="auto">
            <a:xfrm>
              <a:off x="4998720" y="572844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4E90D5E-E63C-41BA-8CAC-817D64850963}"/>
                </a:ext>
              </a:extLst>
            </p:cNvPr>
            <p:cNvSpPr/>
            <p:nvPr/>
          </p:nvSpPr>
          <p:spPr bwMode="auto">
            <a:xfrm>
              <a:off x="5730240" y="572844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D0505BC-DFF1-41D8-A894-C094343783FC}"/>
                </a:ext>
              </a:extLst>
            </p:cNvPr>
            <p:cNvSpPr/>
            <p:nvPr/>
          </p:nvSpPr>
          <p:spPr bwMode="auto">
            <a:xfrm>
              <a:off x="6461760" y="572844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2F9B4FB-DD58-47B7-BBFE-B124D4064EC4}"/>
                </a:ext>
              </a:extLst>
            </p:cNvPr>
            <p:cNvSpPr/>
            <p:nvPr/>
          </p:nvSpPr>
          <p:spPr bwMode="auto">
            <a:xfrm>
              <a:off x="7193280" y="572844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1" name="Left Brace 50">
            <a:extLst>
              <a:ext uri="{FF2B5EF4-FFF2-40B4-BE49-F238E27FC236}">
                <a16:creationId xmlns:a16="http://schemas.microsoft.com/office/drawing/2014/main" id="{8375C289-3EB2-4FC2-9892-5F42A04F3F4A}"/>
              </a:ext>
            </a:extLst>
          </p:cNvPr>
          <p:cNvSpPr/>
          <p:nvPr/>
        </p:nvSpPr>
        <p:spPr>
          <a:xfrm>
            <a:off x="3883462" y="2802368"/>
            <a:ext cx="298847" cy="3657599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3A83C3D8-30F7-454C-BEB3-7ED4D4A6EACB}"/>
              </a:ext>
            </a:extLst>
          </p:cNvPr>
          <p:cNvSpPr/>
          <p:nvPr/>
        </p:nvSpPr>
        <p:spPr>
          <a:xfrm rot="5400000">
            <a:off x="5959276" y="687420"/>
            <a:ext cx="298847" cy="3632200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944401C-D8CB-4801-BD93-54AD15A46195}"/>
                  </a:ext>
                </a:extLst>
              </p:cNvPr>
              <p:cNvSpPr txBox="1"/>
              <p:nvPr/>
            </p:nvSpPr>
            <p:spPr>
              <a:xfrm>
                <a:off x="5962713" y="1800098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944401C-D8CB-4801-BD93-54AD15A4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713" y="1800098"/>
                <a:ext cx="525657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E0360E0-1451-4653-9EF5-730291125EA2}"/>
                  </a:ext>
                </a:extLst>
              </p:cNvPr>
              <p:cNvSpPr txBox="1"/>
              <p:nvPr/>
            </p:nvSpPr>
            <p:spPr>
              <a:xfrm>
                <a:off x="3535680" y="4289875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E0360E0-1451-4653-9EF5-730291125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680" y="4289875"/>
                <a:ext cx="52565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0989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216E88-9E85-4BA1-A6C4-70192AD33C6A}"/>
                  </a:ext>
                </a:extLst>
              </p:cNvPr>
              <p:cNvSpPr txBox="1"/>
              <p:nvPr/>
            </p:nvSpPr>
            <p:spPr>
              <a:xfrm>
                <a:off x="407902" y="342900"/>
                <a:ext cx="41880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∈{0,1,…,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−1}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216E88-9E85-4BA1-A6C4-70192AD33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02" y="342900"/>
                <a:ext cx="4188006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209E67-5699-4AE1-BAF4-C4BBAB056D9F}"/>
                  </a:ext>
                </a:extLst>
              </p:cNvPr>
              <p:cNvSpPr txBox="1"/>
              <p:nvPr/>
            </p:nvSpPr>
            <p:spPr>
              <a:xfrm>
                <a:off x="7596094" y="342900"/>
                <a:ext cx="41880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∈{0,1,…,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−1}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209E67-5699-4AE1-BAF4-C4BBAB056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94" y="342900"/>
                <a:ext cx="4188006" cy="615553"/>
              </a:xfrm>
              <a:prstGeom prst="rect">
                <a:avLst/>
              </a:prstGeom>
              <a:blipFill>
                <a:blip r:embed="rId3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09FF2926-AA58-4EC1-90DA-D6BB4CF2DECE}"/>
              </a:ext>
            </a:extLst>
          </p:cNvPr>
          <p:cNvSpPr/>
          <p:nvPr/>
        </p:nvSpPr>
        <p:spPr>
          <a:xfrm rot="16200000">
            <a:off x="2603301" y="-431998"/>
            <a:ext cx="298847" cy="3079750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2A5350-11C7-4261-BDE2-EB8D159CCAF1}"/>
                  </a:ext>
                </a:extLst>
              </p:cNvPr>
              <p:cNvSpPr txBox="1"/>
              <p:nvPr/>
            </p:nvSpPr>
            <p:spPr>
              <a:xfrm>
                <a:off x="2609911" y="1196340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2A5350-11C7-4261-BDE2-EB8D159CC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911" y="1196340"/>
                <a:ext cx="52565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3B8C7AA3-C851-4B69-9C79-617DB05128EF}"/>
              </a:ext>
            </a:extLst>
          </p:cNvPr>
          <p:cNvSpPr/>
          <p:nvPr/>
        </p:nvSpPr>
        <p:spPr>
          <a:xfrm rot="16200000">
            <a:off x="9778652" y="-431997"/>
            <a:ext cx="298847" cy="3079750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E6961F-DF6F-44DF-88E6-C5269BCF5333}"/>
                  </a:ext>
                </a:extLst>
              </p:cNvPr>
              <p:cNvSpPr txBox="1"/>
              <p:nvPr/>
            </p:nvSpPr>
            <p:spPr>
              <a:xfrm>
                <a:off x="9785262" y="1196341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E6961F-DF6F-44DF-88E6-C5269BCF5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262" y="1196341"/>
                <a:ext cx="52565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98B8024-5151-4DF2-80A6-9924F591FA89}"/>
              </a:ext>
            </a:extLst>
          </p:cNvPr>
          <p:cNvGrpSpPr/>
          <p:nvPr/>
        </p:nvGrpSpPr>
        <p:grpSpPr>
          <a:xfrm>
            <a:off x="1789355" y="2802368"/>
            <a:ext cx="3657600" cy="3657600"/>
            <a:chOff x="1789355" y="2802368"/>
            <a:chExt cx="3657600" cy="36576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8925F2-C9A7-4ACF-907E-9A09D0C14DBB}"/>
                </a:ext>
              </a:extLst>
            </p:cNvPr>
            <p:cNvSpPr/>
            <p:nvPr/>
          </p:nvSpPr>
          <p:spPr bwMode="auto">
            <a:xfrm>
              <a:off x="1789355" y="280236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4DB5F6-A14D-49A6-BC89-5DE90B29F890}"/>
                </a:ext>
              </a:extLst>
            </p:cNvPr>
            <p:cNvSpPr/>
            <p:nvPr/>
          </p:nvSpPr>
          <p:spPr bwMode="auto">
            <a:xfrm>
              <a:off x="2520875" y="280236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992103-6631-4A8F-9C0D-38C44E540BED}"/>
                </a:ext>
              </a:extLst>
            </p:cNvPr>
            <p:cNvSpPr/>
            <p:nvPr/>
          </p:nvSpPr>
          <p:spPr bwMode="auto">
            <a:xfrm>
              <a:off x="3252395" y="280236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7894CAB-E7CF-436A-BA64-5BF283754F63}"/>
                </a:ext>
              </a:extLst>
            </p:cNvPr>
            <p:cNvSpPr/>
            <p:nvPr/>
          </p:nvSpPr>
          <p:spPr bwMode="auto">
            <a:xfrm>
              <a:off x="3983915" y="280236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6CBDDE4-B66C-4CB0-BE9E-41000CBA2852}"/>
                </a:ext>
              </a:extLst>
            </p:cNvPr>
            <p:cNvSpPr/>
            <p:nvPr/>
          </p:nvSpPr>
          <p:spPr bwMode="auto">
            <a:xfrm>
              <a:off x="4715435" y="280236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E0AB34-B9A9-451F-8C0F-639DE211EEAB}"/>
                </a:ext>
              </a:extLst>
            </p:cNvPr>
            <p:cNvSpPr/>
            <p:nvPr/>
          </p:nvSpPr>
          <p:spPr bwMode="auto">
            <a:xfrm>
              <a:off x="1789355" y="353388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7D19ED-4276-416A-83AC-FA2C96F59E54}"/>
                </a:ext>
              </a:extLst>
            </p:cNvPr>
            <p:cNvSpPr/>
            <p:nvPr/>
          </p:nvSpPr>
          <p:spPr bwMode="auto">
            <a:xfrm>
              <a:off x="2520875" y="353388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4846381-261F-42ED-ACC6-55D75FAEE2F6}"/>
                </a:ext>
              </a:extLst>
            </p:cNvPr>
            <p:cNvSpPr/>
            <p:nvPr/>
          </p:nvSpPr>
          <p:spPr bwMode="auto">
            <a:xfrm>
              <a:off x="3252395" y="353388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94D87C7-B0CC-4F78-9FF4-CF5290DFB073}"/>
                </a:ext>
              </a:extLst>
            </p:cNvPr>
            <p:cNvSpPr/>
            <p:nvPr/>
          </p:nvSpPr>
          <p:spPr bwMode="auto">
            <a:xfrm>
              <a:off x="3983915" y="353388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18E514F-B3D7-4A97-A91E-ED2E79A26ABB}"/>
                </a:ext>
              </a:extLst>
            </p:cNvPr>
            <p:cNvSpPr/>
            <p:nvPr/>
          </p:nvSpPr>
          <p:spPr bwMode="auto">
            <a:xfrm>
              <a:off x="4715435" y="353388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517630-8327-47F8-B5A3-745DF5CA2563}"/>
                </a:ext>
              </a:extLst>
            </p:cNvPr>
            <p:cNvSpPr/>
            <p:nvPr/>
          </p:nvSpPr>
          <p:spPr bwMode="auto">
            <a:xfrm>
              <a:off x="1789355" y="426540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D3609A5-BA78-4B97-B076-0D5F635D5E4D}"/>
                </a:ext>
              </a:extLst>
            </p:cNvPr>
            <p:cNvSpPr/>
            <p:nvPr/>
          </p:nvSpPr>
          <p:spPr bwMode="auto">
            <a:xfrm>
              <a:off x="2520875" y="426540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BA53630-FE75-42E9-B83B-5BD83CE74FC5}"/>
                </a:ext>
              </a:extLst>
            </p:cNvPr>
            <p:cNvSpPr/>
            <p:nvPr/>
          </p:nvSpPr>
          <p:spPr bwMode="auto">
            <a:xfrm>
              <a:off x="3252395" y="426540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FE2A616-C5D1-43C1-B205-704E7E27CF55}"/>
                </a:ext>
              </a:extLst>
            </p:cNvPr>
            <p:cNvSpPr/>
            <p:nvPr/>
          </p:nvSpPr>
          <p:spPr bwMode="auto">
            <a:xfrm>
              <a:off x="3983915" y="4265408"/>
              <a:ext cx="731520" cy="731520"/>
            </a:xfrm>
            <a:prstGeom prst="rect">
              <a:avLst/>
            </a:prstGeom>
            <a:solidFill>
              <a:srgbClr val="F97B57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D09B1DE-D5C8-44C2-8661-F8599F69FA8F}"/>
                </a:ext>
              </a:extLst>
            </p:cNvPr>
            <p:cNvSpPr/>
            <p:nvPr/>
          </p:nvSpPr>
          <p:spPr bwMode="auto">
            <a:xfrm>
              <a:off x="4715435" y="426540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A045B2A-C531-4C52-95AD-2ADF1D1D2FB7}"/>
                </a:ext>
              </a:extLst>
            </p:cNvPr>
            <p:cNvSpPr/>
            <p:nvPr/>
          </p:nvSpPr>
          <p:spPr bwMode="auto">
            <a:xfrm>
              <a:off x="1789355" y="499692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EA603E-52C1-453E-B1EF-D4289C5C19CB}"/>
                </a:ext>
              </a:extLst>
            </p:cNvPr>
            <p:cNvSpPr/>
            <p:nvPr/>
          </p:nvSpPr>
          <p:spPr bwMode="auto">
            <a:xfrm>
              <a:off x="2520875" y="499692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7C763A1-61FF-4C08-ACA7-61C1A8046BD4}"/>
                </a:ext>
              </a:extLst>
            </p:cNvPr>
            <p:cNvSpPr/>
            <p:nvPr/>
          </p:nvSpPr>
          <p:spPr bwMode="auto">
            <a:xfrm>
              <a:off x="3252395" y="499692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9013541-7940-4ACE-920F-9C653683BE6F}"/>
                </a:ext>
              </a:extLst>
            </p:cNvPr>
            <p:cNvSpPr/>
            <p:nvPr/>
          </p:nvSpPr>
          <p:spPr bwMode="auto">
            <a:xfrm>
              <a:off x="3983915" y="499692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A378B3F-C4CB-407D-8AB0-6F1C3C171290}"/>
                </a:ext>
              </a:extLst>
            </p:cNvPr>
            <p:cNvSpPr/>
            <p:nvPr/>
          </p:nvSpPr>
          <p:spPr bwMode="auto">
            <a:xfrm>
              <a:off x="4715435" y="499692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C7B82CA-5EDA-4A38-81F7-DA1887F4BBB8}"/>
                </a:ext>
              </a:extLst>
            </p:cNvPr>
            <p:cNvSpPr/>
            <p:nvPr/>
          </p:nvSpPr>
          <p:spPr bwMode="auto">
            <a:xfrm>
              <a:off x="1789355" y="572844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4CDA462-EBF6-4578-AE50-4E29879BD779}"/>
                </a:ext>
              </a:extLst>
            </p:cNvPr>
            <p:cNvSpPr/>
            <p:nvPr/>
          </p:nvSpPr>
          <p:spPr bwMode="auto">
            <a:xfrm>
              <a:off x="2520875" y="572844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4E90D5E-E63C-41BA-8CAC-817D64850963}"/>
                </a:ext>
              </a:extLst>
            </p:cNvPr>
            <p:cNvSpPr/>
            <p:nvPr/>
          </p:nvSpPr>
          <p:spPr bwMode="auto">
            <a:xfrm>
              <a:off x="3252395" y="572844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D0505BC-DFF1-41D8-A894-C094343783FC}"/>
                </a:ext>
              </a:extLst>
            </p:cNvPr>
            <p:cNvSpPr/>
            <p:nvPr/>
          </p:nvSpPr>
          <p:spPr bwMode="auto">
            <a:xfrm>
              <a:off x="3983915" y="572844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2F9B4FB-DD58-47B7-BBFE-B124D4064EC4}"/>
                </a:ext>
              </a:extLst>
            </p:cNvPr>
            <p:cNvSpPr/>
            <p:nvPr/>
          </p:nvSpPr>
          <p:spPr bwMode="auto">
            <a:xfrm>
              <a:off x="4715435" y="5728448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1" name="Left Brace 50">
            <a:extLst>
              <a:ext uri="{FF2B5EF4-FFF2-40B4-BE49-F238E27FC236}">
                <a16:creationId xmlns:a16="http://schemas.microsoft.com/office/drawing/2014/main" id="{8375C289-3EB2-4FC2-9892-5F42A04F3F4A}"/>
              </a:ext>
            </a:extLst>
          </p:cNvPr>
          <p:cNvSpPr/>
          <p:nvPr/>
        </p:nvSpPr>
        <p:spPr>
          <a:xfrm>
            <a:off x="1405617" y="2802368"/>
            <a:ext cx="298847" cy="3657599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3A83C3D8-30F7-454C-BEB3-7ED4D4A6EACB}"/>
              </a:ext>
            </a:extLst>
          </p:cNvPr>
          <p:cNvSpPr/>
          <p:nvPr/>
        </p:nvSpPr>
        <p:spPr>
          <a:xfrm rot="5400000">
            <a:off x="3481431" y="687420"/>
            <a:ext cx="298847" cy="3632200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944401C-D8CB-4801-BD93-54AD15A46195}"/>
                  </a:ext>
                </a:extLst>
              </p:cNvPr>
              <p:cNvSpPr txBox="1"/>
              <p:nvPr/>
            </p:nvSpPr>
            <p:spPr>
              <a:xfrm>
                <a:off x="3484868" y="1800098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944401C-D8CB-4801-BD93-54AD15A4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868" y="1800098"/>
                <a:ext cx="525657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E0360E0-1451-4653-9EF5-730291125EA2}"/>
                  </a:ext>
                </a:extLst>
              </p:cNvPr>
              <p:cNvSpPr txBox="1"/>
              <p:nvPr/>
            </p:nvSpPr>
            <p:spPr>
              <a:xfrm>
                <a:off x="1057835" y="4289875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E0360E0-1451-4653-9EF5-730291125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35" y="4289875"/>
                <a:ext cx="52565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E1D1EC4-883A-4D54-8C50-DD5D2EAD19B5}"/>
              </a:ext>
            </a:extLst>
          </p:cNvPr>
          <p:cNvSpPr txBox="1"/>
          <p:nvPr/>
        </p:nvSpPr>
        <p:spPr>
          <a:xfrm>
            <a:off x="6745047" y="4031002"/>
            <a:ext cx="4641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latin typeface="Eudoxus Sans Medium" pitchFamily="2" charset="0"/>
                <a:cs typeface="Eudoxus Sans Medium" pitchFamily="2" charset="0"/>
              </a:rPr>
              <a:t>dp[</a:t>
            </a:r>
            <a:r>
              <a:rPr lang="fr-FR" sz="24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][</a:t>
            </a:r>
            <a:r>
              <a:rPr lang="fr-FR" sz="2400">
                <a:solidFill>
                  <a:srgbClr val="F9AE57"/>
                </a:solidFill>
                <a:latin typeface="Eudoxus Sans Medium" pitchFamily="2" charset="0"/>
                <a:cs typeface="Eudoxus Sans Medium" pitchFamily="2" charset="0"/>
              </a:rPr>
              <a:t>j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] represents the minimum cost to multiply the part between </a:t>
            </a:r>
            <a:r>
              <a:rPr lang="fr-FR" sz="24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and </a:t>
            </a:r>
            <a:r>
              <a:rPr lang="fr-FR" sz="2400">
                <a:solidFill>
                  <a:srgbClr val="F9AE57"/>
                </a:solidFill>
                <a:latin typeface="Eudoxus Sans Medium" pitchFamily="2" charset="0"/>
                <a:cs typeface="Eudoxus Sans Medium" pitchFamily="2" charset="0"/>
              </a:rPr>
              <a:t>j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inclusive</a:t>
            </a:r>
            <a:endParaRPr lang="fr-FR" sz="2400" dirty="0">
              <a:latin typeface="Eudoxus Sans Medium" pitchFamily="2" charset="0"/>
              <a:cs typeface="Eudoxus Sans Medium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9F1286-4CE8-4FB0-BB24-2E9968CF23D0}"/>
              </a:ext>
            </a:extLst>
          </p:cNvPr>
          <p:cNvCxnSpPr>
            <a:stCxn id="7" idx="1"/>
            <a:endCxn id="40" idx="1"/>
          </p:cNvCxnSpPr>
          <p:nvPr/>
        </p:nvCxnSpPr>
        <p:spPr>
          <a:xfrm flipH="1">
            <a:off x="4715435" y="4631167"/>
            <a:ext cx="2029612" cy="1"/>
          </a:xfrm>
          <a:prstGeom prst="straightConnector1">
            <a:avLst/>
          </a:prstGeom>
          <a:ln w="19050">
            <a:solidFill>
              <a:srgbClr val="F97B5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520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216E88-9E85-4BA1-A6C4-70192AD33C6A}"/>
                  </a:ext>
                </a:extLst>
              </p:cNvPr>
              <p:cNvSpPr txBox="1"/>
              <p:nvPr/>
            </p:nvSpPr>
            <p:spPr>
              <a:xfrm>
                <a:off x="407902" y="342900"/>
                <a:ext cx="41880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∈{0,1,…,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−1}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216E88-9E85-4BA1-A6C4-70192AD33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02" y="342900"/>
                <a:ext cx="4188006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209E67-5699-4AE1-BAF4-C4BBAB056D9F}"/>
                  </a:ext>
                </a:extLst>
              </p:cNvPr>
              <p:cNvSpPr txBox="1"/>
              <p:nvPr/>
            </p:nvSpPr>
            <p:spPr>
              <a:xfrm>
                <a:off x="7596094" y="342900"/>
                <a:ext cx="418800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∈{0,1,…,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−1}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209E67-5699-4AE1-BAF4-C4BBAB056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094" y="342900"/>
                <a:ext cx="4188006" cy="615553"/>
              </a:xfrm>
              <a:prstGeom prst="rect">
                <a:avLst/>
              </a:prstGeom>
              <a:blipFill>
                <a:blip r:embed="rId3"/>
                <a:stretch>
                  <a:fillRect l="-7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09FF2926-AA58-4EC1-90DA-D6BB4CF2DECE}"/>
              </a:ext>
            </a:extLst>
          </p:cNvPr>
          <p:cNvSpPr/>
          <p:nvPr/>
        </p:nvSpPr>
        <p:spPr>
          <a:xfrm rot="16200000">
            <a:off x="2603301" y="-431998"/>
            <a:ext cx="298847" cy="3079750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2A5350-11C7-4261-BDE2-EB8D159CCAF1}"/>
                  </a:ext>
                </a:extLst>
              </p:cNvPr>
              <p:cNvSpPr txBox="1"/>
              <p:nvPr/>
            </p:nvSpPr>
            <p:spPr>
              <a:xfrm>
                <a:off x="2609911" y="1196340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2A5350-11C7-4261-BDE2-EB8D159CC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911" y="1196340"/>
                <a:ext cx="52565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3B8C7AA3-C851-4B69-9C79-617DB05128EF}"/>
              </a:ext>
            </a:extLst>
          </p:cNvPr>
          <p:cNvSpPr/>
          <p:nvPr/>
        </p:nvSpPr>
        <p:spPr>
          <a:xfrm rot="16200000">
            <a:off x="9778652" y="-431997"/>
            <a:ext cx="298847" cy="3079750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E6961F-DF6F-44DF-88E6-C5269BCF5333}"/>
                  </a:ext>
                </a:extLst>
              </p:cNvPr>
              <p:cNvSpPr txBox="1"/>
              <p:nvPr/>
            </p:nvSpPr>
            <p:spPr>
              <a:xfrm>
                <a:off x="9785262" y="1196341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E6961F-DF6F-44DF-88E6-C5269BCF5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262" y="1196341"/>
                <a:ext cx="52565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6E2316F-D819-4E7B-9D02-7C937E6CE12F}"/>
              </a:ext>
            </a:extLst>
          </p:cNvPr>
          <p:cNvGrpSpPr/>
          <p:nvPr/>
        </p:nvGrpSpPr>
        <p:grpSpPr>
          <a:xfrm>
            <a:off x="938308" y="2802369"/>
            <a:ext cx="3657600" cy="3657600"/>
            <a:chOff x="938308" y="2802369"/>
            <a:chExt cx="3657600" cy="36576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F8925F2-C9A7-4ACF-907E-9A09D0C14DBB}"/>
                </a:ext>
              </a:extLst>
            </p:cNvPr>
            <p:cNvSpPr/>
            <p:nvPr/>
          </p:nvSpPr>
          <p:spPr bwMode="auto">
            <a:xfrm>
              <a:off x="938308" y="280236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4DB5F6-A14D-49A6-BC89-5DE90B29F890}"/>
                </a:ext>
              </a:extLst>
            </p:cNvPr>
            <p:cNvSpPr/>
            <p:nvPr/>
          </p:nvSpPr>
          <p:spPr bwMode="auto">
            <a:xfrm>
              <a:off x="1669828" y="280236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A992103-6631-4A8F-9C0D-38C44E540BED}"/>
                </a:ext>
              </a:extLst>
            </p:cNvPr>
            <p:cNvSpPr/>
            <p:nvPr/>
          </p:nvSpPr>
          <p:spPr bwMode="auto">
            <a:xfrm>
              <a:off x="2401348" y="280236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7894CAB-E7CF-436A-BA64-5BF283754F63}"/>
                </a:ext>
              </a:extLst>
            </p:cNvPr>
            <p:cNvSpPr/>
            <p:nvPr/>
          </p:nvSpPr>
          <p:spPr bwMode="auto">
            <a:xfrm>
              <a:off x="3132868" y="280236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6CBDDE4-B66C-4CB0-BE9E-41000CBA2852}"/>
                </a:ext>
              </a:extLst>
            </p:cNvPr>
            <p:cNvSpPr/>
            <p:nvPr/>
          </p:nvSpPr>
          <p:spPr bwMode="auto">
            <a:xfrm>
              <a:off x="3864388" y="2802369"/>
              <a:ext cx="731520" cy="731520"/>
            </a:xfrm>
            <a:prstGeom prst="rect">
              <a:avLst/>
            </a:prstGeom>
            <a:solidFill>
              <a:srgbClr val="00EFD1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0E0AB34-B9A9-451F-8C0F-639DE211EEAB}"/>
                </a:ext>
              </a:extLst>
            </p:cNvPr>
            <p:cNvSpPr/>
            <p:nvPr/>
          </p:nvSpPr>
          <p:spPr bwMode="auto">
            <a:xfrm>
              <a:off x="938308" y="353388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B7D19ED-4276-416A-83AC-FA2C96F59E54}"/>
                </a:ext>
              </a:extLst>
            </p:cNvPr>
            <p:cNvSpPr/>
            <p:nvPr/>
          </p:nvSpPr>
          <p:spPr bwMode="auto">
            <a:xfrm>
              <a:off x="1669828" y="353388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4846381-261F-42ED-ACC6-55D75FAEE2F6}"/>
                </a:ext>
              </a:extLst>
            </p:cNvPr>
            <p:cNvSpPr/>
            <p:nvPr/>
          </p:nvSpPr>
          <p:spPr bwMode="auto">
            <a:xfrm>
              <a:off x="2401348" y="353388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94D87C7-B0CC-4F78-9FF4-CF5290DFB073}"/>
                </a:ext>
              </a:extLst>
            </p:cNvPr>
            <p:cNvSpPr/>
            <p:nvPr/>
          </p:nvSpPr>
          <p:spPr bwMode="auto">
            <a:xfrm>
              <a:off x="3132868" y="353388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18E514F-B3D7-4A97-A91E-ED2E79A26ABB}"/>
                </a:ext>
              </a:extLst>
            </p:cNvPr>
            <p:cNvSpPr/>
            <p:nvPr/>
          </p:nvSpPr>
          <p:spPr bwMode="auto">
            <a:xfrm>
              <a:off x="3864388" y="353388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5517630-8327-47F8-B5A3-745DF5CA2563}"/>
                </a:ext>
              </a:extLst>
            </p:cNvPr>
            <p:cNvSpPr/>
            <p:nvPr/>
          </p:nvSpPr>
          <p:spPr bwMode="auto">
            <a:xfrm>
              <a:off x="938308" y="426540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D3609A5-BA78-4B97-B076-0D5F635D5E4D}"/>
                </a:ext>
              </a:extLst>
            </p:cNvPr>
            <p:cNvSpPr/>
            <p:nvPr/>
          </p:nvSpPr>
          <p:spPr bwMode="auto">
            <a:xfrm>
              <a:off x="1669828" y="426540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BA53630-FE75-42E9-B83B-5BD83CE74FC5}"/>
                </a:ext>
              </a:extLst>
            </p:cNvPr>
            <p:cNvSpPr/>
            <p:nvPr/>
          </p:nvSpPr>
          <p:spPr bwMode="auto">
            <a:xfrm>
              <a:off x="2401348" y="426540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FE2A616-C5D1-43C1-B205-704E7E27CF55}"/>
                </a:ext>
              </a:extLst>
            </p:cNvPr>
            <p:cNvSpPr/>
            <p:nvPr/>
          </p:nvSpPr>
          <p:spPr bwMode="auto">
            <a:xfrm>
              <a:off x="3132868" y="426540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D09B1DE-D5C8-44C2-8661-F8599F69FA8F}"/>
                </a:ext>
              </a:extLst>
            </p:cNvPr>
            <p:cNvSpPr/>
            <p:nvPr/>
          </p:nvSpPr>
          <p:spPr bwMode="auto">
            <a:xfrm>
              <a:off x="3864388" y="426540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A045B2A-C531-4C52-95AD-2ADF1D1D2FB7}"/>
                </a:ext>
              </a:extLst>
            </p:cNvPr>
            <p:cNvSpPr/>
            <p:nvPr/>
          </p:nvSpPr>
          <p:spPr bwMode="auto">
            <a:xfrm>
              <a:off x="938308" y="499692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EA603E-52C1-453E-B1EF-D4289C5C19CB}"/>
                </a:ext>
              </a:extLst>
            </p:cNvPr>
            <p:cNvSpPr/>
            <p:nvPr/>
          </p:nvSpPr>
          <p:spPr bwMode="auto">
            <a:xfrm>
              <a:off x="1669828" y="499692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7C763A1-61FF-4C08-ACA7-61C1A8046BD4}"/>
                </a:ext>
              </a:extLst>
            </p:cNvPr>
            <p:cNvSpPr/>
            <p:nvPr/>
          </p:nvSpPr>
          <p:spPr bwMode="auto">
            <a:xfrm>
              <a:off x="2401348" y="499692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9013541-7940-4ACE-920F-9C653683BE6F}"/>
                </a:ext>
              </a:extLst>
            </p:cNvPr>
            <p:cNvSpPr/>
            <p:nvPr/>
          </p:nvSpPr>
          <p:spPr bwMode="auto">
            <a:xfrm>
              <a:off x="3132868" y="499692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A378B3F-C4CB-407D-8AB0-6F1C3C171290}"/>
                </a:ext>
              </a:extLst>
            </p:cNvPr>
            <p:cNvSpPr/>
            <p:nvPr/>
          </p:nvSpPr>
          <p:spPr bwMode="auto">
            <a:xfrm>
              <a:off x="3864388" y="499692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C7B82CA-5EDA-4A38-81F7-DA1887F4BBB8}"/>
                </a:ext>
              </a:extLst>
            </p:cNvPr>
            <p:cNvSpPr/>
            <p:nvPr/>
          </p:nvSpPr>
          <p:spPr bwMode="auto">
            <a:xfrm>
              <a:off x="938308" y="572844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4CDA462-EBF6-4578-AE50-4E29879BD779}"/>
                </a:ext>
              </a:extLst>
            </p:cNvPr>
            <p:cNvSpPr/>
            <p:nvPr/>
          </p:nvSpPr>
          <p:spPr bwMode="auto">
            <a:xfrm>
              <a:off x="1669828" y="572844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4E90D5E-E63C-41BA-8CAC-817D64850963}"/>
                </a:ext>
              </a:extLst>
            </p:cNvPr>
            <p:cNvSpPr/>
            <p:nvPr/>
          </p:nvSpPr>
          <p:spPr bwMode="auto">
            <a:xfrm>
              <a:off x="2401348" y="572844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D0505BC-DFF1-41D8-A894-C094343783FC}"/>
                </a:ext>
              </a:extLst>
            </p:cNvPr>
            <p:cNvSpPr/>
            <p:nvPr/>
          </p:nvSpPr>
          <p:spPr bwMode="auto">
            <a:xfrm>
              <a:off x="3132868" y="572844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2F9B4FB-DD58-47B7-BBFE-B124D4064EC4}"/>
                </a:ext>
              </a:extLst>
            </p:cNvPr>
            <p:cNvSpPr/>
            <p:nvPr/>
          </p:nvSpPr>
          <p:spPr bwMode="auto">
            <a:xfrm>
              <a:off x="3864388" y="5728449"/>
              <a:ext cx="731520" cy="731520"/>
            </a:xfrm>
            <a:prstGeom prst="rect">
              <a:avLst/>
            </a:prstGeom>
            <a:solidFill>
              <a:srgbClr val="343D46"/>
            </a:solidFill>
            <a:ln w="19050">
              <a:solidFill>
                <a:schemeClr val="tx1"/>
              </a:solidFill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fr-FR" sz="2400" dirty="0">
                <a:solidFill>
                  <a:srgbClr val="F9AD57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51" name="Left Brace 50">
            <a:extLst>
              <a:ext uri="{FF2B5EF4-FFF2-40B4-BE49-F238E27FC236}">
                <a16:creationId xmlns:a16="http://schemas.microsoft.com/office/drawing/2014/main" id="{8375C289-3EB2-4FC2-9892-5F42A04F3F4A}"/>
              </a:ext>
            </a:extLst>
          </p:cNvPr>
          <p:cNvSpPr/>
          <p:nvPr/>
        </p:nvSpPr>
        <p:spPr>
          <a:xfrm>
            <a:off x="554570" y="2802369"/>
            <a:ext cx="298847" cy="3657599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3A83C3D8-30F7-454C-BEB3-7ED4D4A6EACB}"/>
              </a:ext>
            </a:extLst>
          </p:cNvPr>
          <p:cNvSpPr/>
          <p:nvPr/>
        </p:nvSpPr>
        <p:spPr>
          <a:xfrm rot="5400000">
            <a:off x="2630384" y="687421"/>
            <a:ext cx="298847" cy="3632200"/>
          </a:xfrm>
          <a:prstGeom prst="leftBrace">
            <a:avLst>
              <a:gd name="adj1" fmla="val 46580"/>
              <a:gd name="adj2" fmla="val 50000"/>
            </a:avLst>
          </a:prstGeom>
          <a:ln w="1270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944401C-D8CB-4801-BD93-54AD15A46195}"/>
                  </a:ext>
                </a:extLst>
              </p:cNvPr>
              <p:cNvSpPr txBox="1"/>
              <p:nvPr/>
            </p:nvSpPr>
            <p:spPr>
              <a:xfrm>
                <a:off x="2633821" y="1800099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944401C-D8CB-4801-BD93-54AD15A4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821" y="1800099"/>
                <a:ext cx="525657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E0360E0-1451-4653-9EF5-730291125EA2}"/>
                  </a:ext>
                </a:extLst>
              </p:cNvPr>
              <p:cNvSpPr txBox="1"/>
              <p:nvPr/>
            </p:nvSpPr>
            <p:spPr>
              <a:xfrm>
                <a:off x="206788" y="4289876"/>
                <a:ext cx="5256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E0360E0-1451-4653-9EF5-730291125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88" y="4289876"/>
                <a:ext cx="52565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E1D1EC4-883A-4D54-8C50-DD5D2EAD19B5}"/>
              </a:ext>
            </a:extLst>
          </p:cNvPr>
          <p:cNvSpPr txBox="1"/>
          <p:nvPr/>
        </p:nvSpPr>
        <p:spPr>
          <a:xfrm>
            <a:off x="6121992" y="2861453"/>
            <a:ext cx="54370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latin typeface="Eudoxus Sans Medium" pitchFamily="2" charset="0"/>
                <a:cs typeface="Eudoxus Sans Medium" pitchFamily="2" charset="0"/>
              </a:rPr>
              <a:t>We are searching for the minimum cost to multiply the part between </a:t>
            </a:r>
            <a:r>
              <a:rPr lang="fr-FR" sz="32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r>
              <a:rPr lang="fr-FR" sz="3200">
                <a:latin typeface="Eudoxus Sans Medium" pitchFamily="2" charset="0"/>
                <a:cs typeface="Eudoxus Sans Medium" pitchFamily="2" charset="0"/>
              </a:rPr>
              <a:t> and </a:t>
            </a:r>
            <a:r>
              <a:rPr lang="fr-FR" sz="3200">
                <a:solidFill>
                  <a:srgbClr val="F9AE57"/>
                </a:solidFill>
                <a:latin typeface="Eudoxus Sans Medium" pitchFamily="2" charset="0"/>
                <a:cs typeface="Eudoxus Sans Medium" pitchFamily="2" charset="0"/>
              </a:rPr>
              <a:t>n-1</a:t>
            </a:r>
            <a:r>
              <a:rPr lang="fr-FR" sz="3200">
                <a:latin typeface="Eudoxus Sans Medium" pitchFamily="2" charset="0"/>
                <a:cs typeface="Eudoxus Sans Medium" pitchFamily="2" charset="0"/>
              </a:rPr>
              <a:t> inclusive (the whole array of matrices), so we're expecting to find the final result in dp[</a:t>
            </a:r>
            <a:r>
              <a:rPr lang="fr-FR" sz="32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r>
              <a:rPr lang="fr-FR" sz="3200">
                <a:latin typeface="Eudoxus Sans Medium" pitchFamily="2" charset="0"/>
                <a:cs typeface="Eudoxus Sans Medium" pitchFamily="2" charset="0"/>
              </a:rPr>
              <a:t>][</a:t>
            </a:r>
            <a:r>
              <a:rPr lang="fr-FR" sz="3200">
                <a:solidFill>
                  <a:srgbClr val="F9AE57"/>
                </a:solidFill>
                <a:latin typeface="Eudoxus Sans Medium" pitchFamily="2" charset="0"/>
                <a:cs typeface="Eudoxus Sans Medium" pitchFamily="2" charset="0"/>
              </a:rPr>
              <a:t>n-1</a:t>
            </a:r>
            <a:r>
              <a:rPr lang="fr-FR" sz="3200">
                <a:latin typeface="Eudoxus Sans Medium" pitchFamily="2" charset="0"/>
                <a:cs typeface="Eudoxus Sans Medium" pitchFamily="2" charset="0"/>
              </a:rPr>
              <a:t>] </a:t>
            </a:r>
            <a:endParaRPr lang="fr-FR" sz="3200" dirty="0">
              <a:latin typeface="Eudoxus Sans Medium" pitchFamily="2" charset="0"/>
              <a:cs typeface="Eudoxus Sans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942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148125" y="199552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5" y="1995526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598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148125" y="199552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5" y="1995526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598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148125" y="199552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5" y="1995526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4E58822-7DBE-49B5-BC2F-A99E71FE201C}"/>
              </a:ext>
            </a:extLst>
          </p:cNvPr>
          <p:cNvCxnSpPr>
            <a:cxnSpLocks/>
          </p:cNvCxnSpPr>
          <p:nvPr/>
        </p:nvCxnSpPr>
        <p:spPr>
          <a:xfrm>
            <a:off x="4200525" y="368130"/>
            <a:ext cx="7815767" cy="6215550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445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148125" y="199552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5" y="1995526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3630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148125" y="199552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5" y="1995526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16124C8-A15E-4D1F-9C59-4D6EB7DBC041}"/>
              </a:ext>
            </a:extLst>
          </p:cNvPr>
          <p:cNvCxnSpPr>
            <a:cxnSpLocks/>
          </p:cNvCxnSpPr>
          <p:nvPr/>
        </p:nvCxnSpPr>
        <p:spPr>
          <a:xfrm>
            <a:off x="5346551" y="199727"/>
            <a:ext cx="6750199" cy="5315248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029756"/>
      </p:ext>
    </p:extLst>
  </p:cSld>
  <p:clrMapOvr>
    <a:masterClrMapping/>
  </p:clrMapOvr>
  <p:transition>
    <p:fade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92EF24-4711-4C27-98E9-89A875447C6C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92EF24-4711-4C27-98E9-89A875447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18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FA6FB62-741A-4941-AA8E-C09F5BA62F21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FA6FB62-741A-4941-AA8E-C09F5BA62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blipFill>
                <a:blip r:embed="rId19"/>
                <a:stretch>
                  <a:fillRect l="-2685" t="-11842" r="-2349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2394915"/>
      </p:ext>
    </p:extLst>
  </p:cSld>
  <p:clrMapOvr>
    <a:masterClrMapping/>
  </p:clrMapOvr>
  <p:transition>
    <p:fade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2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C90929-C341-48AA-8BE1-7F9AAE69C6BC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C90929-C341-48AA-8BE1-7F9AAE69C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blipFill>
                <a:blip r:embed="rId18"/>
                <a:stretch>
                  <a:fillRect l="-2685" t="-11842" r="-2349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8DA14D4-AC35-4ABF-AE08-B0EEC5E46580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8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8DA14D4-AC35-4ABF-AE08-B0EEC5E46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523220"/>
              </a:xfrm>
              <a:prstGeom prst="rect">
                <a:avLst/>
              </a:prstGeom>
              <a:blipFill>
                <a:blip r:embed="rId19"/>
                <a:stretch>
                  <a:fillRect t="-13953" b="-302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506AACB-137D-4EC4-A9F0-EB33D9AFE852}"/>
                  </a:ext>
                </a:extLst>
              </p:cNvPr>
              <p:cNvSpPr txBox="1"/>
              <p:nvPr/>
            </p:nvSpPr>
            <p:spPr>
              <a:xfrm>
                <a:off x="48713" y="2976823"/>
                <a:ext cx="475868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c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h𝑎𝑖𝑛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=0+0+40×20×30</m:t>
                      </m:r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=0+0+24000=24000</m:t>
                      </m:r>
                    </m:oMath>
                  </m:oMathPara>
                </a14:m>
                <a:endParaRPr lang="fr-FR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506AACB-137D-4EC4-A9F0-EB33D9AFE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3" y="2976823"/>
                <a:ext cx="4758684" cy="92333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909100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0EFE03-4954-42FE-ACAD-C40C5E758054}"/>
              </a:ext>
            </a:extLst>
          </p:cNvPr>
          <p:cNvSpPr txBox="1"/>
          <p:nvPr/>
        </p:nvSpPr>
        <p:spPr>
          <a:xfrm>
            <a:off x="81500" y="55146"/>
            <a:ext cx="374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EFD1"/>
                </a:solidFill>
                <a:latin typeface="Inter" panose="020B0502030000000004" pitchFamily="34" charset="0"/>
                <a:ea typeface="Inter" panose="020B0502030000000004" pitchFamily="34" charset="0"/>
                <a:cs typeface="Eudoxus Sans Medium" pitchFamily="2" charset="0"/>
              </a:rPr>
              <a:t>Example:</a:t>
            </a:r>
            <a:endParaRPr lang="fr-FR" sz="2800" b="1" i="1">
              <a:solidFill>
                <a:srgbClr val="00EFD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4746A-6E7D-4A82-B6FD-D85AFFD307C6}"/>
                  </a:ext>
                </a:extLst>
              </p:cNvPr>
              <p:cNvSpPr txBox="1"/>
              <p:nvPr/>
            </p:nvSpPr>
            <p:spPr>
              <a:xfrm>
                <a:off x="230831" y="857250"/>
                <a:ext cx="2992742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fr-F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30×5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(5×60)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4746A-6E7D-4A82-B6FD-D85AFFD30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31" y="857250"/>
                <a:ext cx="2992742" cy="1846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D812D2-E1F0-4264-94CD-B3BD31DC58C5}"/>
                  </a:ext>
                </a:extLst>
              </p:cNvPr>
              <p:cNvSpPr txBox="1"/>
              <p:nvPr/>
            </p:nvSpPr>
            <p:spPr>
              <a:xfrm>
                <a:off x="5447291" y="1872912"/>
                <a:ext cx="5524974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Ways of calculating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fr-FR" sz="36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fr-FR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3600" dirty="0"/>
                  <a:t> </a:t>
                </a:r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and</a:t>
                </a:r>
                <a:r>
                  <a:rPr lang="fr-FR" sz="3600"/>
                  <a:t>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D812D2-E1F0-4264-94CD-B3BD31DC5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291" y="1872912"/>
                <a:ext cx="5524974" cy="1107996"/>
              </a:xfrm>
              <a:prstGeom prst="rect">
                <a:avLst/>
              </a:prstGeom>
              <a:blipFill>
                <a:blip r:embed="rId3"/>
                <a:stretch>
                  <a:fillRect l="-4636" t="-14286" r="-4525" b="-225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392EA6-2D4B-446A-94CC-C4E3CAB68509}"/>
                  </a:ext>
                </a:extLst>
              </p:cNvPr>
              <p:cNvSpPr txBox="1"/>
              <p:nvPr/>
            </p:nvSpPr>
            <p:spPr>
              <a:xfrm>
                <a:off x="1790957" y="4044105"/>
                <a:ext cx="15395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fr-FR" sz="3600" b="0" i="1" smtClean="0">
                            <a:latin typeface="Cambria Math" panose="02040503050406030204" pitchFamily="18" charset="0"/>
                            <a:cs typeface="Eudoxus Sans Medium" pitchFamily="2" charset="0"/>
                          </a:rPr>
                        </m:ctrlPr>
                      </m:d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  <a:cs typeface="Eudoxus Sans Medium" pitchFamily="2" charset="0"/>
                          </a:rPr>
                          <m:t>𝐴𝐵</m:t>
                        </m:r>
                      </m:e>
                    </m:d>
                    <m:r>
                      <a:rPr lang="fr-FR" sz="36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</m:t>
                    </m:r>
                  </m:oMath>
                </a14:m>
                <a:r>
                  <a:rPr lang="fr-FR" sz="3600" dirty="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392EA6-2D4B-446A-94CC-C4E3CAB68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957" y="4044105"/>
                <a:ext cx="1539524" cy="553998"/>
              </a:xfrm>
              <a:prstGeom prst="rect">
                <a:avLst/>
              </a:prstGeom>
              <a:blipFill>
                <a:blip r:embed="rId4"/>
                <a:stretch>
                  <a:fillRect t="-25275" r="-17460" b="-494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BBD01F-CAAC-47F4-9D01-2515C24D883C}"/>
                  </a:ext>
                </a:extLst>
              </p:cNvPr>
              <p:cNvSpPr txBox="1"/>
              <p:nvPr/>
            </p:nvSpPr>
            <p:spPr>
              <a:xfrm>
                <a:off x="311513" y="4736602"/>
                <a:ext cx="5338577" cy="12518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×30×5=1500</m:t>
                      </m:r>
                    </m:oMath>
                    <m:oMath xmlns:m="http://schemas.openxmlformats.org/officeDocument/2006/math">
                      <m:r>
                        <a:rPr lang="fr-FR" sz="26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fr-FR" sz="2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26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solidFill>
                                    <a:srgbClr val="343D4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  <m:r>
                            <a:rPr lang="fr-FR" sz="2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fr-FR" sz="2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=10×5×</m:t>
                      </m:r>
                      <m:r>
                        <a:rPr lang="fr-FR" sz="26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60=3000</m:t>
                      </m:r>
                    </m:oMath>
                    <m:oMath xmlns:m="http://schemas.openxmlformats.org/officeDocument/2006/math">
                      <m:r>
                        <a:rPr lang="fr-FR" sz="26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𝑡𝑜𝑡𝑎𝑙</m:t>
                      </m:r>
                      <m:r>
                        <a:rPr lang="fr-FR" sz="26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=1500+3000=4500</m:t>
                      </m:r>
                    </m:oMath>
                  </m:oMathPara>
                </a14:m>
                <a:endParaRPr lang="fr-FR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BBD01F-CAAC-47F4-9D01-2515C24D8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3" y="4736602"/>
                <a:ext cx="5338577" cy="1251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DA4F66-11F7-424A-8F33-DCB8100098A9}"/>
                  </a:ext>
                </a:extLst>
              </p:cNvPr>
              <p:cNvSpPr txBox="1"/>
              <p:nvPr/>
            </p:nvSpPr>
            <p:spPr>
              <a:xfrm>
                <a:off x="4862537" y="162867"/>
                <a:ext cx="70029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Required number of operations to multiply a matrix of size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by a matrix of size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is: </a:t>
                </a:r>
                <a:endParaRPr lang="fr-FR" sz="2400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DA4F66-11F7-424A-8F33-DCB810009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37" y="162867"/>
                <a:ext cx="7002929" cy="830997"/>
              </a:xfrm>
              <a:prstGeom prst="rect">
                <a:avLst/>
              </a:prstGeom>
              <a:blipFill>
                <a:blip r:embed="rId6"/>
                <a:stretch>
                  <a:fillRect t="-6618" r="-87" b="-154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B8C2E-472D-4040-BC0C-0959A8AE35C0}"/>
                  </a:ext>
                </a:extLst>
              </p:cNvPr>
              <p:cNvSpPr txBox="1"/>
              <p:nvPr/>
            </p:nvSpPr>
            <p:spPr>
              <a:xfrm>
                <a:off x="6678636" y="825842"/>
                <a:ext cx="33707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4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B8C2E-472D-4040-BC0C-0959A8AE3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636" y="825842"/>
                <a:ext cx="3370730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196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C90929-C341-48AA-8BE1-7F9AAE69C6BC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C90929-C341-48AA-8BE1-7F9AAE69C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blipFill>
                <a:blip r:embed="rId18"/>
                <a:stretch>
                  <a:fillRect l="-2685" t="-11842" r="-2349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8DA14D4-AC35-4ABF-AE08-B0EEC5E46580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8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8DA14D4-AC35-4ABF-AE08-B0EEC5E46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523220"/>
              </a:xfrm>
              <a:prstGeom prst="rect">
                <a:avLst/>
              </a:prstGeom>
              <a:blipFill>
                <a:blip r:embed="rId19"/>
                <a:stretch>
                  <a:fillRect t="-13953" b="-302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7D0E4C7-0549-4054-8BC4-B44D04B4D968}"/>
                  </a:ext>
                </a:extLst>
              </p:cNvPr>
              <p:cNvSpPr txBox="1"/>
              <p:nvPr/>
            </p:nvSpPr>
            <p:spPr>
              <a:xfrm>
                <a:off x="48713" y="2976823"/>
                <a:ext cx="475868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c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h𝑎𝑖𝑛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=0+0+40×20×30</m:t>
                      </m:r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=0+0+24000=24000</m:t>
                      </m:r>
                    </m:oMath>
                  </m:oMathPara>
                </a14:m>
                <a:endParaRPr lang="fr-FR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7D0E4C7-0549-4054-8BC4-B44D04B4D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3" y="2976823"/>
                <a:ext cx="4758684" cy="92333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555756"/>
      </p:ext>
    </p:extLst>
  </p:cSld>
  <p:clrMapOvr>
    <a:masterClrMapping/>
  </p:clrMapOvr>
  <p:transition>
    <p:fade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22E24B0-A58B-49F4-8773-66CFAC0BFD9E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𝐵𝐶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22E24B0-A58B-49F4-8773-66CFAC0BF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blipFill>
                <a:blip r:embed="rId18"/>
                <a:stretch>
                  <a:fillRect l="-2685" t="-11842" r="-2181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208072"/>
      </p:ext>
    </p:extLst>
  </p:cSld>
  <p:clrMapOvr>
    <a:masterClrMapping/>
  </p:clrMapOvr>
  <p:transition>
    <p:fad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𝐵𝐶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blipFill>
                <a:blip r:embed="rId18"/>
                <a:stretch>
                  <a:fillRect l="-2685" t="-11842" r="-2181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8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523220"/>
              </a:xfrm>
              <a:prstGeom prst="rect">
                <a:avLst/>
              </a:prstGeom>
              <a:blipFill>
                <a:blip r:embed="rId19"/>
                <a:stretch>
                  <a:fillRect t="-13953" b="-302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/>
              <p:nvPr/>
            </p:nvSpPr>
            <p:spPr>
              <a:xfrm>
                <a:off x="48713" y="2976823"/>
                <a:ext cx="475868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=0+0+20×30×10</m:t>
                      </m:r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=0+0+6000=6000</m:t>
                      </m:r>
                    </m:oMath>
                  </m:oMathPara>
                </a14:m>
                <a:endParaRPr lang="fr-FR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3" y="2976823"/>
                <a:ext cx="4758684" cy="92333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2078573"/>
      </p:ext>
    </p:extLst>
  </p:cSld>
  <p:clrMapOvr>
    <a:masterClrMapping/>
  </p:clrMapOvr>
  <p:transition>
    <p:fad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𝐵𝐶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blipFill>
                <a:blip r:embed="rId18"/>
                <a:stretch>
                  <a:fillRect l="-2685" t="-11842" r="-2181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8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523220"/>
              </a:xfrm>
              <a:prstGeom prst="rect">
                <a:avLst/>
              </a:prstGeom>
              <a:blipFill>
                <a:blip r:embed="rId19"/>
                <a:stretch>
                  <a:fillRect t="-13953" b="-302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/>
              <p:nvPr/>
            </p:nvSpPr>
            <p:spPr>
              <a:xfrm>
                <a:off x="48713" y="2976823"/>
                <a:ext cx="475868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=0+0+20×30×10</m:t>
                      </m:r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=0+0+6000=6000</m:t>
                      </m:r>
                    </m:oMath>
                  </m:oMathPara>
                </a14:m>
                <a:endParaRPr lang="fr-FR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3" y="2976823"/>
                <a:ext cx="4758684" cy="92333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42069"/>
      </p:ext>
    </p:extLst>
  </p:cSld>
  <p:clrMapOvr>
    <a:masterClrMapping/>
  </p:clrMapOvr>
  <p:transition>
    <p:fad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5449EE8-224B-4AEB-9680-6B32887E9A9F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𝐶𝐷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5449EE8-224B-4AEB-9680-6B32887E9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blipFill>
                <a:blip r:embed="rId18"/>
                <a:stretch>
                  <a:fillRect l="-2685" t="-11842" r="-2349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681223"/>
      </p:ext>
    </p:extLst>
  </p:cSld>
  <p:clrMapOvr>
    <a:masterClrMapping/>
  </p:clrMapOvr>
  <p:transition>
    <p:fad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𝐶𝐷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blipFill>
                <a:blip r:embed="rId18"/>
                <a:stretch>
                  <a:fillRect l="-2685" t="-11842" r="-2349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𝐷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8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523220"/>
              </a:xfrm>
              <a:prstGeom prst="rect">
                <a:avLst/>
              </a:prstGeom>
              <a:blipFill>
                <a:blip r:embed="rId19"/>
                <a:stretch>
                  <a:fillRect t="-13953" b="-302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/>
              <p:nvPr/>
            </p:nvSpPr>
            <p:spPr>
              <a:xfrm>
                <a:off x="48713" y="2976823"/>
                <a:ext cx="475868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𝐷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=0+0+30×10×30</m:t>
                      </m:r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=0+0+9000=9000</m:t>
                      </m:r>
                    </m:oMath>
                  </m:oMathPara>
                </a14:m>
                <a:endParaRPr lang="fr-FR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3" y="2976823"/>
                <a:ext cx="4758684" cy="92333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110498"/>
      </p:ext>
    </p:extLst>
  </p:cSld>
  <p:clrMapOvr>
    <a:masterClrMapping/>
  </p:clrMapOvr>
  <p:transition>
    <p:fad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𝐶𝐷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blipFill>
                <a:blip r:embed="rId18"/>
                <a:stretch>
                  <a:fillRect l="-2685" t="-11842" r="-2349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𝐷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8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523220"/>
              </a:xfrm>
              <a:prstGeom prst="rect">
                <a:avLst/>
              </a:prstGeom>
              <a:blipFill>
                <a:blip r:embed="rId19"/>
                <a:stretch>
                  <a:fillRect t="-13953" b="-302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/>
              <p:nvPr/>
            </p:nvSpPr>
            <p:spPr>
              <a:xfrm>
                <a:off x="48713" y="2976823"/>
                <a:ext cx="475868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𝐷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=0+0+30×10×30</m:t>
                      </m:r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=0+0+9000=9000</m:t>
                      </m:r>
                    </m:oMath>
                  </m:oMathPara>
                </a14:m>
                <a:endParaRPr lang="fr-FR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3" y="2976823"/>
                <a:ext cx="4758684" cy="92333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588168"/>
      </p:ext>
    </p:extLst>
  </p:cSld>
  <p:clrMapOvr>
    <a:masterClrMapping/>
  </p:clrMapOvr>
  <p:transition>
    <p:fad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BC73AB-8615-4C47-A7E5-C0064F1C11C7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𝐷𝐸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0BC73AB-8615-4C47-A7E5-C0064F1C1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blipFill>
                <a:blip r:embed="rId18"/>
                <a:stretch>
                  <a:fillRect l="-2685" t="-11842" r="-2685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5610257"/>
      </p:ext>
    </p:extLst>
  </p:cSld>
  <p:clrMapOvr>
    <a:masterClrMapping/>
  </p:clrMapOvr>
  <p:transition>
    <p:fad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𝐷𝐸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blipFill>
                <a:blip r:embed="rId18"/>
                <a:stretch>
                  <a:fillRect l="-2685" t="-11842" r="-2685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𝐷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𝐸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8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523220"/>
              </a:xfrm>
              <a:prstGeom prst="rect">
                <a:avLst/>
              </a:prstGeom>
              <a:blipFill>
                <a:blip r:embed="rId19"/>
                <a:stretch>
                  <a:fillRect t="-13953" b="-302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/>
              <p:nvPr/>
            </p:nvSpPr>
            <p:spPr>
              <a:xfrm>
                <a:off x="48713" y="2976823"/>
                <a:ext cx="475868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𝐷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𝐸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=0+0+10×30×50</m:t>
                      </m:r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=0+0+15000=15000</m:t>
                      </m:r>
                    </m:oMath>
                  </m:oMathPara>
                </a14:m>
                <a:endParaRPr lang="fr-FR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3" y="2976823"/>
                <a:ext cx="4758684" cy="92333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595530"/>
      </p:ext>
    </p:extLst>
  </p:cSld>
  <p:clrMapOvr>
    <a:masterClrMapping/>
  </p:clrMapOvr>
  <p:transition>
    <p:fad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𝐷𝐸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634377" cy="461665"/>
              </a:xfrm>
              <a:prstGeom prst="rect">
                <a:avLst/>
              </a:prstGeom>
              <a:blipFill>
                <a:blip r:embed="rId18"/>
                <a:stretch>
                  <a:fillRect l="-2685" t="-11842" r="-2685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𝐷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𝐸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8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523220"/>
              </a:xfrm>
              <a:prstGeom prst="rect">
                <a:avLst/>
              </a:prstGeom>
              <a:blipFill>
                <a:blip r:embed="rId19"/>
                <a:stretch>
                  <a:fillRect t="-13953" b="-302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/>
              <p:nvPr/>
            </p:nvSpPr>
            <p:spPr>
              <a:xfrm>
                <a:off x="48713" y="2976823"/>
                <a:ext cx="475868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𝐷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𝐸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=0+0+10×30×50</m:t>
                      </m:r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=0+0+15000=15000</m:t>
                      </m:r>
                    </m:oMath>
                  </m:oMathPara>
                </a14:m>
                <a:endParaRPr lang="fr-FR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3" y="2976823"/>
                <a:ext cx="4758684" cy="92333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58605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058406-6079-4C6C-B29B-FFE8036C3DA8}"/>
              </a:ext>
            </a:extLst>
          </p:cNvPr>
          <p:cNvSpPr txBox="1"/>
          <p:nvPr/>
        </p:nvSpPr>
        <p:spPr>
          <a:xfrm>
            <a:off x="449943" y="1105168"/>
            <a:ext cx="10230757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>
                <a:latin typeface="Inter" panose="020B0502030000000004" pitchFamily="34" charset="0"/>
                <a:ea typeface="Inter" panose="020B0502030000000004" pitchFamily="34" charset="0"/>
                <a:cs typeface="Eudoxus Sans Medium" pitchFamily="2" charset="0"/>
              </a:rPr>
              <a:t>Matrix </a:t>
            </a:r>
          </a:p>
          <a:p>
            <a:r>
              <a:rPr lang="en-US" sz="11500" b="1">
                <a:latin typeface="Inter" panose="020B0502030000000004" pitchFamily="34" charset="0"/>
                <a:ea typeface="Inter" panose="020B0502030000000004" pitchFamily="34" charset="0"/>
                <a:cs typeface="Eudoxus Sans Medium" pitchFamily="2" charset="0"/>
              </a:rPr>
              <a:t>chain multiplication</a:t>
            </a:r>
            <a:endParaRPr lang="en-US" sz="11500" b="1">
              <a:solidFill>
                <a:srgbClr val="F9AE57"/>
              </a:solidFill>
              <a:latin typeface="Inter" panose="020B0502030000000004" pitchFamily="34" charset="0"/>
              <a:ea typeface="Inter" panose="020B0502030000000004" pitchFamily="34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5407CA-2DA8-48C4-9AA1-A2E32BA3FE27}"/>
                  </a:ext>
                </a:extLst>
              </p:cNvPr>
              <p:cNvSpPr txBox="1"/>
              <p:nvPr/>
            </p:nvSpPr>
            <p:spPr>
              <a:xfrm>
                <a:off x="8198485" y="351353"/>
                <a:ext cx="3808735" cy="3323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d>
                        <m:d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𝐵𝐶𝐷𝐸</m:t>
                          </m:r>
                        </m:e>
                      </m:d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d>
                        <m:d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𝐶𝐷𝐸</m:t>
                          </m:r>
                        </m:e>
                      </m:d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e>
                      </m:d>
                      <m:d>
                        <m:d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5407CA-2DA8-48C4-9AA1-A2E32BA3F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485" y="351353"/>
                <a:ext cx="3808735" cy="33239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0EFE03-4954-42FE-ACAD-C40C5E758054}"/>
              </a:ext>
            </a:extLst>
          </p:cNvPr>
          <p:cNvSpPr txBox="1"/>
          <p:nvPr/>
        </p:nvSpPr>
        <p:spPr>
          <a:xfrm>
            <a:off x="81500" y="55146"/>
            <a:ext cx="374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EFD1"/>
                </a:solidFill>
                <a:latin typeface="Inter" panose="020B0502030000000004" pitchFamily="34" charset="0"/>
                <a:ea typeface="Inter" panose="020B0502030000000004" pitchFamily="34" charset="0"/>
                <a:cs typeface="Eudoxus Sans Medium" pitchFamily="2" charset="0"/>
              </a:rPr>
              <a:t>Example:</a:t>
            </a:r>
            <a:endParaRPr lang="fr-FR" sz="2800" b="1" i="1">
              <a:solidFill>
                <a:srgbClr val="00EFD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4746A-6E7D-4A82-B6FD-D85AFFD307C6}"/>
                  </a:ext>
                </a:extLst>
              </p:cNvPr>
              <p:cNvSpPr txBox="1"/>
              <p:nvPr/>
            </p:nvSpPr>
            <p:spPr>
              <a:xfrm>
                <a:off x="230831" y="857250"/>
                <a:ext cx="2992742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fr-F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30×5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(5×60)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4746A-6E7D-4A82-B6FD-D85AFFD30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31" y="857250"/>
                <a:ext cx="2992742" cy="1846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D812D2-E1F0-4264-94CD-B3BD31DC58C5}"/>
                  </a:ext>
                </a:extLst>
              </p:cNvPr>
              <p:cNvSpPr txBox="1"/>
              <p:nvPr/>
            </p:nvSpPr>
            <p:spPr>
              <a:xfrm>
                <a:off x="5447291" y="1872912"/>
                <a:ext cx="5524974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Ways of calculating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fr-FR" sz="36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fr-FR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3600" dirty="0"/>
                  <a:t> </a:t>
                </a:r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and</a:t>
                </a:r>
                <a:r>
                  <a:rPr lang="fr-FR" sz="3600"/>
                  <a:t>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D812D2-E1F0-4264-94CD-B3BD31DC5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291" y="1872912"/>
                <a:ext cx="5524974" cy="1107996"/>
              </a:xfrm>
              <a:prstGeom prst="rect">
                <a:avLst/>
              </a:prstGeom>
              <a:blipFill>
                <a:blip r:embed="rId3"/>
                <a:stretch>
                  <a:fillRect l="-4636" t="-14286" r="-4525" b="-225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392EA6-2D4B-446A-94CC-C4E3CAB68509}"/>
                  </a:ext>
                </a:extLst>
              </p:cNvPr>
              <p:cNvSpPr txBox="1"/>
              <p:nvPr/>
            </p:nvSpPr>
            <p:spPr>
              <a:xfrm>
                <a:off x="1790957" y="4044105"/>
                <a:ext cx="15395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fr-FR" sz="3600" b="0" i="1" smtClean="0">
                            <a:latin typeface="Cambria Math" panose="02040503050406030204" pitchFamily="18" charset="0"/>
                            <a:cs typeface="Eudoxus Sans Medium" pitchFamily="2" charset="0"/>
                          </a:rPr>
                        </m:ctrlPr>
                      </m:d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  <a:cs typeface="Eudoxus Sans Medium" pitchFamily="2" charset="0"/>
                          </a:rPr>
                          <m:t>𝐴𝐵</m:t>
                        </m:r>
                      </m:e>
                    </m:d>
                    <m:r>
                      <a:rPr lang="fr-FR" sz="36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</m:t>
                    </m:r>
                  </m:oMath>
                </a14:m>
                <a:r>
                  <a:rPr lang="fr-FR" sz="3600" dirty="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392EA6-2D4B-446A-94CC-C4E3CAB68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957" y="4044105"/>
                <a:ext cx="1539524" cy="553998"/>
              </a:xfrm>
              <a:prstGeom prst="rect">
                <a:avLst/>
              </a:prstGeom>
              <a:blipFill>
                <a:blip r:embed="rId4"/>
                <a:stretch>
                  <a:fillRect t="-25275" r="-17460" b="-494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BBD01F-CAAC-47F4-9D01-2515C24D883C}"/>
                  </a:ext>
                </a:extLst>
              </p:cNvPr>
              <p:cNvSpPr txBox="1"/>
              <p:nvPr/>
            </p:nvSpPr>
            <p:spPr>
              <a:xfrm>
                <a:off x="311513" y="4736602"/>
                <a:ext cx="5338577" cy="12518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×30×5=1500</m:t>
                      </m:r>
                    </m:oMath>
                    <m:oMath xmlns:m="http://schemas.openxmlformats.org/officeDocument/2006/math"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fr-FR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fr-F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=10×5×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60=3000</m:t>
                      </m:r>
                    </m:oMath>
                    <m:oMath xmlns:m="http://schemas.openxmlformats.org/officeDocument/2006/math">
                      <m:r>
                        <a:rPr lang="fr-FR" sz="26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𝑡𝑜𝑡𝑎𝑙</m:t>
                      </m:r>
                      <m:r>
                        <a:rPr lang="fr-FR" sz="26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=1500+3000=4500</m:t>
                      </m:r>
                    </m:oMath>
                  </m:oMathPara>
                </a14:m>
                <a:endParaRPr lang="fr-FR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BBD01F-CAAC-47F4-9D01-2515C24D8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3" y="4736602"/>
                <a:ext cx="5338577" cy="1251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DA4F66-11F7-424A-8F33-DCB8100098A9}"/>
                  </a:ext>
                </a:extLst>
              </p:cNvPr>
              <p:cNvSpPr txBox="1"/>
              <p:nvPr/>
            </p:nvSpPr>
            <p:spPr>
              <a:xfrm>
                <a:off x="4862537" y="162867"/>
                <a:ext cx="70029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Required number of operations to multiply a matrix of size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by a matrix of size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is: </a:t>
                </a:r>
                <a:endParaRPr lang="fr-FR" sz="2400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DA4F66-11F7-424A-8F33-DCB810009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37" y="162867"/>
                <a:ext cx="7002929" cy="830997"/>
              </a:xfrm>
              <a:prstGeom prst="rect">
                <a:avLst/>
              </a:prstGeom>
              <a:blipFill>
                <a:blip r:embed="rId6"/>
                <a:stretch>
                  <a:fillRect t="-6618" r="-87" b="-154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B8C2E-472D-4040-BC0C-0959A8AE35C0}"/>
                  </a:ext>
                </a:extLst>
              </p:cNvPr>
              <p:cNvSpPr txBox="1"/>
              <p:nvPr/>
            </p:nvSpPr>
            <p:spPr>
              <a:xfrm>
                <a:off x="6678636" y="825842"/>
                <a:ext cx="33707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4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B8C2E-472D-4040-BC0C-0959A8AE3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636" y="825842"/>
                <a:ext cx="3370730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94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B6E42C1-D4D6-4850-99C1-E8BE2572426B}"/>
              </a:ext>
            </a:extLst>
          </p:cNvPr>
          <p:cNvCxnSpPr>
            <a:cxnSpLocks/>
          </p:cNvCxnSpPr>
          <p:nvPr/>
        </p:nvCxnSpPr>
        <p:spPr>
          <a:xfrm>
            <a:off x="6770382" y="199727"/>
            <a:ext cx="5318340" cy="4187772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509656"/>
      </p:ext>
    </p:extLst>
  </p:cSld>
  <p:clrMapOvr>
    <a:masterClrMapping/>
  </p:clrMapOvr>
  <p:transition>
    <p:fad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57794F5-11FB-4125-873C-C1AC8DC7C237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57794F5-11FB-4125-873C-C1AC8DC7C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blipFill>
                <a:blip r:embed="rId18"/>
                <a:stretch>
                  <a:fillRect l="-2446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2890700"/>
      </p:ext>
    </p:extLst>
  </p:cSld>
  <p:clrMapOvr>
    <a:masterClrMapping/>
  </p:clrMapOvr>
  <p:transition>
    <p:fad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blipFill>
                <a:blip r:embed="rId18"/>
                <a:stretch>
                  <a:fillRect l="-2446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BADE7DD-EBE2-4B06-8C9A-2262634E1E73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BADE7DD-EBE2-4B06-8C9A-2262634E1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blipFill>
                <a:blip r:embed="rId19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B67D799-A965-40ED-B54D-7ADCCF4CEF8E}"/>
                  </a:ext>
                </a:extLst>
              </p:cNvPr>
              <p:cNvSpPr txBox="1"/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𝐵𝐶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=0+6000+40×20×10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=0+6000+8000=14000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B67D799-A965-40ED-B54D-7ADCCF4CE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8622654"/>
      </p:ext>
    </p:extLst>
  </p:cSld>
  <p:clrMapOvr>
    <a:masterClrMapping/>
  </p:clrMapOvr>
  <p:transition>
    <p:fad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blipFill>
                <a:blip r:embed="rId18"/>
                <a:stretch>
                  <a:fillRect l="-2446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blipFill>
                <a:blip r:embed="rId19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/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𝐵𝐶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=0+6000+40×20×10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=0+6000+8000=14000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ACF6DE0-98B5-4393-A132-57D7325346FC}"/>
                  </a:ext>
                </a:extLst>
              </p:cNvPr>
              <p:cNvSpPr txBox="1"/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ACF6DE0-98B5-4393-A132-57D732534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blipFill>
                <a:blip r:embed="rId21"/>
                <a:stretch>
                  <a:fillRect l="-1152" t="-12000" b="-2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A72F496-8700-40B1-A432-692054C76502}"/>
                  </a:ext>
                </a:extLst>
              </p:cNvPr>
              <p:cNvSpPr txBox="1"/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𝐴𝐵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=24000+0+40×30×10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=24000+0+12000=36000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A72F496-8700-40B1-A432-692054C76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800789"/>
      </p:ext>
    </p:extLst>
  </p:cSld>
  <p:clrMapOvr>
    <a:masterClrMapping/>
  </p:clrMapOvr>
  <p:transition>
    <p:fad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blipFill>
                <a:blip r:embed="rId18"/>
                <a:stretch>
                  <a:fillRect l="-2446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blipFill>
                <a:blip r:embed="rId19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/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𝐵𝐶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=0+6000+40×20×10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=0+6000+8000=14000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ACF6DE0-98B5-4393-A132-57D7325346FC}"/>
                  </a:ext>
                </a:extLst>
              </p:cNvPr>
              <p:cNvSpPr txBox="1"/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ACF6DE0-98B5-4393-A132-57D732534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blipFill>
                <a:blip r:embed="rId21"/>
                <a:stretch>
                  <a:fillRect l="-1152" t="-12000" b="-2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A72F496-8700-40B1-A432-692054C76502}"/>
                  </a:ext>
                </a:extLst>
              </p:cNvPr>
              <p:cNvSpPr txBox="1"/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𝐴𝐵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=24000+0+40×30×10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=24000+0+12000=36000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A72F496-8700-40B1-A432-692054C76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197542"/>
      </p:ext>
    </p:extLst>
  </p:cSld>
  <p:clrMapOvr>
    <a:masterClrMapping/>
  </p:clrMapOvr>
  <p:transition>
    <p:fad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𝐵𝐶𝐷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blipFill>
                <a:blip r:embed="rId18"/>
                <a:stretch>
                  <a:fillRect l="-2446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976031"/>
      </p:ext>
    </p:extLst>
  </p:cSld>
  <p:clrMapOvr>
    <a:masterClrMapping/>
  </p:clrMapOvr>
  <p:transition>
    <p:fad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𝐵𝐶𝐷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blipFill>
                <a:blip r:embed="rId18"/>
                <a:stretch>
                  <a:fillRect l="-2446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𝐶𝐷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blipFill>
                <a:blip r:embed="rId19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/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𝐶𝐷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=0+9000+20×30×30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=0+9000+18000=27000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15715"/>
      </p:ext>
    </p:extLst>
  </p:cSld>
  <p:clrMapOvr>
    <a:masterClrMapping/>
  </p:clrMapOvr>
  <p:transition>
    <p:fad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𝐵𝐶𝐷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blipFill>
                <a:blip r:embed="rId18"/>
                <a:stretch>
                  <a:fillRect l="-2446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𝐶𝐷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blipFill>
                <a:blip r:embed="rId19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/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𝐶𝐷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=0+9000+20×30×30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=0+9000+18000=27000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ACF6DE0-98B5-4393-A132-57D7325346FC}"/>
                  </a:ext>
                </a:extLst>
              </p:cNvPr>
              <p:cNvSpPr txBox="1"/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𝐷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ACF6DE0-98B5-4393-A132-57D732534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blipFill>
                <a:blip r:embed="rId21"/>
                <a:stretch>
                  <a:fillRect l="-1152" t="-12000" b="-2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A72F496-8700-40B1-A432-692054C76502}"/>
                  </a:ext>
                </a:extLst>
              </p:cNvPr>
              <p:cNvSpPr txBox="1"/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𝐵𝐶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𝐷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=6000+0+20×10×30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=6000+0+6000=12000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A72F496-8700-40B1-A432-692054C76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138080"/>
      </p:ext>
    </p:extLst>
  </p:cSld>
  <p:clrMapOvr>
    <a:masterClrMapping/>
  </p:clrMapOvr>
  <p:transition>
    <p:fad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𝐵𝐶𝐷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blipFill>
                <a:blip r:embed="rId18"/>
                <a:stretch>
                  <a:fillRect l="-2446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𝐶𝐷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blipFill>
                <a:blip r:embed="rId19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/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𝐶𝐷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=0+9000+20×30×30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=0+9000+18000=27000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ACF6DE0-98B5-4393-A132-57D7325346FC}"/>
                  </a:ext>
                </a:extLst>
              </p:cNvPr>
              <p:cNvSpPr txBox="1"/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𝐷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ACF6DE0-98B5-4393-A132-57D732534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blipFill>
                <a:blip r:embed="rId21"/>
                <a:stretch>
                  <a:fillRect l="-1152" t="-12000" b="-2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A72F496-8700-40B1-A432-692054C76502}"/>
                  </a:ext>
                </a:extLst>
              </p:cNvPr>
              <p:cNvSpPr txBox="1"/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𝐵𝐶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𝐷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=6000+0+20×10×30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=6000+0+6000=12000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A72F496-8700-40B1-A432-692054C76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188561"/>
      </p:ext>
    </p:extLst>
  </p:cSld>
  <p:clrMapOvr>
    <a:masterClrMapping/>
  </p:clrMapOvr>
  <p:transition>
    <p:fad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𝐶𝐷𝐸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blipFill>
                <a:blip r:embed="rId18"/>
                <a:stretch>
                  <a:fillRect l="-2446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76419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0EFE03-4954-42FE-ACAD-C40C5E758054}"/>
              </a:ext>
            </a:extLst>
          </p:cNvPr>
          <p:cNvSpPr txBox="1"/>
          <p:nvPr/>
        </p:nvSpPr>
        <p:spPr>
          <a:xfrm>
            <a:off x="81500" y="55146"/>
            <a:ext cx="374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EFD1"/>
                </a:solidFill>
                <a:latin typeface="Inter" panose="020B0502030000000004" pitchFamily="34" charset="0"/>
                <a:ea typeface="Inter" panose="020B0502030000000004" pitchFamily="34" charset="0"/>
                <a:cs typeface="Eudoxus Sans Medium" pitchFamily="2" charset="0"/>
              </a:rPr>
              <a:t>Example:</a:t>
            </a:r>
            <a:endParaRPr lang="fr-FR" sz="2800" b="1" i="1">
              <a:solidFill>
                <a:srgbClr val="00EFD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4746A-6E7D-4A82-B6FD-D85AFFD307C6}"/>
                  </a:ext>
                </a:extLst>
              </p:cNvPr>
              <p:cNvSpPr txBox="1"/>
              <p:nvPr/>
            </p:nvSpPr>
            <p:spPr>
              <a:xfrm>
                <a:off x="230831" y="857250"/>
                <a:ext cx="2992742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fr-F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30×5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(5×60)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4746A-6E7D-4A82-B6FD-D85AFFD30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31" y="857250"/>
                <a:ext cx="2992742" cy="1846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D812D2-E1F0-4264-94CD-B3BD31DC58C5}"/>
                  </a:ext>
                </a:extLst>
              </p:cNvPr>
              <p:cNvSpPr txBox="1"/>
              <p:nvPr/>
            </p:nvSpPr>
            <p:spPr>
              <a:xfrm>
                <a:off x="5447291" y="1872912"/>
                <a:ext cx="5524974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Ways of calculating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fr-FR" sz="36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fr-FR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3600" dirty="0"/>
                  <a:t> </a:t>
                </a:r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and</a:t>
                </a:r>
                <a:r>
                  <a:rPr lang="fr-FR" sz="3600"/>
                  <a:t>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D812D2-E1F0-4264-94CD-B3BD31DC5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291" y="1872912"/>
                <a:ext cx="5524974" cy="1107996"/>
              </a:xfrm>
              <a:prstGeom prst="rect">
                <a:avLst/>
              </a:prstGeom>
              <a:blipFill>
                <a:blip r:embed="rId3"/>
                <a:stretch>
                  <a:fillRect l="-4636" t="-14286" r="-4525" b="-225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392EA6-2D4B-446A-94CC-C4E3CAB68509}"/>
                  </a:ext>
                </a:extLst>
              </p:cNvPr>
              <p:cNvSpPr txBox="1"/>
              <p:nvPr/>
            </p:nvSpPr>
            <p:spPr>
              <a:xfrm>
                <a:off x="1790957" y="4044105"/>
                <a:ext cx="15395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fr-FR" sz="3600" b="0" i="1" smtClean="0">
                            <a:latin typeface="Cambria Math" panose="02040503050406030204" pitchFamily="18" charset="0"/>
                            <a:cs typeface="Eudoxus Sans Medium" pitchFamily="2" charset="0"/>
                          </a:rPr>
                        </m:ctrlPr>
                      </m:d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  <a:cs typeface="Eudoxus Sans Medium" pitchFamily="2" charset="0"/>
                          </a:rPr>
                          <m:t>𝐴𝐵</m:t>
                        </m:r>
                      </m:e>
                    </m:d>
                    <m:r>
                      <a:rPr lang="fr-FR" sz="36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</m:t>
                    </m:r>
                  </m:oMath>
                </a14:m>
                <a:r>
                  <a:rPr lang="fr-FR" sz="3600" dirty="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392EA6-2D4B-446A-94CC-C4E3CAB68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957" y="4044105"/>
                <a:ext cx="1539524" cy="553998"/>
              </a:xfrm>
              <a:prstGeom prst="rect">
                <a:avLst/>
              </a:prstGeom>
              <a:blipFill>
                <a:blip r:embed="rId4"/>
                <a:stretch>
                  <a:fillRect t="-25275" r="-17460" b="-494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BBD01F-CAAC-47F4-9D01-2515C24D883C}"/>
                  </a:ext>
                </a:extLst>
              </p:cNvPr>
              <p:cNvSpPr txBox="1"/>
              <p:nvPr/>
            </p:nvSpPr>
            <p:spPr>
              <a:xfrm>
                <a:off x="311513" y="4736602"/>
                <a:ext cx="5338577" cy="12518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×30×5=1500</m:t>
                      </m:r>
                    </m:oMath>
                    <m:oMath xmlns:m="http://schemas.openxmlformats.org/officeDocument/2006/math"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fr-FR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fr-F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=10×5×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60=3000</m:t>
                      </m:r>
                    </m:oMath>
                    <m:oMath xmlns:m="http://schemas.openxmlformats.org/officeDocument/2006/math"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𝑡𝑜𝑡𝑎𝑙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=1500+3000=4500</m:t>
                      </m:r>
                    </m:oMath>
                  </m:oMathPara>
                </a14:m>
                <a:endParaRPr lang="fr-FR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BBD01F-CAAC-47F4-9D01-2515C24D8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3" y="4736602"/>
                <a:ext cx="5338577" cy="12518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DA4F66-11F7-424A-8F33-DCB8100098A9}"/>
                  </a:ext>
                </a:extLst>
              </p:cNvPr>
              <p:cNvSpPr txBox="1"/>
              <p:nvPr/>
            </p:nvSpPr>
            <p:spPr>
              <a:xfrm>
                <a:off x="4862537" y="162867"/>
                <a:ext cx="70029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Required number of operations to multiply a matrix of size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by a matrix of size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is: </a:t>
                </a:r>
                <a:endParaRPr lang="fr-FR" sz="2400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DA4F66-11F7-424A-8F33-DCB810009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37" y="162867"/>
                <a:ext cx="7002929" cy="830997"/>
              </a:xfrm>
              <a:prstGeom prst="rect">
                <a:avLst/>
              </a:prstGeom>
              <a:blipFill>
                <a:blip r:embed="rId6"/>
                <a:stretch>
                  <a:fillRect t="-6618" r="-87" b="-154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B8C2E-472D-4040-BC0C-0959A8AE35C0}"/>
                  </a:ext>
                </a:extLst>
              </p:cNvPr>
              <p:cNvSpPr txBox="1"/>
              <p:nvPr/>
            </p:nvSpPr>
            <p:spPr>
              <a:xfrm>
                <a:off x="6678636" y="825842"/>
                <a:ext cx="33707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4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B8C2E-472D-4040-BC0C-0959A8AE3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636" y="825842"/>
                <a:ext cx="3370730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867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𝐶𝐷𝐸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blipFill>
                <a:blip r:embed="rId18"/>
                <a:stretch>
                  <a:fillRect l="-2446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blipFill>
                <a:blip r:embed="rId19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/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𝐷𝐸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=0+15000+30×10×50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=0+15000+15000=30000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907574"/>
      </p:ext>
    </p:extLst>
  </p:cSld>
  <p:clrMapOvr>
    <a:masterClrMapping/>
  </p:clrMapOvr>
  <p:transition>
    <p:fad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𝐶𝐷𝐸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blipFill>
                <a:blip r:embed="rId18"/>
                <a:stretch>
                  <a:fillRect l="-2446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blipFill>
                <a:blip r:embed="rId19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/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𝐷𝐸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=0+15000+30×10×50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=0+15000+15000=30000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ACF6DE0-98B5-4393-A132-57D7325346FC}"/>
                  </a:ext>
                </a:extLst>
              </p:cNvPr>
              <p:cNvSpPr txBox="1"/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𝐶𝐷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ACF6DE0-98B5-4393-A132-57D732534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blipFill>
                <a:blip r:embed="rId21"/>
                <a:stretch>
                  <a:fillRect l="-1152" t="-12000" b="-2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A72F496-8700-40B1-A432-692054C76502}"/>
                  </a:ext>
                </a:extLst>
              </p:cNvPr>
              <p:cNvSpPr txBox="1"/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𝐶𝐷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=9000+0+30×30×50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=9000+0+45000=54000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A72F496-8700-40B1-A432-692054C76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3641282"/>
      </p:ext>
    </p:extLst>
  </p:cSld>
  <p:clrMapOvr>
    <a:masterClrMapping/>
  </p:clrMapOvr>
  <p:transition>
    <p:fad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30000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𝐶𝐷𝐸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CAA0329-93D3-45D2-8F3C-8C5167C67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blipFill>
                <a:blip r:embed="rId18"/>
                <a:stretch>
                  <a:fillRect l="-2446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01E1572-A0CE-49DB-8546-A212C27F3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blipFill>
                <a:blip r:embed="rId19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/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𝐷𝐸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=0+15000+30×10×50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=0+15000+15000=30000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6764A5D-A35F-4644-ABAE-27D04E917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ACF6DE0-98B5-4393-A132-57D7325346FC}"/>
                  </a:ext>
                </a:extLst>
              </p:cNvPr>
              <p:cNvSpPr txBox="1"/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𝐶𝐷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ACF6DE0-98B5-4393-A132-57D732534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blipFill>
                <a:blip r:embed="rId21"/>
                <a:stretch>
                  <a:fillRect l="-1152" t="-12000" b="-2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A72F496-8700-40B1-A432-692054C76502}"/>
                  </a:ext>
                </a:extLst>
              </p:cNvPr>
              <p:cNvSpPr txBox="1"/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𝐶𝐷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=9000+0+30×30×50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=9000+0+45000=54000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A72F496-8700-40B1-A432-692054C76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1791514"/>
      </p:ext>
    </p:extLst>
  </p:cSld>
  <p:clrMapOvr>
    <a:masterClrMapping/>
  </p:clrMapOvr>
  <p:transition>
    <p:fad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30000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2801613-4CA3-46FB-A876-60634A32E2DD}"/>
              </a:ext>
            </a:extLst>
          </p:cNvPr>
          <p:cNvCxnSpPr>
            <a:cxnSpLocks/>
          </p:cNvCxnSpPr>
          <p:nvPr/>
        </p:nvCxnSpPr>
        <p:spPr>
          <a:xfrm>
            <a:off x="8139383" y="199727"/>
            <a:ext cx="3914835" cy="3082623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222518"/>
      </p:ext>
    </p:extLst>
  </p:cSld>
  <p:clrMapOvr>
    <a:masterClrMapping/>
  </p:clrMapOvr>
  <p:transition>
    <p:fad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30000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C6C252-19DE-43DD-8DB8-A20F26206E33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𝐴𝐵𝐶𝐷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C6C252-19DE-43DD-8DB8-A20F26206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blipFill>
                <a:blip r:embed="rId18"/>
                <a:stretch>
                  <a:fillRect l="-2446" t="-11842" r="-3211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234481"/>
      </p:ext>
    </p:extLst>
  </p:cSld>
  <p:clrMapOvr>
    <a:masterClrMapping/>
  </p:clrMapOvr>
  <p:transition>
    <p:fad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30000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C6C252-19DE-43DD-8DB8-A20F26206E33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𝐴𝐵𝐶𝐷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C6C252-19DE-43DD-8DB8-A20F26206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blipFill>
                <a:blip r:embed="rId18"/>
                <a:stretch>
                  <a:fillRect l="-2446" t="-11842" r="-3211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EA0FB5-48D7-4155-9DF1-1F24472C03CE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𝐵𝐶𝐷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EA0FB5-48D7-4155-9DF1-1F24472C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blipFill>
                <a:blip r:embed="rId19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B4CF27D-97B7-4989-B8CE-949B8B2B0905}"/>
                  </a:ext>
                </a:extLst>
              </p:cNvPr>
              <p:cNvSpPr txBox="1"/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𝐵𝐶𝐷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=0+12000+40×20×30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=0+12000+24000=36000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B4CF27D-97B7-4989-B8CE-949B8B2B0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82681"/>
      </p:ext>
    </p:extLst>
  </p:cSld>
  <p:clrMapOvr>
    <a:masterClrMapping/>
  </p:clrMapOvr>
  <p:transition>
    <p:fad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30000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C6C252-19DE-43DD-8DB8-A20F26206E33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𝐴𝐵𝐶𝐷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C6C252-19DE-43DD-8DB8-A20F26206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blipFill>
                <a:blip r:embed="rId18"/>
                <a:stretch>
                  <a:fillRect l="-2446" t="-11842" r="-3211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EA0FB5-48D7-4155-9DF1-1F24472C03CE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𝐵𝐶𝐷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EA0FB5-48D7-4155-9DF1-1F24472C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blipFill>
                <a:blip r:embed="rId19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B4CF27D-97B7-4989-B8CE-949B8B2B0905}"/>
                  </a:ext>
                </a:extLst>
              </p:cNvPr>
              <p:cNvSpPr txBox="1"/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𝐵𝐶𝐷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=0+12000+40×20×30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=0+12000+24000=36000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B4CF27D-97B7-4989-B8CE-949B8B2B0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D7E5F8D-842C-4D13-8344-A5BA141062EF}"/>
                  </a:ext>
                </a:extLst>
              </p:cNvPr>
              <p:cNvSpPr txBox="1"/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𝐶𝐷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D7E5F8D-842C-4D13-8344-A5BA14106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blipFill>
                <a:blip r:embed="rId21"/>
                <a:stretch>
                  <a:fillRect l="-1152" t="-12000" b="-2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0B154B-DFF6-4FD0-8C1B-0510F92621FB}"/>
                  </a:ext>
                </a:extLst>
              </p:cNvPr>
              <p:cNvSpPr txBox="1"/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𝐴𝐵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𝐶𝐷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=24000+9000+40×30×30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=24000+9000+36000=69000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0B154B-DFF6-4FD0-8C1B-0510F9262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9831371"/>
      </p:ext>
    </p:extLst>
  </p:cSld>
  <p:clrMapOvr>
    <a:masterClrMapping/>
  </p:clrMapOvr>
  <p:transition>
    <p:fade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30000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C6C252-19DE-43DD-8DB8-A20F26206E33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𝐴𝐵𝐶𝐷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C6C252-19DE-43DD-8DB8-A20F26206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blipFill>
                <a:blip r:embed="rId18"/>
                <a:stretch>
                  <a:fillRect l="-2446" t="-11842" r="-3211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EA0FB5-48D7-4155-9DF1-1F24472C03CE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𝐵𝐶𝐷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EA0FB5-48D7-4155-9DF1-1F24472C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blipFill>
                <a:blip r:embed="rId19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B4CF27D-97B7-4989-B8CE-949B8B2B0905}"/>
                  </a:ext>
                </a:extLst>
              </p:cNvPr>
              <p:cNvSpPr txBox="1"/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𝐵𝐶𝐷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=0+12000+40×20×30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=0+12000+24000=36000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B4CF27D-97B7-4989-B8CE-949B8B2B0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D7E5F8D-842C-4D13-8344-A5BA141062EF}"/>
                  </a:ext>
                </a:extLst>
              </p:cNvPr>
              <p:cNvSpPr txBox="1"/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𝐶𝐷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D7E5F8D-842C-4D13-8344-A5BA14106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blipFill>
                <a:blip r:embed="rId21"/>
                <a:stretch>
                  <a:fillRect l="-1152" t="-12000" b="-2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0B154B-DFF6-4FD0-8C1B-0510F92621FB}"/>
                  </a:ext>
                </a:extLst>
              </p:cNvPr>
              <p:cNvSpPr txBox="1"/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𝐴𝐵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𝐶𝐷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=24000+9000+40×30×30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=24000+9000+36000=69000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0B154B-DFF6-4FD0-8C1B-0510F9262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6CC7F3A-95D8-4C4F-837E-354E237A07B1}"/>
                  </a:ext>
                </a:extLst>
              </p:cNvPr>
              <p:cNvSpPr txBox="1"/>
              <p:nvPr/>
            </p:nvSpPr>
            <p:spPr>
              <a:xfrm>
                <a:off x="103278" y="5492821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𝐴𝐵𝐶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𝐷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6CC7F3A-95D8-4C4F-837E-354E237A0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5492821"/>
                <a:ext cx="4758684" cy="461665"/>
              </a:xfrm>
              <a:prstGeom prst="rect">
                <a:avLst/>
              </a:prstGeom>
              <a:blipFill>
                <a:blip r:embed="rId23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7DCF78-4D90-458C-A824-8A99852E8E4C}"/>
                  </a:ext>
                </a:extLst>
              </p:cNvPr>
              <p:cNvSpPr txBox="1"/>
              <p:nvPr/>
            </p:nvSpPr>
            <p:spPr>
              <a:xfrm>
                <a:off x="-114498" y="5977429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𝐴𝐵𝐶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𝐷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=14000+0+40×10×30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=14000+0+12000=26000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7DCF78-4D90-458C-A824-8A99852E8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5977429"/>
                <a:ext cx="4758684" cy="83099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107026"/>
      </p:ext>
    </p:extLst>
  </p:cSld>
  <p:clrMapOvr>
    <a:masterClrMapping/>
  </p:clrMapOvr>
  <p:transition>
    <p:fade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26000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30000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C6C252-19DE-43DD-8DB8-A20F26206E33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𝐴𝐵𝐶𝐷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C6C252-19DE-43DD-8DB8-A20F26206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blipFill>
                <a:blip r:embed="rId18"/>
                <a:stretch>
                  <a:fillRect l="-2446" t="-11842" r="-3211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EA0FB5-48D7-4155-9DF1-1F24472C03CE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𝐵𝐶𝐷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EA0FB5-48D7-4155-9DF1-1F24472C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blipFill>
                <a:blip r:embed="rId19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B4CF27D-97B7-4989-B8CE-949B8B2B0905}"/>
                  </a:ext>
                </a:extLst>
              </p:cNvPr>
              <p:cNvSpPr txBox="1"/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𝐵𝐶𝐷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=0+12000+40×20×30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=0+12000+24000=36000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B4CF27D-97B7-4989-B8CE-949B8B2B0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D7E5F8D-842C-4D13-8344-A5BA141062EF}"/>
                  </a:ext>
                </a:extLst>
              </p:cNvPr>
              <p:cNvSpPr txBox="1"/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𝐶𝐷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D7E5F8D-842C-4D13-8344-A5BA14106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blipFill>
                <a:blip r:embed="rId21"/>
                <a:stretch>
                  <a:fillRect l="-1152" t="-12000" b="-2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0B154B-DFF6-4FD0-8C1B-0510F92621FB}"/>
                  </a:ext>
                </a:extLst>
              </p:cNvPr>
              <p:cNvSpPr txBox="1"/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𝐴𝐵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𝐶𝐷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=24000+9000+40×30×30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=24000+9000+36000=69000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0B154B-DFF6-4FD0-8C1B-0510F9262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6CC7F3A-95D8-4C4F-837E-354E237A07B1}"/>
                  </a:ext>
                </a:extLst>
              </p:cNvPr>
              <p:cNvSpPr txBox="1"/>
              <p:nvPr/>
            </p:nvSpPr>
            <p:spPr>
              <a:xfrm>
                <a:off x="103278" y="5492821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𝐴𝐵𝐶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𝐷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6CC7F3A-95D8-4C4F-837E-354E237A0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5492821"/>
                <a:ext cx="4758684" cy="461665"/>
              </a:xfrm>
              <a:prstGeom prst="rect">
                <a:avLst/>
              </a:prstGeom>
              <a:blipFill>
                <a:blip r:embed="rId23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7DCF78-4D90-458C-A824-8A99852E8E4C}"/>
                  </a:ext>
                </a:extLst>
              </p:cNvPr>
              <p:cNvSpPr txBox="1"/>
              <p:nvPr/>
            </p:nvSpPr>
            <p:spPr>
              <a:xfrm>
                <a:off x="-114498" y="5977429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𝐴𝐵𝐶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𝐷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=14000+0+40×10×30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=14000+0+12000=26000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7DCF78-4D90-458C-A824-8A99852E8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5977429"/>
                <a:ext cx="4758684" cy="83099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0134151"/>
      </p:ext>
    </p:extLst>
  </p:cSld>
  <p:clrMapOvr>
    <a:masterClrMapping/>
  </p:clrMapOvr>
  <p:transition>
    <p:fade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30000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C6C252-19DE-43DD-8DB8-A20F26206E33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𝐵𝐶𝐷𝐸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C6C252-19DE-43DD-8DB8-A20F26206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blipFill>
                <a:blip r:embed="rId18"/>
                <a:stretch>
                  <a:fillRect l="-2446" t="-11842" r="-3211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95335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0EFE03-4954-42FE-ACAD-C40C5E758054}"/>
              </a:ext>
            </a:extLst>
          </p:cNvPr>
          <p:cNvSpPr txBox="1"/>
          <p:nvPr/>
        </p:nvSpPr>
        <p:spPr>
          <a:xfrm>
            <a:off x="81500" y="55146"/>
            <a:ext cx="374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EFD1"/>
                </a:solidFill>
                <a:latin typeface="Inter" panose="020B0502030000000004" pitchFamily="34" charset="0"/>
                <a:ea typeface="Inter" panose="020B0502030000000004" pitchFamily="34" charset="0"/>
                <a:cs typeface="Eudoxus Sans Medium" pitchFamily="2" charset="0"/>
              </a:rPr>
              <a:t>Example:</a:t>
            </a:r>
            <a:endParaRPr lang="fr-FR" sz="2800" b="1" i="1">
              <a:solidFill>
                <a:srgbClr val="00EFD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4746A-6E7D-4A82-B6FD-D85AFFD307C6}"/>
                  </a:ext>
                </a:extLst>
              </p:cNvPr>
              <p:cNvSpPr txBox="1"/>
              <p:nvPr/>
            </p:nvSpPr>
            <p:spPr>
              <a:xfrm>
                <a:off x="230831" y="857250"/>
                <a:ext cx="2992742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fr-F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30×5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(5×60)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4746A-6E7D-4A82-B6FD-D85AFFD30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31" y="857250"/>
                <a:ext cx="2992742" cy="1846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D812D2-E1F0-4264-94CD-B3BD31DC58C5}"/>
                  </a:ext>
                </a:extLst>
              </p:cNvPr>
              <p:cNvSpPr txBox="1"/>
              <p:nvPr/>
            </p:nvSpPr>
            <p:spPr>
              <a:xfrm>
                <a:off x="5447291" y="1872912"/>
                <a:ext cx="5524974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Ways of calculating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fr-FR" sz="36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fr-FR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3600" dirty="0"/>
                  <a:t> </a:t>
                </a:r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and</a:t>
                </a:r>
                <a:r>
                  <a:rPr lang="fr-FR" sz="3600"/>
                  <a:t>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D812D2-E1F0-4264-94CD-B3BD31DC5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291" y="1872912"/>
                <a:ext cx="5524974" cy="1107996"/>
              </a:xfrm>
              <a:prstGeom prst="rect">
                <a:avLst/>
              </a:prstGeom>
              <a:blipFill>
                <a:blip r:embed="rId3"/>
                <a:stretch>
                  <a:fillRect l="-4636" t="-14286" r="-4525" b="-225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392EA6-2D4B-446A-94CC-C4E3CAB68509}"/>
                  </a:ext>
                </a:extLst>
              </p:cNvPr>
              <p:cNvSpPr txBox="1"/>
              <p:nvPr/>
            </p:nvSpPr>
            <p:spPr>
              <a:xfrm>
                <a:off x="1790957" y="4044105"/>
                <a:ext cx="15395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fr-FR" sz="3600" b="0" i="1" smtClean="0">
                            <a:latin typeface="Cambria Math" panose="02040503050406030204" pitchFamily="18" charset="0"/>
                            <a:cs typeface="Eudoxus Sans Medium" pitchFamily="2" charset="0"/>
                          </a:rPr>
                        </m:ctrlPr>
                      </m:d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  <a:cs typeface="Eudoxus Sans Medium" pitchFamily="2" charset="0"/>
                          </a:rPr>
                          <m:t>𝐴𝐵</m:t>
                        </m:r>
                      </m:e>
                    </m:d>
                    <m:r>
                      <a:rPr lang="fr-FR" sz="36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</m:t>
                    </m:r>
                  </m:oMath>
                </a14:m>
                <a:r>
                  <a:rPr lang="fr-FR" sz="3600" dirty="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392EA6-2D4B-446A-94CC-C4E3CAB68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957" y="4044105"/>
                <a:ext cx="1539524" cy="553998"/>
              </a:xfrm>
              <a:prstGeom prst="rect">
                <a:avLst/>
              </a:prstGeom>
              <a:blipFill>
                <a:blip r:embed="rId4"/>
                <a:stretch>
                  <a:fillRect t="-25275" r="-17460" b="-494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BB6897-5E86-412A-A2F9-D256E94DAD18}"/>
                  </a:ext>
                </a:extLst>
              </p:cNvPr>
              <p:cNvSpPr txBox="1"/>
              <p:nvPr/>
            </p:nvSpPr>
            <p:spPr>
              <a:xfrm>
                <a:off x="8490348" y="4044105"/>
                <a:ext cx="15331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</m:t>
                    </m:r>
                    <m:r>
                      <a:rPr lang="fr-FR" sz="36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36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</m:t>
                    </m:r>
                    <m:r>
                      <a:rPr lang="fr-FR" sz="36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3600" dirty="0"/>
                  <a:t>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BB6897-5E86-412A-A2F9-D256E94DA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348" y="4044105"/>
                <a:ext cx="1533177" cy="553998"/>
              </a:xfrm>
              <a:prstGeom prst="rect">
                <a:avLst/>
              </a:prstGeom>
              <a:blipFill>
                <a:blip r:embed="rId5"/>
                <a:stretch>
                  <a:fillRect t="-25275" r="-17530" b="-494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BBD01F-CAAC-47F4-9D01-2515C24D883C}"/>
                  </a:ext>
                </a:extLst>
              </p:cNvPr>
              <p:cNvSpPr txBox="1"/>
              <p:nvPr/>
            </p:nvSpPr>
            <p:spPr>
              <a:xfrm>
                <a:off x="311513" y="4736602"/>
                <a:ext cx="5338577" cy="12518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×30×5=1500</m:t>
                      </m:r>
                    </m:oMath>
                    <m:oMath xmlns:m="http://schemas.openxmlformats.org/officeDocument/2006/math"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fr-FR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fr-F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=10×5×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60=3000</m:t>
                      </m:r>
                    </m:oMath>
                    <m:oMath xmlns:m="http://schemas.openxmlformats.org/officeDocument/2006/math"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𝑡𝑜𝑡𝑎𝑙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=1500+3000=4500</m:t>
                      </m:r>
                    </m:oMath>
                  </m:oMathPara>
                </a14:m>
                <a:endParaRPr lang="fr-FR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BBD01F-CAAC-47F4-9D01-2515C24D8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3" y="4736602"/>
                <a:ext cx="5338577" cy="1251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DA4F66-11F7-424A-8F33-DCB8100098A9}"/>
                  </a:ext>
                </a:extLst>
              </p:cNvPr>
              <p:cNvSpPr txBox="1"/>
              <p:nvPr/>
            </p:nvSpPr>
            <p:spPr>
              <a:xfrm>
                <a:off x="4862537" y="162867"/>
                <a:ext cx="70029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Required number of operations to multiply a matrix of size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by a matrix of size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is: </a:t>
                </a:r>
                <a:endParaRPr lang="fr-FR" sz="2400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DA4F66-11F7-424A-8F33-DCB810009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37" y="162867"/>
                <a:ext cx="7002929" cy="830997"/>
              </a:xfrm>
              <a:prstGeom prst="rect">
                <a:avLst/>
              </a:prstGeom>
              <a:blipFill>
                <a:blip r:embed="rId7"/>
                <a:stretch>
                  <a:fillRect t="-6618" r="-87" b="-154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B8C2E-472D-4040-BC0C-0959A8AE35C0}"/>
                  </a:ext>
                </a:extLst>
              </p:cNvPr>
              <p:cNvSpPr txBox="1"/>
              <p:nvPr/>
            </p:nvSpPr>
            <p:spPr>
              <a:xfrm>
                <a:off x="6678636" y="825842"/>
                <a:ext cx="33707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4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B8C2E-472D-4040-BC0C-0959A8AE3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636" y="825842"/>
                <a:ext cx="3370730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870CAF-2432-476E-8042-7DBF07E50584}"/>
                  </a:ext>
                </a:extLst>
              </p:cNvPr>
              <p:cNvSpPr txBox="1"/>
              <p:nvPr/>
            </p:nvSpPr>
            <p:spPr>
              <a:xfrm>
                <a:off x="6418083" y="4736602"/>
                <a:ext cx="5677708" cy="12003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e>
                      </m:d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=30</m:t>
                      </m:r>
                      <m:r>
                        <a:rPr lang="fr-F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fr-F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</m:t>
                      </m:r>
                      <m:r>
                        <a:rPr lang="fr-F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9000</m:t>
                      </m:r>
                    </m:oMath>
                    <m:oMath xmlns:m="http://schemas.openxmlformats.org/officeDocument/2006/math">
                      <m:r>
                        <a:rPr lang="fr-FR" sz="26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fr-FR" sz="2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6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𝐵𝐶</m:t>
                          </m:r>
                        </m:e>
                      </m:d>
                      <m:r>
                        <a:rPr lang="fr-FR" sz="26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fr-FR" sz="2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60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fr-FR" sz="26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fr-FR" sz="2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6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</m:t>
                      </m:r>
                      <m:r>
                        <a:rPr lang="fr-FR" sz="2600" i="1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6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60=18000</m:t>
                      </m:r>
                    </m:oMath>
                    <m:oMath xmlns:m="http://schemas.openxmlformats.org/officeDocument/2006/math">
                      <m:r>
                        <a:rPr lang="fr-FR" sz="26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𝑡𝑜𝑡𝑎𝑙</m:t>
                      </m:r>
                      <m:r>
                        <a:rPr lang="fr-FR" sz="26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=9000+18000=27000</m:t>
                      </m:r>
                    </m:oMath>
                  </m:oMathPara>
                </a14:m>
                <a:endParaRPr lang="fr-FR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870CAF-2432-476E-8042-7DBF07E50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083" y="4736602"/>
                <a:ext cx="5677708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244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30000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C6C252-19DE-43DD-8DB8-A20F26206E33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𝐵𝐶𝐷𝐸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C6C252-19DE-43DD-8DB8-A20F26206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blipFill>
                <a:blip r:embed="rId18"/>
                <a:stretch>
                  <a:fillRect l="-2446" t="-11842" r="-3211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EA0FB5-48D7-4155-9DF1-1F24472C03CE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EA0FB5-48D7-4155-9DF1-1F24472C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blipFill>
                <a:blip r:embed="rId19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B4CF27D-97B7-4989-B8CE-949B8B2B0905}"/>
                  </a:ext>
                </a:extLst>
              </p:cNvPr>
              <p:cNvSpPr txBox="1"/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𝐶𝐷𝐸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=0+30000+20×30×50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=0+30000+30000=60000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B4CF27D-97B7-4989-B8CE-949B8B2B0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826204"/>
      </p:ext>
    </p:extLst>
  </p:cSld>
  <p:clrMapOvr>
    <a:masterClrMapping/>
  </p:clrMapOvr>
  <p:transition>
    <p:fade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30000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C6C252-19DE-43DD-8DB8-A20F26206E33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𝐵𝐶𝐷𝐸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C6C252-19DE-43DD-8DB8-A20F26206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blipFill>
                <a:blip r:embed="rId18"/>
                <a:stretch>
                  <a:fillRect l="-2446" t="-11842" r="-3211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EA0FB5-48D7-4155-9DF1-1F24472C03CE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EA0FB5-48D7-4155-9DF1-1F24472C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blipFill>
                <a:blip r:embed="rId19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B4CF27D-97B7-4989-B8CE-949B8B2B0905}"/>
                  </a:ext>
                </a:extLst>
              </p:cNvPr>
              <p:cNvSpPr txBox="1"/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𝐶𝐷𝐸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=0+30000+20×30×50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=0+30000+30000=60000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B4CF27D-97B7-4989-B8CE-949B8B2B0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D7E5F8D-842C-4D13-8344-A5BA141062EF}"/>
                  </a:ext>
                </a:extLst>
              </p:cNvPr>
              <p:cNvSpPr txBox="1"/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D7E5F8D-842C-4D13-8344-A5BA14106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blipFill>
                <a:blip r:embed="rId21"/>
                <a:stretch>
                  <a:fillRect l="-1152" t="-12000" b="-2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0B154B-DFF6-4FD0-8C1B-0510F92621FB}"/>
                  </a:ext>
                </a:extLst>
              </p:cNvPr>
              <p:cNvSpPr txBox="1"/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𝐵𝐶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𝐷𝐸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=6000+15000+20×10×50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=6000+15000+10000=31000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0B154B-DFF6-4FD0-8C1B-0510F9262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378939"/>
      </p:ext>
    </p:extLst>
  </p:cSld>
  <p:clrMapOvr>
    <a:masterClrMapping/>
  </p:clrMapOvr>
  <p:transition>
    <p:fade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30000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C6C252-19DE-43DD-8DB8-A20F26206E33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𝐵𝐶𝐷𝐸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C6C252-19DE-43DD-8DB8-A20F26206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blipFill>
                <a:blip r:embed="rId18"/>
                <a:stretch>
                  <a:fillRect l="-2446" t="-11842" r="-3211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EA0FB5-48D7-4155-9DF1-1F24472C03CE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EA0FB5-48D7-4155-9DF1-1F24472C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blipFill>
                <a:blip r:embed="rId19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B4CF27D-97B7-4989-B8CE-949B8B2B0905}"/>
                  </a:ext>
                </a:extLst>
              </p:cNvPr>
              <p:cNvSpPr txBox="1"/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𝐶𝐷𝐸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=0+30000+20×30×50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=0+30000+30000=60000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B4CF27D-97B7-4989-B8CE-949B8B2B0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D7E5F8D-842C-4D13-8344-A5BA141062EF}"/>
                  </a:ext>
                </a:extLst>
              </p:cNvPr>
              <p:cNvSpPr txBox="1"/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D7E5F8D-842C-4D13-8344-A5BA14106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blipFill>
                <a:blip r:embed="rId21"/>
                <a:stretch>
                  <a:fillRect l="-1152" t="-12000" b="-2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0B154B-DFF6-4FD0-8C1B-0510F92621FB}"/>
                  </a:ext>
                </a:extLst>
              </p:cNvPr>
              <p:cNvSpPr txBox="1"/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𝐵𝐶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𝐷𝐸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=6000+15000+20×10×50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=6000+15000+10000=31000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0B154B-DFF6-4FD0-8C1B-0510F9262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6CC7F3A-95D8-4C4F-837E-354E237A07B1}"/>
                  </a:ext>
                </a:extLst>
              </p:cNvPr>
              <p:cNvSpPr txBox="1"/>
              <p:nvPr/>
            </p:nvSpPr>
            <p:spPr>
              <a:xfrm>
                <a:off x="103278" y="5492821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𝐵𝐶𝐷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6CC7F3A-95D8-4C4F-837E-354E237A0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5492821"/>
                <a:ext cx="4758684" cy="461665"/>
              </a:xfrm>
              <a:prstGeom prst="rect">
                <a:avLst/>
              </a:prstGeom>
              <a:blipFill>
                <a:blip r:embed="rId23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7DCF78-4D90-458C-A824-8A99852E8E4C}"/>
                  </a:ext>
                </a:extLst>
              </p:cNvPr>
              <p:cNvSpPr txBox="1"/>
              <p:nvPr/>
            </p:nvSpPr>
            <p:spPr>
              <a:xfrm>
                <a:off x="-114498" y="5977429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𝐵𝐶𝐷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=12000+0+20×30×50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=12000+0+30000=42000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7DCF78-4D90-458C-A824-8A99852E8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5977429"/>
                <a:ext cx="4758684" cy="83099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864071"/>
      </p:ext>
    </p:extLst>
  </p:cSld>
  <p:clrMapOvr>
    <a:masterClrMapping/>
  </p:clrMapOvr>
  <p:transition>
    <p:fade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31000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30000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C6C252-19DE-43DD-8DB8-A20F26206E33}"/>
                  </a:ext>
                </a:extLst>
              </p:cNvPr>
              <p:cNvSpPr txBox="1"/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𝐵𝐶𝐷𝐸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C6C252-19DE-43DD-8DB8-A20F26206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995526"/>
                <a:ext cx="3984249" cy="461665"/>
              </a:xfrm>
              <a:prstGeom prst="rect">
                <a:avLst/>
              </a:prstGeom>
              <a:blipFill>
                <a:blip r:embed="rId18"/>
                <a:stretch>
                  <a:fillRect l="-2446" t="-11842" r="-3211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EA0FB5-48D7-4155-9DF1-1F24472C03CE}"/>
                  </a:ext>
                </a:extLst>
              </p:cNvPr>
              <p:cNvSpPr txBox="1"/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DEA0FB5-48D7-4155-9DF1-1F24472C0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492215"/>
                <a:ext cx="4758684" cy="461665"/>
              </a:xfrm>
              <a:prstGeom prst="rect">
                <a:avLst/>
              </a:prstGeom>
              <a:blipFill>
                <a:blip r:embed="rId19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B4CF27D-97B7-4989-B8CE-949B8B2B0905}"/>
                  </a:ext>
                </a:extLst>
              </p:cNvPr>
              <p:cNvSpPr txBox="1"/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𝐶𝐷𝐸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=0+30000+20×30×50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=0+30000+30000=60000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B4CF27D-97B7-4989-B8CE-949B8B2B0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2976823"/>
                <a:ext cx="4758684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D7E5F8D-842C-4D13-8344-A5BA141062EF}"/>
                  </a:ext>
                </a:extLst>
              </p:cNvPr>
              <p:cNvSpPr txBox="1"/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D7E5F8D-842C-4D13-8344-A5BA14106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3990826"/>
                <a:ext cx="4758684" cy="461665"/>
              </a:xfrm>
              <a:prstGeom prst="rect">
                <a:avLst/>
              </a:prstGeom>
              <a:blipFill>
                <a:blip r:embed="rId21"/>
                <a:stretch>
                  <a:fillRect l="-1152" t="-12000" b="-2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0B154B-DFF6-4FD0-8C1B-0510F92621FB}"/>
                  </a:ext>
                </a:extLst>
              </p:cNvPr>
              <p:cNvSpPr txBox="1"/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𝐵𝐶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𝐷𝐸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=6000+15000+20×10×50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=6000+15000+10000=31000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0B154B-DFF6-4FD0-8C1B-0510F9262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4475434"/>
                <a:ext cx="4758684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6CC7F3A-95D8-4C4F-837E-354E237A07B1}"/>
                  </a:ext>
                </a:extLst>
              </p:cNvPr>
              <p:cNvSpPr txBox="1"/>
              <p:nvPr/>
            </p:nvSpPr>
            <p:spPr>
              <a:xfrm>
                <a:off x="103278" y="5492821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𝐵𝐶𝐷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6CC7F3A-95D8-4C4F-837E-354E237A0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5492821"/>
                <a:ext cx="4758684" cy="461665"/>
              </a:xfrm>
              <a:prstGeom prst="rect">
                <a:avLst/>
              </a:prstGeom>
              <a:blipFill>
                <a:blip r:embed="rId23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7DCF78-4D90-458C-A824-8A99852E8E4C}"/>
                  </a:ext>
                </a:extLst>
              </p:cNvPr>
              <p:cNvSpPr txBox="1"/>
              <p:nvPr/>
            </p:nvSpPr>
            <p:spPr>
              <a:xfrm>
                <a:off x="-114498" y="5977429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𝐵𝐶𝐷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=12000+0+20×30×50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=12000+0+30000=42000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D7DCF78-4D90-458C-A824-8A99852E8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5977429"/>
                <a:ext cx="4758684" cy="83099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124641"/>
      </p:ext>
    </p:extLst>
  </p:cSld>
  <p:clrMapOvr>
    <a:masterClrMapping/>
  </p:clrMapOvr>
  <p:transition>
    <p:fade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31000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30000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DE19144-2E88-4C47-9031-FD1A34259E72}"/>
              </a:ext>
            </a:extLst>
          </p:cNvPr>
          <p:cNvCxnSpPr>
            <a:cxnSpLocks/>
          </p:cNvCxnSpPr>
          <p:nvPr/>
        </p:nvCxnSpPr>
        <p:spPr>
          <a:xfrm>
            <a:off x="9519281" y="199727"/>
            <a:ext cx="2534937" cy="1996062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568961"/>
      </p:ext>
    </p:extLst>
  </p:cSld>
  <p:clrMapOvr>
    <a:masterClrMapping/>
  </p:clrMapOvr>
  <p:transition>
    <p:fade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31000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30000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5229689" y="4673082"/>
            <a:ext cx="214424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7511288" y="502273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288" y="5022736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076" b="-54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58D26D-EEA6-4C91-80F0-A7184A6AC776}"/>
                  </a:ext>
                </a:extLst>
              </p:cNvPr>
              <p:cNvSpPr txBox="1"/>
              <p:nvPr/>
            </p:nvSpPr>
            <p:spPr>
              <a:xfrm>
                <a:off x="103278" y="162327"/>
                <a:ext cx="42132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𝐴𝐵𝐶𝐷𝐸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58D26D-EEA6-4C91-80F0-A7184A6AC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62327"/>
                <a:ext cx="4213225" cy="461665"/>
              </a:xfrm>
              <a:prstGeom prst="rect">
                <a:avLst/>
              </a:prstGeom>
              <a:blipFill>
                <a:blip r:embed="rId18"/>
                <a:stretch>
                  <a:fillRect l="-2315" t="-12000" r="-2171" b="-2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86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31000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30000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5229689" y="4673082"/>
            <a:ext cx="214424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7511288" y="502273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288" y="5022736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076" b="-54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58D26D-EEA6-4C91-80F0-A7184A6AC776}"/>
                  </a:ext>
                </a:extLst>
              </p:cNvPr>
              <p:cNvSpPr txBox="1"/>
              <p:nvPr/>
            </p:nvSpPr>
            <p:spPr>
              <a:xfrm>
                <a:off x="103278" y="162327"/>
                <a:ext cx="42132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𝐴𝐵𝐶𝐷𝐸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58D26D-EEA6-4C91-80F0-A7184A6AC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62327"/>
                <a:ext cx="4213225" cy="461665"/>
              </a:xfrm>
              <a:prstGeom prst="rect">
                <a:avLst/>
              </a:prstGeom>
              <a:blipFill>
                <a:blip r:embed="rId18"/>
                <a:stretch>
                  <a:fillRect l="-2315" t="-12000" r="-2171" b="-2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30DF730-6827-42BF-8CED-D26F77ADA94D}"/>
                  </a:ext>
                </a:extLst>
              </p:cNvPr>
              <p:cNvSpPr txBox="1"/>
              <p:nvPr/>
            </p:nvSpPr>
            <p:spPr>
              <a:xfrm>
                <a:off x="103278" y="659016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30DF730-6827-42BF-8CED-D26F77ADA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659016"/>
                <a:ext cx="4758684" cy="461665"/>
              </a:xfrm>
              <a:prstGeom prst="rect">
                <a:avLst/>
              </a:prstGeom>
              <a:blipFill>
                <a:blip r:embed="rId19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A167933-036A-4470-B72F-F411782B7ACB}"/>
                  </a:ext>
                </a:extLst>
              </p:cNvPr>
              <p:cNvSpPr txBox="1"/>
              <p:nvPr/>
            </p:nvSpPr>
            <p:spPr>
              <a:xfrm>
                <a:off x="-114498" y="1143624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𝐵𝐶𝐷𝐸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=0+31000+40×20×50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=0+30000+40000=71000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A167933-036A-4470-B72F-F411782B7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1143624"/>
                <a:ext cx="4758684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750793"/>
      </p:ext>
    </p:extLst>
  </p:cSld>
  <p:clrMapOvr>
    <a:masterClrMapping/>
  </p:clrMapOvr>
  <p:transition>
    <p:fade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31000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30000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5229689" y="4673082"/>
            <a:ext cx="214424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7511288" y="502273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288" y="5022736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076" b="-54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58D26D-EEA6-4C91-80F0-A7184A6AC776}"/>
                  </a:ext>
                </a:extLst>
              </p:cNvPr>
              <p:cNvSpPr txBox="1"/>
              <p:nvPr/>
            </p:nvSpPr>
            <p:spPr>
              <a:xfrm>
                <a:off x="103278" y="162327"/>
                <a:ext cx="42132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𝐴𝐵𝐶𝐷𝐸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58D26D-EEA6-4C91-80F0-A7184A6AC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62327"/>
                <a:ext cx="4213225" cy="461665"/>
              </a:xfrm>
              <a:prstGeom prst="rect">
                <a:avLst/>
              </a:prstGeom>
              <a:blipFill>
                <a:blip r:embed="rId18"/>
                <a:stretch>
                  <a:fillRect l="-2315" t="-12000" r="-2171" b="-2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30DF730-6827-42BF-8CED-D26F77ADA94D}"/>
                  </a:ext>
                </a:extLst>
              </p:cNvPr>
              <p:cNvSpPr txBox="1"/>
              <p:nvPr/>
            </p:nvSpPr>
            <p:spPr>
              <a:xfrm>
                <a:off x="103278" y="659016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30DF730-6827-42BF-8CED-D26F77ADA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659016"/>
                <a:ext cx="4758684" cy="461665"/>
              </a:xfrm>
              <a:prstGeom prst="rect">
                <a:avLst/>
              </a:prstGeom>
              <a:blipFill>
                <a:blip r:embed="rId19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A167933-036A-4470-B72F-F411782B7ACB}"/>
                  </a:ext>
                </a:extLst>
              </p:cNvPr>
              <p:cNvSpPr txBox="1"/>
              <p:nvPr/>
            </p:nvSpPr>
            <p:spPr>
              <a:xfrm>
                <a:off x="-114498" y="1143624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𝐵𝐶𝐷𝐸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=0+31000+40×20×50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=0+30000+40000=71000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A167933-036A-4470-B72F-F411782B7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1143624"/>
                <a:ext cx="4758684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4295657-0100-40A1-8349-7BA73B05E393}"/>
                  </a:ext>
                </a:extLst>
              </p:cNvPr>
              <p:cNvSpPr txBox="1"/>
              <p:nvPr/>
            </p:nvSpPr>
            <p:spPr>
              <a:xfrm>
                <a:off x="103278" y="2157627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4295657-0100-40A1-8349-7BA73B05E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157627"/>
                <a:ext cx="4758684" cy="461665"/>
              </a:xfrm>
              <a:prstGeom prst="rect">
                <a:avLst/>
              </a:prstGeom>
              <a:blipFill>
                <a:blip r:embed="rId21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31817C4-05DE-4875-85F7-8F7185DFC633}"/>
                  </a:ext>
                </a:extLst>
              </p:cNvPr>
              <p:cNvSpPr txBox="1"/>
              <p:nvPr/>
            </p:nvSpPr>
            <p:spPr>
              <a:xfrm>
                <a:off x="-114498" y="2642235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𝐴𝐵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𝐶𝐷𝐸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=24000+30000+40×30×50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=24000+30000+60000=114000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31817C4-05DE-4875-85F7-8F7185DFC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2642235"/>
                <a:ext cx="4758684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721419"/>
      </p:ext>
    </p:extLst>
  </p:cSld>
  <p:clrMapOvr>
    <a:masterClrMapping/>
  </p:clrMapOvr>
  <p:transition>
    <p:fade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31000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30000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5229689" y="4673082"/>
            <a:ext cx="214424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7511288" y="502273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288" y="5022736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076" b="-54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58D26D-EEA6-4C91-80F0-A7184A6AC776}"/>
                  </a:ext>
                </a:extLst>
              </p:cNvPr>
              <p:cNvSpPr txBox="1"/>
              <p:nvPr/>
            </p:nvSpPr>
            <p:spPr>
              <a:xfrm>
                <a:off x="103278" y="162327"/>
                <a:ext cx="42132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𝐴𝐵𝐶𝐷𝐸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58D26D-EEA6-4C91-80F0-A7184A6AC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62327"/>
                <a:ext cx="4213225" cy="461665"/>
              </a:xfrm>
              <a:prstGeom prst="rect">
                <a:avLst/>
              </a:prstGeom>
              <a:blipFill>
                <a:blip r:embed="rId18"/>
                <a:stretch>
                  <a:fillRect l="-2315" t="-12000" r="-2171" b="-2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30DF730-6827-42BF-8CED-D26F77ADA94D}"/>
                  </a:ext>
                </a:extLst>
              </p:cNvPr>
              <p:cNvSpPr txBox="1"/>
              <p:nvPr/>
            </p:nvSpPr>
            <p:spPr>
              <a:xfrm>
                <a:off x="103278" y="659016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30DF730-6827-42BF-8CED-D26F77ADA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659016"/>
                <a:ext cx="4758684" cy="461665"/>
              </a:xfrm>
              <a:prstGeom prst="rect">
                <a:avLst/>
              </a:prstGeom>
              <a:blipFill>
                <a:blip r:embed="rId19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A167933-036A-4470-B72F-F411782B7ACB}"/>
                  </a:ext>
                </a:extLst>
              </p:cNvPr>
              <p:cNvSpPr txBox="1"/>
              <p:nvPr/>
            </p:nvSpPr>
            <p:spPr>
              <a:xfrm>
                <a:off x="-114498" y="1143624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𝐵𝐶𝐷𝐸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=0+31000+40×20×50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=0+30000+40000=71000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A167933-036A-4470-B72F-F411782B7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1143624"/>
                <a:ext cx="4758684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4295657-0100-40A1-8349-7BA73B05E393}"/>
                  </a:ext>
                </a:extLst>
              </p:cNvPr>
              <p:cNvSpPr txBox="1"/>
              <p:nvPr/>
            </p:nvSpPr>
            <p:spPr>
              <a:xfrm>
                <a:off x="103278" y="2157627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4295657-0100-40A1-8349-7BA73B05E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157627"/>
                <a:ext cx="4758684" cy="461665"/>
              </a:xfrm>
              <a:prstGeom prst="rect">
                <a:avLst/>
              </a:prstGeom>
              <a:blipFill>
                <a:blip r:embed="rId21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31817C4-05DE-4875-85F7-8F7185DFC633}"/>
                  </a:ext>
                </a:extLst>
              </p:cNvPr>
              <p:cNvSpPr txBox="1"/>
              <p:nvPr/>
            </p:nvSpPr>
            <p:spPr>
              <a:xfrm>
                <a:off x="-114498" y="2642235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𝐴𝐵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𝐶𝐷𝐸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=24000+30000+40×30×50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=24000+30000+60000=114000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31817C4-05DE-4875-85F7-8F7185DFC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2642235"/>
                <a:ext cx="4758684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B1DB46D-4B62-4330-8FCB-25D1FF973753}"/>
                  </a:ext>
                </a:extLst>
              </p:cNvPr>
              <p:cNvSpPr txBox="1"/>
              <p:nvPr/>
            </p:nvSpPr>
            <p:spPr>
              <a:xfrm>
                <a:off x="103278" y="3652797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𝐴𝐵𝐶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B1DB46D-4B62-4330-8FCB-25D1FF973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3652797"/>
                <a:ext cx="4758684" cy="461665"/>
              </a:xfrm>
              <a:prstGeom prst="rect">
                <a:avLst/>
              </a:prstGeom>
              <a:blipFill>
                <a:blip r:embed="rId23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087D401-69DB-40B5-81D3-DF31A141CA29}"/>
                  </a:ext>
                </a:extLst>
              </p:cNvPr>
              <p:cNvSpPr txBox="1"/>
              <p:nvPr/>
            </p:nvSpPr>
            <p:spPr>
              <a:xfrm>
                <a:off x="-114498" y="4137405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𝐴𝐵𝐶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𝐷𝐸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=14000+15000+40×10×50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=14000+15000+20000=49000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087D401-69DB-40B5-81D3-DF31A141C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4137405"/>
                <a:ext cx="4758684" cy="83099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575497"/>
      </p:ext>
    </p:extLst>
  </p:cSld>
  <p:clrMapOvr>
    <a:masterClrMapping/>
  </p:clrMapOvr>
  <p:transition>
    <p:fade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26000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31000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30000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5229689" y="4673082"/>
            <a:ext cx="214424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7511288" y="502273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288" y="5022736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076" b="-54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solidFill>
                <a:srgbClr val="F9AE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58D26D-EEA6-4C91-80F0-A7184A6AC776}"/>
                  </a:ext>
                </a:extLst>
              </p:cNvPr>
              <p:cNvSpPr txBox="1"/>
              <p:nvPr/>
            </p:nvSpPr>
            <p:spPr>
              <a:xfrm>
                <a:off x="103278" y="162327"/>
                <a:ext cx="42132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𝐴𝐵𝐶𝐷𝐸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58D26D-EEA6-4C91-80F0-A7184A6AC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62327"/>
                <a:ext cx="4213225" cy="461665"/>
              </a:xfrm>
              <a:prstGeom prst="rect">
                <a:avLst/>
              </a:prstGeom>
              <a:blipFill>
                <a:blip r:embed="rId18"/>
                <a:stretch>
                  <a:fillRect l="-2315" t="-12000" r="-2171" b="-2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30DF730-6827-42BF-8CED-D26F77ADA94D}"/>
                  </a:ext>
                </a:extLst>
              </p:cNvPr>
              <p:cNvSpPr txBox="1"/>
              <p:nvPr/>
            </p:nvSpPr>
            <p:spPr>
              <a:xfrm>
                <a:off x="103278" y="659016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30DF730-6827-42BF-8CED-D26F77ADA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659016"/>
                <a:ext cx="4758684" cy="461665"/>
              </a:xfrm>
              <a:prstGeom prst="rect">
                <a:avLst/>
              </a:prstGeom>
              <a:blipFill>
                <a:blip r:embed="rId19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A167933-036A-4470-B72F-F411782B7ACB}"/>
                  </a:ext>
                </a:extLst>
              </p:cNvPr>
              <p:cNvSpPr txBox="1"/>
              <p:nvPr/>
            </p:nvSpPr>
            <p:spPr>
              <a:xfrm>
                <a:off x="-114498" y="1143624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𝐵𝐶𝐷𝐸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=0+31000+40×20×50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=0+30000+40000=71000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A167933-036A-4470-B72F-F411782B7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1143624"/>
                <a:ext cx="4758684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4295657-0100-40A1-8349-7BA73B05E393}"/>
                  </a:ext>
                </a:extLst>
              </p:cNvPr>
              <p:cNvSpPr txBox="1"/>
              <p:nvPr/>
            </p:nvSpPr>
            <p:spPr>
              <a:xfrm>
                <a:off x="103278" y="2157627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4295657-0100-40A1-8349-7BA73B05E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157627"/>
                <a:ext cx="4758684" cy="461665"/>
              </a:xfrm>
              <a:prstGeom prst="rect">
                <a:avLst/>
              </a:prstGeom>
              <a:blipFill>
                <a:blip r:embed="rId21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31817C4-05DE-4875-85F7-8F7185DFC633}"/>
                  </a:ext>
                </a:extLst>
              </p:cNvPr>
              <p:cNvSpPr txBox="1"/>
              <p:nvPr/>
            </p:nvSpPr>
            <p:spPr>
              <a:xfrm>
                <a:off x="-114498" y="2642235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𝐴𝐵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𝐶𝐷𝐸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=24000+30000+40×30×50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=24000+30000+60000=114000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31817C4-05DE-4875-85F7-8F7185DFC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2642235"/>
                <a:ext cx="4758684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B1DB46D-4B62-4330-8FCB-25D1FF973753}"/>
                  </a:ext>
                </a:extLst>
              </p:cNvPr>
              <p:cNvSpPr txBox="1"/>
              <p:nvPr/>
            </p:nvSpPr>
            <p:spPr>
              <a:xfrm>
                <a:off x="103278" y="3652797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𝐴𝐵𝐶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B1DB46D-4B62-4330-8FCB-25D1FF973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3652797"/>
                <a:ext cx="4758684" cy="461665"/>
              </a:xfrm>
              <a:prstGeom prst="rect">
                <a:avLst/>
              </a:prstGeom>
              <a:blipFill>
                <a:blip r:embed="rId23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087D401-69DB-40B5-81D3-DF31A141CA29}"/>
                  </a:ext>
                </a:extLst>
              </p:cNvPr>
              <p:cNvSpPr txBox="1"/>
              <p:nvPr/>
            </p:nvSpPr>
            <p:spPr>
              <a:xfrm>
                <a:off x="-114498" y="4137405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𝐴𝐵𝐶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𝐷𝐸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=14000+15000+40×10×50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=14000+15000+20000=49000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087D401-69DB-40B5-81D3-DF31A141C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4137405"/>
                <a:ext cx="4758684" cy="83099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9EE1054-4440-479D-94CE-5BC441C4D8B9}"/>
                  </a:ext>
                </a:extLst>
              </p:cNvPr>
              <p:cNvSpPr txBox="1"/>
              <p:nvPr/>
            </p:nvSpPr>
            <p:spPr>
              <a:xfrm>
                <a:off x="103278" y="5147969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𝐴𝐵𝐶𝐷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9EE1054-4440-479D-94CE-5BC441C4D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5147969"/>
                <a:ext cx="4758684" cy="461665"/>
              </a:xfrm>
              <a:prstGeom prst="rect">
                <a:avLst/>
              </a:prstGeom>
              <a:blipFill>
                <a:blip r:embed="rId25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7713343-57FE-4C24-8787-38CAA4D8CE08}"/>
                  </a:ext>
                </a:extLst>
              </p:cNvPr>
              <p:cNvSpPr txBox="1"/>
              <p:nvPr/>
            </p:nvSpPr>
            <p:spPr>
              <a:xfrm>
                <a:off x="-114498" y="5632577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𝐴𝐵𝐶𝐷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=26000+0+40×30×50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=26000+0+60000=86000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7713343-57FE-4C24-8787-38CAA4D8C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5632577"/>
                <a:ext cx="4758684" cy="83099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81063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0EFE03-4954-42FE-ACAD-C40C5E758054}"/>
              </a:ext>
            </a:extLst>
          </p:cNvPr>
          <p:cNvSpPr txBox="1"/>
          <p:nvPr/>
        </p:nvSpPr>
        <p:spPr>
          <a:xfrm>
            <a:off x="81500" y="55146"/>
            <a:ext cx="374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EFD1"/>
                </a:solidFill>
                <a:latin typeface="Inter" panose="020B0502030000000004" pitchFamily="34" charset="0"/>
                <a:ea typeface="Inter" panose="020B0502030000000004" pitchFamily="34" charset="0"/>
                <a:cs typeface="Eudoxus Sans Medium" pitchFamily="2" charset="0"/>
              </a:rPr>
              <a:t>Example:</a:t>
            </a:r>
            <a:endParaRPr lang="fr-FR" sz="2800" b="1" i="1">
              <a:solidFill>
                <a:srgbClr val="00EFD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4746A-6E7D-4A82-B6FD-D85AFFD307C6}"/>
                  </a:ext>
                </a:extLst>
              </p:cNvPr>
              <p:cNvSpPr txBox="1"/>
              <p:nvPr/>
            </p:nvSpPr>
            <p:spPr>
              <a:xfrm>
                <a:off x="230831" y="857250"/>
                <a:ext cx="2992742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fr-F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30×5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(5×60)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4746A-6E7D-4A82-B6FD-D85AFFD30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31" y="857250"/>
                <a:ext cx="2992742" cy="1846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D812D2-E1F0-4264-94CD-B3BD31DC58C5}"/>
                  </a:ext>
                </a:extLst>
              </p:cNvPr>
              <p:cNvSpPr txBox="1"/>
              <p:nvPr/>
            </p:nvSpPr>
            <p:spPr>
              <a:xfrm>
                <a:off x="5447291" y="1872912"/>
                <a:ext cx="5524974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Ways of calculating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fr-FR" sz="36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fr-FR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3600" dirty="0"/>
                  <a:t> </a:t>
                </a:r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and</a:t>
                </a:r>
                <a:r>
                  <a:rPr lang="fr-FR" sz="3600"/>
                  <a:t>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D812D2-E1F0-4264-94CD-B3BD31DC5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291" y="1872912"/>
                <a:ext cx="5524974" cy="1107996"/>
              </a:xfrm>
              <a:prstGeom prst="rect">
                <a:avLst/>
              </a:prstGeom>
              <a:blipFill>
                <a:blip r:embed="rId3"/>
                <a:stretch>
                  <a:fillRect l="-4636" t="-14286" r="-4525" b="-225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392EA6-2D4B-446A-94CC-C4E3CAB68509}"/>
                  </a:ext>
                </a:extLst>
              </p:cNvPr>
              <p:cNvSpPr txBox="1"/>
              <p:nvPr/>
            </p:nvSpPr>
            <p:spPr>
              <a:xfrm>
                <a:off x="1790957" y="4044105"/>
                <a:ext cx="15395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fr-FR" sz="3600" b="0" i="1" smtClean="0">
                            <a:latin typeface="Cambria Math" panose="02040503050406030204" pitchFamily="18" charset="0"/>
                            <a:cs typeface="Eudoxus Sans Medium" pitchFamily="2" charset="0"/>
                          </a:rPr>
                        </m:ctrlPr>
                      </m:d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  <a:cs typeface="Eudoxus Sans Medium" pitchFamily="2" charset="0"/>
                          </a:rPr>
                          <m:t>𝐴𝐵</m:t>
                        </m:r>
                      </m:e>
                    </m:d>
                    <m:r>
                      <a:rPr lang="fr-FR" sz="36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</m:t>
                    </m:r>
                  </m:oMath>
                </a14:m>
                <a:r>
                  <a:rPr lang="fr-FR" sz="3600" dirty="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392EA6-2D4B-446A-94CC-C4E3CAB68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957" y="4044105"/>
                <a:ext cx="1539524" cy="553998"/>
              </a:xfrm>
              <a:prstGeom prst="rect">
                <a:avLst/>
              </a:prstGeom>
              <a:blipFill>
                <a:blip r:embed="rId4"/>
                <a:stretch>
                  <a:fillRect t="-25275" r="-17460" b="-494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BB6897-5E86-412A-A2F9-D256E94DAD18}"/>
                  </a:ext>
                </a:extLst>
              </p:cNvPr>
              <p:cNvSpPr txBox="1"/>
              <p:nvPr/>
            </p:nvSpPr>
            <p:spPr>
              <a:xfrm>
                <a:off x="8490348" y="4044105"/>
                <a:ext cx="15331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</m:t>
                    </m:r>
                    <m:r>
                      <a:rPr lang="fr-FR" sz="36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36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</m:t>
                    </m:r>
                    <m:r>
                      <a:rPr lang="fr-FR" sz="36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3600" dirty="0"/>
                  <a:t>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BB6897-5E86-412A-A2F9-D256E94DA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348" y="4044105"/>
                <a:ext cx="1533177" cy="553998"/>
              </a:xfrm>
              <a:prstGeom prst="rect">
                <a:avLst/>
              </a:prstGeom>
              <a:blipFill>
                <a:blip r:embed="rId5"/>
                <a:stretch>
                  <a:fillRect t="-25275" r="-17530" b="-494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BBD01F-CAAC-47F4-9D01-2515C24D883C}"/>
                  </a:ext>
                </a:extLst>
              </p:cNvPr>
              <p:cNvSpPr txBox="1"/>
              <p:nvPr/>
            </p:nvSpPr>
            <p:spPr>
              <a:xfrm>
                <a:off x="311513" y="4736602"/>
                <a:ext cx="5338577" cy="12518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×30×5=1500</m:t>
                      </m:r>
                    </m:oMath>
                    <m:oMath xmlns:m="http://schemas.openxmlformats.org/officeDocument/2006/math"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fr-FR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fr-F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=10×5×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60=3000</m:t>
                      </m:r>
                    </m:oMath>
                    <m:oMath xmlns:m="http://schemas.openxmlformats.org/officeDocument/2006/math"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𝑡𝑜𝑡𝑎𝑙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=1500+3000=4500</m:t>
                      </m:r>
                    </m:oMath>
                  </m:oMathPara>
                </a14:m>
                <a:endParaRPr lang="fr-FR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BBD01F-CAAC-47F4-9D01-2515C24D8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3" y="4736602"/>
                <a:ext cx="5338577" cy="1251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DA4F66-11F7-424A-8F33-DCB8100098A9}"/>
                  </a:ext>
                </a:extLst>
              </p:cNvPr>
              <p:cNvSpPr txBox="1"/>
              <p:nvPr/>
            </p:nvSpPr>
            <p:spPr>
              <a:xfrm>
                <a:off x="4862537" y="162867"/>
                <a:ext cx="70029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Required number of operations to multiply a matrix of size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by a matrix of size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is: </a:t>
                </a:r>
                <a:endParaRPr lang="fr-FR" sz="2400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DA4F66-11F7-424A-8F33-DCB810009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37" y="162867"/>
                <a:ext cx="7002929" cy="830997"/>
              </a:xfrm>
              <a:prstGeom prst="rect">
                <a:avLst/>
              </a:prstGeom>
              <a:blipFill>
                <a:blip r:embed="rId7"/>
                <a:stretch>
                  <a:fillRect t="-6618" r="-87" b="-154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B8C2E-472D-4040-BC0C-0959A8AE35C0}"/>
                  </a:ext>
                </a:extLst>
              </p:cNvPr>
              <p:cNvSpPr txBox="1"/>
              <p:nvPr/>
            </p:nvSpPr>
            <p:spPr>
              <a:xfrm>
                <a:off x="6678636" y="825842"/>
                <a:ext cx="33707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4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B8C2E-472D-4040-BC0C-0959A8AE3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636" y="825842"/>
                <a:ext cx="3370730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870CAF-2432-476E-8042-7DBF07E50584}"/>
                  </a:ext>
                </a:extLst>
              </p:cNvPr>
              <p:cNvSpPr txBox="1"/>
              <p:nvPr/>
            </p:nvSpPr>
            <p:spPr>
              <a:xfrm>
                <a:off x="6418083" y="4736602"/>
                <a:ext cx="5677708" cy="12003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e>
                      </m:d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=30</m:t>
                      </m:r>
                      <m:r>
                        <a:rPr lang="fr-F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fr-F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</m:t>
                      </m:r>
                      <m:r>
                        <a:rPr lang="fr-F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9000</m:t>
                      </m:r>
                    </m:oMath>
                    <m:oMath xmlns:m="http://schemas.openxmlformats.org/officeDocument/2006/math"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fr-FR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𝐵𝐶</m:t>
                          </m:r>
                        </m:e>
                      </m:d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fr-F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fr-F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</m:t>
                      </m:r>
                      <m:r>
                        <a:rPr lang="fr-F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60=18000</m:t>
                      </m:r>
                    </m:oMath>
                    <m:oMath xmlns:m="http://schemas.openxmlformats.org/officeDocument/2006/math">
                      <m:r>
                        <a:rPr lang="fr-FR" sz="26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𝑡𝑜𝑡𝑎𝑙</m:t>
                      </m:r>
                      <m:r>
                        <a:rPr lang="fr-FR" sz="26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=9000+18000=27000</m:t>
                      </m:r>
                    </m:oMath>
                  </m:oMathPara>
                </a14:m>
                <a:endParaRPr lang="fr-FR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870CAF-2432-476E-8042-7DBF07E50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083" y="4736602"/>
                <a:ext cx="5677708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66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49000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31000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30000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E49463-F71E-49DD-BBC2-2C8C3C462157}"/>
              </a:ext>
            </a:extLst>
          </p:cNvPr>
          <p:cNvSpPr txBox="1"/>
          <p:nvPr/>
        </p:nvSpPr>
        <p:spPr>
          <a:xfrm>
            <a:off x="5229689" y="4673082"/>
            <a:ext cx="214424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/>
              <p:nvPr/>
            </p:nvSpPr>
            <p:spPr>
              <a:xfrm>
                <a:off x="7511288" y="502273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05FACD1-3368-4CA2-9FFD-FD6497D54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288" y="5022736"/>
                <a:ext cx="1200457" cy="1231106"/>
              </a:xfrm>
              <a:prstGeom prst="rect">
                <a:avLst/>
              </a:prstGeom>
              <a:blipFill>
                <a:blip r:embed="rId2"/>
                <a:stretch>
                  <a:fillRect l="-5076" b="-54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solidFill>
                <a:srgbClr val="F97B57"/>
              </a:solidFill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3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4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5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6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7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8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9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10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1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2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3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4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5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6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7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58D26D-EEA6-4C91-80F0-A7184A6AC776}"/>
                  </a:ext>
                </a:extLst>
              </p:cNvPr>
              <p:cNvSpPr txBox="1"/>
              <p:nvPr/>
            </p:nvSpPr>
            <p:spPr>
              <a:xfrm>
                <a:off x="103278" y="162327"/>
                <a:ext cx="42132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Ways of computing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𝐴𝐵𝐶𝐷𝐸</m:t>
                    </m:r>
                  </m:oMath>
                </a14:m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: </a:t>
                </a:r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758D26D-EEA6-4C91-80F0-A7184A6AC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162327"/>
                <a:ext cx="4213225" cy="461665"/>
              </a:xfrm>
              <a:prstGeom prst="rect">
                <a:avLst/>
              </a:prstGeom>
              <a:blipFill>
                <a:blip r:embed="rId18"/>
                <a:stretch>
                  <a:fillRect l="-2315" t="-12000" r="-2171" b="-29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30DF730-6827-42BF-8CED-D26F77ADA94D}"/>
                  </a:ext>
                </a:extLst>
              </p:cNvPr>
              <p:cNvSpPr txBox="1"/>
              <p:nvPr/>
            </p:nvSpPr>
            <p:spPr>
              <a:xfrm>
                <a:off x="103278" y="659016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30DF730-6827-42BF-8CED-D26F77ADA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659016"/>
                <a:ext cx="4758684" cy="461665"/>
              </a:xfrm>
              <a:prstGeom prst="rect">
                <a:avLst/>
              </a:prstGeom>
              <a:blipFill>
                <a:blip r:embed="rId19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A167933-036A-4470-B72F-F411782B7ACB}"/>
                  </a:ext>
                </a:extLst>
              </p:cNvPr>
              <p:cNvSpPr txBox="1"/>
              <p:nvPr/>
            </p:nvSpPr>
            <p:spPr>
              <a:xfrm>
                <a:off x="-114498" y="1143624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𝐵𝐶𝐷𝐸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=0+31000+40×20×50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=0+30000+40000=71000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A167933-036A-4470-B72F-F411782B7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1143624"/>
                <a:ext cx="4758684" cy="83099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4295657-0100-40A1-8349-7BA73B05E393}"/>
                  </a:ext>
                </a:extLst>
              </p:cNvPr>
              <p:cNvSpPr txBox="1"/>
              <p:nvPr/>
            </p:nvSpPr>
            <p:spPr>
              <a:xfrm>
                <a:off x="103278" y="2157627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4295657-0100-40A1-8349-7BA73B05E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2157627"/>
                <a:ext cx="4758684" cy="461665"/>
              </a:xfrm>
              <a:prstGeom prst="rect">
                <a:avLst/>
              </a:prstGeom>
              <a:blipFill>
                <a:blip r:embed="rId21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31817C4-05DE-4875-85F7-8F7185DFC633}"/>
                  </a:ext>
                </a:extLst>
              </p:cNvPr>
              <p:cNvSpPr txBox="1"/>
              <p:nvPr/>
            </p:nvSpPr>
            <p:spPr>
              <a:xfrm>
                <a:off x="-114498" y="2642235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𝐴𝐵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𝐶𝐷𝐸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=24000+30000+40×30×50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=24000+30000+60000=114000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31817C4-05DE-4875-85F7-8F7185DFC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2642235"/>
                <a:ext cx="4758684" cy="83099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B1DB46D-4B62-4330-8FCB-25D1FF973753}"/>
                  </a:ext>
                </a:extLst>
              </p:cNvPr>
              <p:cNvSpPr txBox="1"/>
              <p:nvPr/>
            </p:nvSpPr>
            <p:spPr>
              <a:xfrm>
                <a:off x="103278" y="3652797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𝐴𝐵𝐶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B1DB46D-4B62-4330-8FCB-25D1FF973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3652797"/>
                <a:ext cx="4758684" cy="461665"/>
              </a:xfrm>
              <a:prstGeom prst="rect">
                <a:avLst/>
              </a:prstGeom>
              <a:blipFill>
                <a:blip r:embed="rId23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087D401-69DB-40B5-81D3-DF31A141CA29}"/>
                  </a:ext>
                </a:extLst>
              </p:cNvPr>
              <p:cNvSpPr txBox="1"/>
              <p:nvPr/>
            </p:nvSpPr>
            <p:spPr>
              <a:xfrm>
                <a:off x="-114498" y="4137405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𝐴𝐵𝐶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𝐷𝐸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=14000+15000+40×10×50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=14000+15000+20000=49000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1087D401-69DB-40B5-81D3-DF31A141C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4137405"/>
                <a:ext cx="4758684" cy="83099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9EE1054-4440-479D-94CE-5BC441C4D8B9}"/>
                  </a:ext>
                </a:extLst>
              </p:cNvPr>
              <p:cNvSpPr txBox="1"/>
              <p:nvPr/>
            </p:nvSpPr>
            <p:spPr>
              <a:xfrm>
                <a:off x="103278" y="5147969"/>
                <a:ext cx="47586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𝐴𝐵𝐶𝐷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9EE1054-4440-479D-94CE-5BC441C4D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78" y="5147969"/>
                <a:ext cx="4758684" cy="461665"/>
              </a:xfrm>
              <a:prstGeom prst="rect">
                <a:avLst/>
              </a:prstGeom>
              <a:blipFill>
                <a:blip r:embed="rId25"/>
                <a:stretch>
                  <a:fillRect l="-1152" t="-11842" b="-2763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7713343-57FE-4C24-8787-38CAA4D8CE08}"/>
                  </a:ext>
                </a:extLst>
              </p:cNvPr>
              <p:cNvSpPr txBox="1"/>
              <p:nvPr/>
            </p:nvSpPr>
            <p:spPr>
              <a:xfrm>
                <a:off x="-114498" y="5632577"/>
                <a:ext cx="47586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𝐴𝐵𝐶𝐷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𝐸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=26000+0+40×30×50</m:t>
                      </m:r>
                    </m:oMath>
                    <m:oMath xmlns:m="http://schemas.openxmlformats.org/officeDocument/2006/math"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=26000+0+60000=86000</m:t>
                      </m:r>
                    </m:oMath>
                  </m:oMathPara>
                </a14:m>
                <a:endParaRPr lang="fr-FR" sz="16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77713343-57FE-4C24-8787-38CAA4D8C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4498" y="5632577"/>
                <a:ext cx="4758684" cy="83099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20629"/>
      </p:ext>
    </p:extLst>
  </p:cSld>
  <p:clrMapOvr>
    <a:masterClrMapping/>
  </p:clrMapOvr>
  <p:transition>
    <p:fade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0E0AB34-B9A9-451F-8C0F-639DE211EEAB}"/>
              </a:ext>
            </a:extLst>
          </p:cNvPr>
          <p:cNvSpPr/>
          <p:nvPr/>
        </p:nvSpPr>
        <p:spPr bwMode="auto">
          <a:xfrm>
            <a:off x="4907578" y="202762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517630-8327-47F8-B5A3-745DF5CA2563}"/>
              </a:ext>
            </a:extLst>
          </p:cNvPr>
          <p:cNvSpPr/>
          <p:nvPr/>
        </p:nvSpPr>
        <p:spPr bwMode="auto">
          <a:xfrm>
            <a:off x="4907578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3609A5-BA78-4B97-B076-0D5F635D5E4D}"/>
              </a:ext>
            </a:extLst>
          </p:cNvPr>
          <p:cNvSpPr/>
          <p:nvPr/>
        </p:nvSpPr>
        <p:spPr bwMode="auto">
          <a:xfrm>
            <a:off x="6293342" y="3125803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A045B2A-C531-4C52-95AD-2ADF1D1D2FB7}"/>
              </a:ext>
            </a:extLst>
          </p:cNvPr>
          <p:cNvSpPr/>
          <p:nvPr/>
        </p:nvSpPr>
        <p:spPr bwMode="auto">
          <a:xfrm>
            <a:off x="4907578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6EA603E-52C1-453E-B1EF-D4289C5C19CB}"/>
              </a:ext>
            </a:extLst>
          </p:cNvPr>
          <p:cNvSpPr/>
          <p:nvPr/>
        </p:nvSpPr>
        <p:spPr bwMode="auto">
          <a:xfrm>
            <a:off x="6293342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63A1-61FF-4C08-ACA7-61C1A8046BD4}"/>
              </a:ext>
            </a:extLst>
          </p:cNvPr>
          <p:cNvSpPr/>
          <p:nvPr/>
        </p:nvSpPr>
        <p:spPr bwMode="auto">
          <a:xfrm>
            <a:off x="7679107" y="4223979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7B82CA-5EDA-4A38-81F7-DA1887F4BBB8}"/>
              </a:ext>
            </a:extLst>
          </p:cNvPr>
          <p:cNvSpPr/>
          <p:nvPr/>
        </p:nvSpPr>
        <p:spPr bwMode="auto">
          <a:xfrm>
            <a:off x="4907578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CDA462-EBF6-4578-AE50-4E29879BD779}"/>
              </a:ext>
            </a:extLst>
          </p:cNvPr>
          <p:cNvSpPr/>
          <p:nvPr/>
        </p:nvSpPr>
        <p:spPr bwMode="auto">
          <a:xfrm>
            <a:off x="6293342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E90D5E-E63C-41BA-8CAC-817D64850963}"/>
              </a:ext>
            </a:extLst>
          </p:cNvPr>
          <p:cNvSpPr/>
          <p:nvPr/>
        </p:nvSpPr>
        <p:spPr bwMode="auto">
          <a:xfrm>
            <a:off x="7679107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0505BC-DFF1-41D8-A894-C094343783FC}"/>
              </a:ext>
            </a:extLst>
          </p:cNvPr>
          <p:cNvSpPr/>
          <p:nvPr/>
        </p:nvSpPr>
        <p:spPr bwMode="auto">
          <a:xfrm>
            <a:off x="9064870" y="5322156"/>
            <a:ext cx="1385764" cy="1098176"/>
          </a:xfrm>
          <a:prstGeom prst="rect">
            <a:avLst/>
          </a:prstGeom>
          <a:solidFill>
            <a:srgbClr val="343D46">
              <a:alpha val="10000"/>
            </a:srgbClr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8925F2-C9A7-4ACF-907E-9A09D0C14DBB}"/>
              </a:ext>
            </a:extLst>
          </p:cNvPr>
          <p:cNvSpPr/>
          <p:nvPr/>
        </p:nvSpPr>
        <p:spPr bwMode="auto">
          <a:xfrm>
            <a:off x="4907578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6293342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992103-6631-4A8F-9C0D-38C44E540BED}"/>
              </a:ext>
            </a:extLst>
          </p:cNvPr>
          <p:cNvSpPr/>
          <p:nvPr/>
        </p:nvSpPr>
        <p:spPr bwMode="auto">
          <a:xfrm>
            <a:off x="7679107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14000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894CAB-E7CF-436A-BA64-5BF283754F63}"/>
              </a:ext>
            </a:extLst>
          </p:cNvPr>
          <p:cNvSpPr/>
          <p:nvPr/>
        </p:nvSpPr>
        <p:spPr bwMode="auto">
          <a:xfrm>
            <a:off x="9064870" y="929450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26000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CBDDE4-B66C-4CB0-BE9E-41000CBA2852}"/>
              </a:ext>
            </a:extLst>
          </p:cNvPr>
          <p:cNvSpPr/>
          <p:nvPr/>
        </p:nvSpPr>
        <p:spPr bwMode="auto">
          <a:xfrm>
            <a:off x="10450635" y="929450"/>
            <a:ext cx="1385764" cy="1098176"/>
          </a:xfrm>
          <a:prstGeom prst="rect">
            <a:avLst/>
          </a:prstGeom>
          <a:solidFill>
            <a:srgbClr val="00EFD1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343D46"/>
                </a:solidFill>
                <a:latin typeface="Eudoxus Sans Medium" pitchFamily="2" charset="0"/>
                <a:cs typeface="Eudoxus Sans Medium" pitchFamily="2" charset="0"/>
              </a:rPr>
              <a:t>49000</a:t>
            </a:r>
            <a:endParaRPr lang="fr-FR" sz="2600" dirty="0">
              <a:solidFill>
                <a:srgbClr val="343D46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7D19ED-4276-416A-83AC-FA2C96F59E54}"/>
              </a:ext>
            </a:extLst>
          </p:cNvPr>
          <p:cNvSpPr/>
          <p:nvPr/>
        </p:nvSpPr>
        <p:spPr bwMode="auto">
          <a:xfrm>
            <a:off x="6293342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846381-261F-42ED-ACC6-55D75FAEE2F6}"/>
              </a:ext>
            </a:extLst>
          </p:cNvPr>
          <p:cNvSpPr/>
          <p:nvPr/>
        </p:nvSpPr>
        <p:spPr bwMode="auto">
          <a:xfrm>
            <a:off x="7679107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6000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4D87C7-B0CC-4F78-9FF4-CF5290DFB073}"/>
              </a:ext>
            </a:extLst>
          </p:cNvPr>
          <p:cNvSpPr/>
          <p:nvPr/>
        </p:nvSpPr>
        <p:spPr bwMode="auto">
          <a:xfrm>
            <a:off x="9064870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12000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8E514F-B3D7-4A97-A91E-ED2E79A26ABB}"/>
              </a:ext>
            </a:extLst>
          </p:cNvPr>
          <p:cNvSpPr/>
          <p:nvPr/>
        </p:nvSpPr>
        <p:spPr bwMode="auto">
          <a:xfrm>
            <a:off x="10450635" y="202762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31000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A53630-FE75-42E9-B83B-5BD83CE74FC5}"/>
              </a:ext>
            </a:extLst>
          </p:cNvPr>
          <p:cNvSpPr/>
          <p:nvPr/>
        </p:nvSpPr>
        <p:spPr bwMode="auto">
          <a:xfrm>
            <a:off x="7679107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E2A616-C5D1-43C1-B205-704E7E27CF55}"/>
              </a:ext>
            </a:extLst>
          </p:cNvPr>
          <p:cNvSpPr/>
          <p:nvPr/>
        </p:nvSpPr>
        <p:spPr bwMode="auto">
          <a:xfrm>
            <a:off x="9064870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9000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D09B1DE-D5C8-44C2-8661-F8599F69FA8F}"/>
              </a:ext>
            </a:extLst>
          </p:cNvPr>
          <p:cNvSpPr/>
          <p:nvPr/>
        </p:nvSpPr>
        <p:spPr bwMode="auto">
          <a:xfrm>
            <a:off x="10450635" y="3125803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30000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013541-7940-4ACE-920F-9C653683BE6F}"/>
              </a:ext>
            </a:extLst>
          </p:cNvPr>
          <p:cNvSpPr/>
          <p:nvPr/>
        </p:nvSpPr>
        <p:spPr bwMode="auto">
          <a:xfrm>
            <a:off x="9064870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378B3F-C4CB-407D-8AB0-6F1C3C171290}"/>
              </a:ext>
            </a:extLst>
          </p:cNvPr>
          <p:cNvSpPr/>
          <p:nvPr/>
        </p:nvSpPr>
        <p:spPr bwMode="auto">
          <a:xfrm>
            <a:off x="10450635" y="4223979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15000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9B4FB-DD58-47B7-BBFE-B124D4064EC4}"/>
              </a:ext>
            </a:extLst>
          </p:cNvPr>
          <p:cNvSpPr/>
          <p:nvPr/>
        </p:nvSpPr>
        <p:spPr bwMode="auto">
          <a:xfrm>
            <a:off x="10450635" y="5322156"/>
            <a:ext cx="1385764" cy="1098176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600">
                <a:solidFill>
                  <a:srgbClr val="F9AD57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59D0CB-8260-4373-8662-9A1F2E079DD4}"/>
              </a:ext>
            </a:extLst>
          </p:cNvPr>
          <p:cNvSpPr txBox="1"/>
          <p:nvPr/>
        </p:nvSpPr>
        <p:spPr>
          <a:xfrm>
            <a:off x="4506959" y="1216928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299E983-6ECE-4F2F-BAE4-DAD660C26548}"/>
              </a:ext>
            </a:extLst>
          </p:cNvPr>
          <p:cNvSpPr txBox="1"/>
          <p:nvPr/>
        </p:nvSpPr>
        <p:spPr>
          <a:xfrm>
            <a:off x="4506959" y="231510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04BAC1-6404-43D7-AF19-88FC418F754A}"/>
              </a:ext>
            </a:extLst>
          </p:cNvPr>
          <p:cNvSpPr txBox="1"/>
          <p:nvPr/>
        </p:nvSpPr>
        <p:spPr>
          <a:xfrm>
            <a:off x="4506959" y="341328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CBFE6C-8BD5-4F08-8DE6-2B6AE3738309}"/>
              </a:ext>
            </a:extLst>
          </p:cNvPr>
          <p:cNvSpPr txBox="1"/>
          <p:nvPr/>
        </p:nvSpPr>
        <p:spPr>
          <a:xfrm>
            <a:off x="4506959" y="4511457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E4287C-8139-46BA-B5C6-592848B462D0}"/>
              </a:ext>
            </a:extLst>
          </p:cNvPr>
          <p:cNvSpPr txBox="1"/>
          <p:nvPr/>
        </p:nvSpPr>
        <p:spPr>
          <a:xfrm>
            <a:off x="4506959" y="5609634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38609D-5253-4483-A092-3E7D89687B8B}"/>
              </a:ext>
            </a:extLst>
          </p:cNvPr>
          <p:cNvSpPr txBox="1"/>
          <p:nvPr/>
        </p:nvSpPr>
        <p:spPr>
          <a:xfrm>
            <a:off x="5476701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0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104CBA-EEDD-47F5-8FA7-B0909C043E09}"/>
              </a:ext>
            </a:extLst>
          </p:cNvPr>
          <p:cNvSpPr txBox="1"/>
          <p:nvPr/>
        </p:nvSpPr>
        <p:spPr>
          <a:xfrm>
            <a:off x="6808722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1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660BE4-E0AD-46B3-8516-DDC5522B4DCC}"/>
              </a:ext>
            </a:extLst>
          </p:cNvPr>
          <p:cNvSpPr txBox="1"/>
          <p:nvPr/>
        </p:nvSpPr>
        <p:spPr>
          <a:xfrm>
            <a:off x="8189826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2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D29597-0D91-4BF1-9EC1-890C83077B5D}"/>
              </a:ext>
            </a:extLst>
          </p:cNvPr>
          <p:cNvSpPr txBox="1"/>
          <p:nvPr/>
        </p:nvSpPr>
        <p:spPr>
          <a:xfrm>
            <a:off x="9580250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3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982966-3DCC-47DE-8456-E33F2ED23679}"/>
              </a:ext>
            </a:extLst>
          </p:cNvPr>
          <p:cNvSpPr txBox="1"/>
          <p:nvPr/>
        </p:nvSpPr>
        <p:spPr>
          <a:xfrm>
            <a:off x="10966015" y="368130"/>
            <a:ext cx="35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rgbClr val="8690FA"/>
                </a:solidFill>
                <a:latin typeface="Eudoxus Sans Medium" pitchFamily="2" charset="0"/>
                <a:cs typeface="Eudoxus Sans Medium" pitchFamily="2" charset="0"/>
              </a:rPr>
              <a:t>4</a:t>
            </a:r>
            <a:endParaRPr lang="fr-FR" sz="2800" dirty="0">
              <a:solidFill>
                <a:srgbClr val="8690FA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/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912A04-1BCD-4C10-81E8-AC94429AE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9677" y="1718527"/>
                <a:ext cx="876266" cy="276999"/>
              </a:xfrm>
              <a:prstGeom prst="rect">
                <a:avLst/>
              </a:prstGeom>
              <a:blipFill>
                <a:blip r:embed="rId2"/>
                <a:stretch>
                  <a:fillRect l="-909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/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B287000-C215-4C74-85A5-104D362D4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203" y="1718527"/>
                <a:ext cx="729687" cy="276999"/>
              </a:xfrm>
              <a:prstGeom prst="rect">
                <a:avLst/>
              </a:prstGeom>
              <a:blipFill>
                <a:blip r:embed="rId3"/>
                <a:stretch>
                  <a:fillRect l="-100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/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B92582-0FED-45D6-B592-C10930E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538" y="1718527"/>
                <a:ext cx="572786" cy="276999"/>
              </a:xfrm>
              <a:prstGeom prst="rect">
                <a:avLst/>
              </a:prstGeom>
              <a:blipFill>
                <a:blip r:embed="rId4"/>
                <a:stretch>
                  <a:fillRect l="-1383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/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1B5BEFB-B702-4E80-8D5D-1172A8D41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659" y="1718527"/>
                <a:ext cx="431015" cy="276999"/>
              </a:xfrm>
              <a:prstGeom prst="rect">
                <a:avLst/>
              </a:prstGeom>
              <a:blipFill>
                <a:blip r:embed="rId5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/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9CA681E-76CC-438F-877A-C56200F0E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310" y="1718527"/>
                <a:ext cx="274755" cy="276999"/>
              </a:xfrm>
              <a:prstGeom prst="rect">
                <a:avLst/>
              </a:prstGeom>
              <a:blipFill>
                <a:blip r:embed="rId6"/>
                <a:stretch>
                  <a:fillRect l="-3111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/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39DA0C-A3D0-4FDD-B327-A30893C31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2614" y="2838324"/>
                <a:ext cx="730393" cy="276999"/>
              </a:xfrm>
              <a:prstGeom prst="rect">
                <a:avLst/>
              </a:prstGeom>
              <a:blipFill>
                <a:blip r:embed="rId7"/>
                <a:stretch>
                  <a:fillRect l="-1092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/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6855EAD-4A82-4A46-82A1-6096A053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139" y="2838324"/>
                <a:ext cx="583814" cy="276999"/>
              </a:xfrm>
              <a:prstGeom prst="rect">
                <a:avLst/>
              </a:prstGeom>
              <a:blipFill>
                <a:blip r:embed="rId8"/>
                <a:stretch>
                  <a:fillRect l="-1250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/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C9EB75B-86CB-4D8E-A9EE-7C8A54E20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475" y="2838324"/>
                <a:ext cx="426912" cy="276999"/>
              </a:xfrm>
              <a:prstGeom prst="rect">
                <a:avLst/>
              </a:prstGeom>
              <a:blipFill>
                <a:blip r:embed="rId9"/>
                <a:stretch>
                  <a:fillRect l="-18571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/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E3EAF40-A7F8-4DA3-8205-DF365E8FD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596" y="2838324"/>
                <a:ext cx="285142" cy="276999"/>
              </a:xfrm>
              <a:prstGeom prst="rect">
                <a:avLst/>
              </a:prstGeom>
              <a:blipFill>
                <a:blip r:embed="rId10"/>
                <a:stretch>
                  <a:fillRect l="-2978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/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C4C07D9-FE96-4366-AEE1-7105A585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757" y="3925463"/>
                <a:ext cx="578107" cy="276999"/>
              </a:xfrm>
              <a:prstGeom prst="rect">
                <a:avLst/>
              </a:prstGeom>
              <a:blipFill>
                <a:blip r:embed="rId11"/>
                <a:stretch>
                  <a:fillRect l="-13684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/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860450B-13C6-4103-B59E-37EA53627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6282" y="3925463"/>
                <a:ext cx="431528" cy="276999"/>
              </a:xfrm>
              <a:prstGeom prst="rect">
                <a:avLst/>
              </a:prstGeom>
              <a:blipFill>
                <a:blip r:embed="rId12"/>
                <a:stretch>
                  <a:fillRect l="-18310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/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A90FF24-FBDB-4FC1-94FC-A0F27C1FA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618" y="3925463"/>
                <a:ext cx="274626" cy="276999"/>
              </a:xfrm>
              <a:prstGeom prst="rect">
                <a:avLst/>
              </a:prstGeom>
              <a:blipFill>
                <a:blip r:embed="rId13"/>
                <a:stretch>
                  <a:fillRect l="-28889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/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9D954C2-2043-4E12-ADE9-0F6C2D098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686" y="5022736"/>
                <a:ext cx="440249" cy="276999"/>
              </a:xfrm>
              <a:prstGeom prst="rect">
                <a:avLst/>
              </a:prstGeom>
              <a:blipFill>
                <a:blip r:embed="rId14"/>
                <a:stretch>
                  <a:fillRect l="-16438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/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1E60ACF-49FF-4C5E-8D7A-FF3615FE2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211" y="5022736"/>
                <a:ext cx="293670" cy="276999"/>
              </a:xfrm>
              <a:prstGeom prst="rect">
                <a:avLst/>
              </a:prstGeom>
              <a:blipFill>
                <a:blip r:embed="rId15"/>
                <a:stretch>
                  <a:fillRect l="-29167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/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7305D9F-D014-4C0F-8C87-307DD45E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7836" y="6132574"/>
                <a:ext cx="279948" cy="276999"/>
              </a:xfrm>
              <a:prstGeom prst="rect">
                <a:avLst/>
              </a:prstGeom>
              <a:blipFill>
                <a:blip r:embed="rId16"/>
                <a:stretch>
                  <a:fillRect l="-3043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B4F94540-2DE3-4018-991E-89F04E05EED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1C49AC4-1E8F-438C-AE5C-FF19ACF57E56}"/>
                  </a:ext>
                </a:extLst>
              </p:cNvPr>
              <p:cNvSpPr txBox="1"/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1C49AC4-1E8F-438C-AE5C-FF19ACF57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185" y="160009"/>
                <a:ext cx="1200457" cy="1231106"/>
              </a:xfrm>
              <a:prstGeom prst="rect">
                <a:avLst/>
              </a:prstGeom>
              <a:blipFill>
                <a:blip r:embed="rId17"/>
                <a:stretch>
                  <a:fillRect l="-5584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47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05A1613C-BC35-4388-99E2-E3CEECE7158B}"/>
              </a:ext>
            </a:extLst>
          </p:cNvPr>
          <p:cNvSpPr/>
          <p:nvPr/>
        </p:nvSpPr>
        <p:spPr bwMode="auto">
          <a:xfrm>
            <a:off x="3285732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7B7B5C4-079B-4E1E-931C-3E94D123456B}"/>
              </a:ext>
            </a:extLst>
          </p:cNvPr>
          <p:cNvSpPr/>
          <p:nvPr/>
        </p:nvSpPr>
        <p:spPr bwMode="auto">
          <a:xfrm>
            <a:off x="2348976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DCD04FC-5741-4E98-8BA6-4EF05183A0D5}"/>
              </a:ext>
            </a:extLst>
          </p:cNvPr>
          <p:cNvSpPr/>
          <p:nvPr/>
        </p:nvSpPr>
        <p:spPr bwMode="auto">
          <a:xfrm>
            <a:off x="4222489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DA57037-7A6F-4C28-98DE-C04FA1E92630}"/>
              </a:ext>
            </a:extLst>
          </p:cNvPr>
          <p:cNvSpPr/>
          <p:nvPr/>
        </p:nvSpPr>
        <p:spPr bwMode="auto">
          <a:xfrm>
            <a:off x="3285732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878381A-7F36-43E1-A250-E13AF99AAF39}"/>
              </a:ext>
            </a:extLst>
          </p:cNvPr>
          <p:cNvSpPr/>
          <p:nvPr/>
        </p:nvSpPr>
        <p:spPr bwMode="auto">
          <a:xfrm>
            <a:off x="4222489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CCFD1FA-3D45-466B-99FC-F729787D8DD0}"/>
              </a:ext>
            </a:extLst>
          </p:cNvPr>
          <p:cNvSpPr/>
          <p:nvPr/>
        </p:nvSpPr>
        <p:spPr bwMode="auto">
          <a:xfrm>
            <a:off x="5159245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674FF9B-9C72-43CE-B5D0-3055E35541DF}"/>
              </a:ext>
            </a:extLst>
          </p:cNvPr>
          <p:cNvSpPr/>
          <p:nvPr/>
        </p:nvSpPr>
        <p:spPr bwMode="auto">
          <a:xfrm>
            <a:off x="6096001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EE6DDC6-DF42-4756-9E17-A2546E14C024}"/>
              </a:ext>
            </a:extLst>
          </p:cNvPr>
          <p:cNvSpPr/>
          <p:nvPr/>
        </p:nvSpPr>
        <p:spPr bwMode="auto">
          <a:xfrm>
            <a:off x="5159245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0FDB19D-BE67-4488-B49C-0C48008B63BB}"/>
              </a:ext>
            </a:extLst>
          </p:cNvPr>
          <p:cNvSpPr/>
          <p:nvPr/>
        </p:nvSpPr>
        <p:spPr bwMode="auto">
          <a:xfrm>
            <a:off x="6096001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6FB39BC-5889-44D5-9189-004D33D248B6}"/>
              </a:ext>
            </a:extLst>
          </p:cNvPr>
          <p:cNvSpPr/>
          <p:nvPr/>
        </p:nvSpPr>
        <p:spPr bwMode="auto">
          <a:xfrm>
            <a:off x="7032758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00EE17C-2678-4290-B909-22AC06BF3FAD}"/>
              </a:ext>
            </a:extLst>
          </p:cNvPr>
          <p:cNvSpPr/>
          <p:nvPr/>
        </p:nvSpPr>
        <p:spPr bwMode="auto">
          <a:xfrm>
            <a:off x="7032758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2D98757-1C37-4621-A934-19E7ADEB6504}"/>
              </a:ext>
            </a:extLst>
          </p:cNvPr>
          <p:cNvSpPr/>
          <p:nvPr/>
        </p:nvSpPr>
        <p:spPr bwMode="auto">
          <a:xfrm>
            <a:off x="2348976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B53E117-F80B-418A-98EF-401F6DB17BEC}"/>
              </a:ext>
            </a:extLst>
          </p:cNvPr>
          <p:cNvSpPr/>
          <p:nvPr/>
        </p:nvSpPr>
        <p:spPr bwMode="auto">
          <a:xfrm>
            <a:off x="7969513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B3C51B8-19B8-420E-B2D0-0275E78D1A80}"/>
              </a:ext>
            </a:extLst>
          </p:cNvPr>
          <p:cNvSpPr/>
          <p:nvPr/>
        </p:nvSpPr>
        <p:spPr bwMode="auto">
          <a:xfrm>
            <a:off x="2348976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6E18474-5B58-4FAD-8D7C-DDCF6118275D}"/>
              </a:ext>
            </a:extLst>
          </p:cNvPr>
          <p:cNvSpPr/>
          <p:nvPr/>
        </p:nvSpPr>
        <p:spPr bwMode="auto">
          <a:xfrm>
            <a:off x="3285732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101C43F-DB44-41B1-9E61-7A45F4659F22}"/>
              </a:ext>
            </a:extLst>
          </p:cNvPr>
          <p:cNvSpPr/>
          <p:nvPr/>
        </p:nvSpPr>
        <p:spPr bwMode="auto">
          <a:xfrm>
            <a:off x="2348976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685E15C-3748-4AC3-8153-75F9D605A60E}"/>
              </a:ext>
            </a:extLst>
          </p:cNvPr>
          <p:cNvSpPr/>
          <p:nvPr/>
        </p:nvSpPr>
        <p:spPr bwMode="auto">
          <a:xfrm>
            <a:off x="4222489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D965E4C-E499-486F-B38D-E5CA46A1342A}"/>
              </a:ext>
            </a:extLst>
          </p:cNvPr>
          <p:cNvSpPr/>
          <p:nvPr/>
        </p:nvSpPr>
        <p:spPr bwMode="auto">
          <a:xfrm>
            <a:off x="3285732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6C64459-83D7-492F-A795-46A1AF03D81B}"/>
              </a:ext>
            </a:extLst>
          </p:cNvPr>
          <p:cNvSpPr/>
          <p:nvPr/>
        </p:nvSpPr>
        <p:spPr bwMode="auto">
          <a:xfrm>
            <a:off x="2348976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99A372F-45DB-465E-8705-9E927935A150}"/>
              </a:ext>
            </a:extLst>
          </p:cNvPr>
          <p:cNvSpPr/>
          <p:nvPr/>
        </p:nvSpPr>
        <p:spPr bwMode="auto">
          <a:xfrm>
            <a:off x="4222489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9129BBA-7617-4330-85FD-ECAE091A90BB}"/>
              </a:ext>
            </a:extLst>
          </p:cNvPr>
          <p:cNvSpPr/>
          <p:nvPr/>
        </p:nvSpPr>
        <p:spPr bwMode="auto">
          <a:xfrm>
            <a:off x="3285732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FAAF70C-A028-4F2D-9FD1-6862F6A6841D}"/>
              </a:ext>
            </a:extLst>
          </p:cNvPr>
          <p:cNvSpPr/>
          <p:nvPr/>
        </p:nvSpPr>
        <p:spPr bwMode="auto">
          <a:xfrm>
            <a:off x="2348976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9CCB178-FAEB-4996-B573-4D861965F335}"/>
              </a:ext>
            </a:extLst>
          </p:cNvPr>
          <p:cNvSpPr/>
          <p:nvPr/>
        </p:nvSpPr>
        <p:spPr bwMode="auto">
          <a:xfrm>
            <a:off x="5159245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7A5B461-D310-467B-90B3-EB2ED4CF51AC}"/>
              </a:ext>
            </a:extLst>
          </p:cNvPr>
          <p:cNvSpPr/>
          <p:nvPr/>
        </p:nvSpPr>
        <p:spPr bwMode="auto">
          <a:xfrm>
            <a:off x="4222489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DB15870-2FA0-4299-B1E1-1AA2007A46AB}"/>
              </a:ext>
            </a:extLst>
          </p:cNvPr>
          <p:cNvSpPr/>
          <p:nvPr/>
        </p:nvSpPr>
        <p:spPr bwMode="auto">
          <a:xfrm>
            <a:off x="3285732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5E6C5C3-C181-4461-B208-31EEA90BFE1B}"/>
              </a:ext>
            </a:extLst>
          </p:cNvPr>
          <p:cNvSpPr/>
          <p:nvPr/>
        </p:nvSpPr>
        <p:spPr bwMode="auto">
          <a:xfrm>
            <a:off x="2348976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18A993F-4091-4458-A6EA-AAF099C9A6B8}"/>
              </a:ext>
            </a:extLst>
          </p:cNvPr>
          <p:cNvSpPr/>
          <p:nvPr/>
        </p:nvSpPr>
        <p:spPr bwMode="auto">
          <a:xfrm>
            <a:off x="6096001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E85CBC8C-8B75-4527-AF85-A1BA384C4016}"/>
              </a:ext>
            </a:extLst>
          </p:cNvPr>
          <p:cNvSpPr/>
          <p:nvPr/>
        </p:nvSpPr>
        <p:spPr bwMode="auto">
          <a:xfrm>
            <a:off x="5159245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DB5F6-A14D-49A6-BC89-5DE90B29F890}"/>
              </a:ext>
            </a:extLst>
          </p:cNvPr>
          <p:cNvSpPr/>
          <p:nvPr/>
        </p:nvSpPr>
        <p:spPr bwMode="auto">
          <a:xfrm>
            <a:off x="4222489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12DB2CF-3D30-4D6F-AC09-B0EC4756945A}"/>
              </a:ext>
            </a:extLst>
          </p:cNvPr>
          <p:cNvSpPr/>
          <p:nvPr/>
        </p:nvSpPr>
        <p:spPr bwMode="auto">
          <a:xfrm>
            <a:off x="6096001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D89DBB-472B-4171-975C-76B2372D489F}"/>
              </a:ext>
            </a:extLst>
          </p:cNvPr>
          <p:cNvSpPr/>
          <p:nvPr/>
        </p:nvSpPr>
        <p:spPr bwMode="auto">
          <a:xfrm>
            <a:off x="5159245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91319D3-FE19-41F6-B576-725174F97AEE}"/>
              </a:ext>
            </a:extLst>
          </p:cNvPr>
          <p:cNvSpPr/>
          <p:nvPr/>
        </p:nvSpPr>
        <p:spPr bwMode="auto">
          <a:xfrm>
            <a:off x="7032758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3D304D6-0EA9-4EBF-ADBA-62C106E324CD}"/>
              </a:ext>
            </a:extLst>
          </p:cNvPr>
          <p:cNvSpPr/>
          <p:nvPr/>
        </p:nvSpPr>
        <p:spPr bwMode="auto">
          <a:xfrm>
            <a:off x="6096001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D529D88-5BF2-40FD-9A05-7647DFBBFFE1}"/>
              </a:ext>
            </a:extLst>
          </p:cNvPr>
          <p:cNvSpPr/>
          <p:nvPr/>
        </p:nvSpPr>
        <p:spPr bwMode="auto">
          <a:xfrm>
            <a:off x="5159245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0526358-D0CD-4510-A88E-896EEE13857E}"/>
              </a:ext>
            </a:extLst>
          </p:cNvPr>
          <p:cNvSpPr/>
          <p:nvPr/>
        </p:nvSpPr>
        <p:spPr bwMode="auto">
          <a:xfrm>
            <a:off x="7032758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6AEA192-8FD7-454E-BB32-F91145019866}"/>
              </a:ext>
            </a:extLst>
          </p:cNvPr>
          <p:cNvSpPr/>
          <p:nvPr/>
        </p:nvSpPr>
        <p:spPr bwMode="auto">
          <a:xfrm>
            <a:off x="6096001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18305F6-4387-4B7C-90DB-E8D040D31276}"/>
              </a:ext>
            </a:extLst>
          </p:cNvPr>
          <p:cNvSpPr/>
          <p:nvPr/>
        </p:nvSpPr>
        <p:spPr bwMode="auto">
          <a:xfrm>
            <a:off x="7032758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F6E1BFE-8A91-4BFA-9806-8BC90C374420}"/>
              </a:ext>
            </a:extLst>
          </p:cNvPr>
          <p:cNvSpPr/>
          <p:nvPr/>
        </p:nvSpPr>
        <p:spPr bwMode="auto">
          <a:xfrm>
            <a:off x="7032758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BF24ED0-57E4-45CA-A900-F0B2F1F6ADD2}"/>
              </a:ext>
            </a:extLst>
          </p:cNvPr>
          <p:cNvSpPr/>
          <p:nvPr/>
        </p:nvSpPr>
        <p:spPr bwMode="auto">
          <a:xfrm>
            <a:off x="4222489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2394505-0581-4E51-99FA-49C1F8FE501A}"/>
              </a:ext>
            </a:extLst>
          </p:cNvPr>
          <p:cNvSpPr/>
          <p:nvPr/>
        </p:nvSpPr>
        <p:spPr bwMode="auto">
          <a:xfrm>
            <a:off x="3285732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8C25EA3-6815-4046-8D95-839412E5B7EB}"/>
              </a:ext>
            </a:extLst>
          </p:cNvPr>
          <p:cNvSpPr/>
          <p:nvPr/>
        </p:nvSpPr>
        <p:spPr bwMode="auto">
          <a:xfrm>
            <a:off x="6096001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69B9EA1-ADE4-45B0-A769-62E21616C13B}"/>
              </a:ext>
            </a:extLst>
          </p:cNvPr>
          <p:cNvSpPr/>
          <p:nvPr/>
        </p:nvSpPr>
        <p:spPr bwMode="auto">
          <a:xfrm>
            <a:off x="5159245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45478F1-EFF8-46A7-BC0C-C159D21729D1}"/>
              </a:ext>
            </a:extLst>
          </p:cNvPr>
          <p:cNvSpPr/>
          <p:nvPr/>
        </p:nvSpPr>
        <p:spPr bwMode="auto">
          <a:xfrm>
            <a:off x="7032758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6E86DB7-080C-4B2B-85BC-B27854E93FD1}"/>
              </a:ext>
            </a:extLst>
          </p:cNvPr>
          <p:cNvSpPr/>
          <p:nvPr/>
        </p:nvSpPr>
        <p:spPr bwMode="auto">
          <a:xfrm>
            <a:off x="4222489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4C92B5C-58E5-409C-A6A1-5124092AC57B}"/>
              </a:ext>
            </a:extLst>
          </p:cNvPr>
          <p:cNvSpPr/>
          <p:nvPr/>
        </p:nvSpPr>
        <p:spPr bwMode="auto">
          <a:xfrm>
            <a:off x="3285732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4A0BC2D-74FB-400E-B52F-821807D2380B}"/>
              </a:ext>
            </a:extLst>
          </p:cNvPr>
          <p:cNvSpPr/>
          <p:nvPr/>
        </p:nvSpPr>
        <p:spPr bwMode="auto">
          <a:xfrm>
            <a:off x="2348976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842336F-EC61-4B5E-8E20-3EFD243F434D}"/>
              </a:ext>
            </a:extLst>
          </p:cNvPr>
          <p:cNvSpPr/>
          <p:nvPr/>
        </p:nvSpPr>
        <p:spPr bwMode="auto">
          <a:xfrm>
            <a:off x="6096001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6D7E734-1344-4C53-90E0-BBD8427507D2}"/>
              </a:ext>
            </a:extLst>
          </p:cNvPr>
          <p:cNvSpPr/>
          <p:nvPr/>
        </p:nvSpPr>
        <p:spPr bwMode="auto">
          <a:xfrm>
            <a:off x="5159245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E2F8B66-ED53-43FB-A952-C8B1089CA1C7}"/>
              </a:ext>
            </a:extLst>
          </p:cNvPr>
          <p:cNvSpPr/>
          <p:nvPr/>
        </p:nvSpPr>
        <p:spPr bwMode="auto">
          <a:xfrm>
            <a:off x="7032758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8D1A07B-0DF4-4336-B051-20B00DA031CC}"/>
              </a:ext>
            </a:extLst>
          </p:cNvPr>
          <p:cNvSpPr/>
          <p:nvPr/>
        </p:nvSpPr>
        <p:spPr bwMode="auto">
          <a:xfrm>
            <a:off x="7969513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48CBBE3-C8F6-47D9-AC8C-A65E70F346D7}"/>
              </a:ext>
            </a:extLst>
          </p:cNvPr>
          <p:cNvSpPr/>
          <p:nvPr/>
        </p:nvSpPr>
        <p:spPr bwMode="auto">
          <a:xfrm>
            <a:off x="7969513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DDDE952-35D5-4430-8148-A3DF593C9699}"/>
              </a:ext>
            </a:extLst>
          </p:cNvPr>
          <p:cNvSpPr/>
          <p:nvPr/>
        </p:nvSpPr>
        <p:spPr bwMode="auto">
          <a:xfrm>
            <a:off x="7969513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E1044F64-C6D8-47F3-ACA3-1838E58CB9B8}"/>
              </a:ext>
            </a:extLst>
          </p:cNvPr>
          <p:cNvSpPr/>
          <p:nvPr/>
        </p:nvSpPr>
        <p:spPr bwMode="auto">
          <a:xfrm>
            <a:off x="7969513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3180FE2-D5BF-4934-9A17-4E3CE14CB54C}"/>
              </a:ext>
            </a:extLst>
          </p:cNvPr>
          <p:cNvSpPr/>
          <p:nvPr/>
        </p:nvSpPr>
        <p:spPr bwMode="auto">
          <a:xfrm>
            <a:off x="7969513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04C3AE4-AC04-4598-A460-7FEA8FB5065E}"/>
              </a:ext>
            </a:extLst>
          </p:cNvPr>
          <p:cNvSpPr/>
          <p:nvPr/>
        </p:nvSpPr>
        <p:spPr bwMode="auto">
          <a:xfrm>
            <a:off x="7969513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57120B9-E0DA-42B5-BA3C-C936C0D4B2CE}"/>
              </a:ext>
            </a:extLst>
          </p:cNvPr>
          <p:cNvSpPr/>
          <p:nvPr/>
        </p:nvSpPr>
        <p:spPr bwMode="auto">
          <a:xfrm>
            <a:off x="7969513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4E69476D-C135-404C-8FC0-2C60DBCE1D47}"/>
              </a:ext>
            </a:extLst>
          </p:cNvPr>
          <p:cNvSpPr/>
          <p:nvPr/>
        </p:nvSpPr>
        <p:spPr bwMode="auto">
          <a:xfrm>
            <a:off x="8906269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93E7DFF-82DC-4D4C-9DD3-C71AA4C1991B}"/>
              </a:ext>
            </a:extLst>
          </p:cNvPr>
          <p:cNvSpPr/>
          <p:nvPr/>
        </p:nvSpPr>
        <p:spPr bwMode="auto">
          <a:xfrm>
            <a:off x="8906269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C419C8B-327F-49B3-93B6-D11A0DC23E55}"/>
              </a:ext>
            </a:extLst>
          </p:cNvPr>
          <p:cNvSpPr/>
          <p:nvPr/>
        </p:nvSpPr>
        <p:spPr bwMode="auto">
          <a:xfrm>
            <a:off x="8906269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8727B16-6A2F-4ECD-8895-08EA07035D7A}"/>
              </a:ext>
            </a:extLst>
          </p:cNvPr>
          <p:cNvSpPr/>
          <p:nvPr/>
        </p:nvSpPr>
        <p:spPr bwMode="auto">
          <a:xfrm>
            <a:off x="8906269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421DB19-F37A-4904-A653-7056E286693B}"/>
              </a:ext>
            </a:extLst>
          </p:cNvPr>
          <p:cNvSpPr/>
          <p:nvPr/>
        </p:nvSpPr>
        <p:spPr bwMode="auto">
          <a:xfrm>
            <a:off x="8906269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8B059FC-06A6-4706-AE7B-E1FDFD9932E6}"/>
              </a:ext>
            </a:extLst>
          </p:cNvPr>
          <p:cNvSpPr/>
          <p:nvPr/>
        </p:nvSpPr>
        <p:spPr bwMode="auto">
          <a:xfrm>
            <a:off x="8906269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FFDA6772-B5B0-4DD0-B581-EF5428DF69EA}"/>
              </a:ext>
            </a:extLst>
          </p:cNvPr>
          <p:cNvSpPr/>
          <p:nvPr/>
        </p:nvSpPr>
        <p:spPr bwMode="auto">
          <a:xfrm>
            <a:off x="8906269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17BB86D-4EA6-4D56-B65D-434A34AADAC7}"/>
              </a:ext>
            </a:extLst>
          </p:cNvPr>
          <p:cNvSpPr/>
          <p:nvPr/>
        </p:nvSpPr>
        <p:spPr bwMode="auto">
          <a:xfrm>
            <a:off x="8906269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719802"/>
      </p:ext>
    </p:extLst>
  </p:cSld>
  <p:clrMapOvr>
    <a:masterClrMapping/>
  </p:clrMapOvr>
  <p:transition spd="slow">
    <p:push dir="u"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784EC712-B309-4939-82E6-2B3B038C0777}"/>
              </a:ext>
            </a:extLst>
          </p:cNvPr>
          <p:cNvSpPr/>
          <p:nvPr/>
        </p:nvSpPr>
        <p:spPr bwMode="auto">
          <a:xfrm>
            <a:off x="3285732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9A8E3E5-4B01-4BFD-BF96-DC46C1AA3518}"/>
              </a:ext>
            </a:extLst>
          </p:cNvPr>
          <p:cNvSpPr/>
          <p:nvPr/>
        </p:nvSpPr>
        <p:spPr bwMode="auto">
          <a:xfrm>
            <a:off x="2348976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17D4B8-9B22-4CBA-A60E-D87DF81A9B4B}"/>
              </a:ext>
            </a:extLst>
          </p:cNvPr>
          <p:cNvSpPr/>
          <p:nvPr/>
        </p:nvSpPr>
        <p:spPr bwMode="auto">
          <a:xfrm>
            <a:off x="4222489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5A27560-833E-4DD3-B968-DD47E38C836C}"/>
              </a:ext>
            </a:extLst>
          </p:cNvPr>
          <p:cNvSpPr/>
          <p:nvPr/>
        </p:nvSpPr>
        <p:spPr bwMode="auto">
          <a:xfrm>
            <a:off x="3285732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3DE6C2-550D-47EA-AB54-AE85710E0A8B}"/>
              </a:ext>
            </a:extLst>
          </p:cNvPr>
          <p:cNvSpPr/>
          <p:nvPr/>
        </p:nvSpPr>
        <p:spPr bwMode="auto">
          <a:xfrm>
            <a:off x="4222489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FFCFDC-325D-41CC-BC5F-A7D068E62ABC}"/>
              </a:ext>
            </a:extLst>
          </p:cNvPr>
          <p:cNvSpPr/>
          <p:nvPr/>
        </p:nvSpPr>
        <p:spPr bwMode="auto">
          <a:xfrm>
            <a:off x="5159245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253CA15-DCA8-4564-8647-37413D730CFF}"/>
              </a:ext>
            </a:extLst>
          </p:cNvPr>
          <p:cNvSpPr/>
          <p:nvPr/>
        </p:nvSpPr>
        <p:spPr bwMode="auto">
          <a:xfrm>
            <a:off x="6096001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1461DB0-9B39-4617-B55C-53381F3DEA86}"/>
              </a:ext>
            </a:extLst>
          </p:cNvPr>
          <p:cNvSpPr/>
          <p:nvPr/>
        </p:nvSpPr>
        <p:spPr bwMode="auto">
          <a:xfrm>
            <a:off x="5159245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0A24306-20B4-4967-B005-935D3A0C8528}"/>
              </a:ext>
            </a:extLst>
          </p:cNvPr>
          <p:cNvSpPr/>
          <p:nvPr/>
        </p:nvSpPr>
        <p:spPr bwMode="auto">
          <a:xfrm>
            <a:off x="6096001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56BC40-A143-4736-A148-54B1A26BEB17}"/>
              </a:ext>
            </a:extLst>
          </p:cNvPr>
          <p:cNvSpPr/>
          <p:nvPr/>
        </p:nvSpPr>
        <p:spPr bwMode="auto">
          <a:xfrm>
            <a:off x="7032758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102C-03D8-4228-B07C-E9056F424D46}"/>
              </a:ext>
            </a:extLst>
          </p:cNvPr>
          <p:cNvSpPr/>
          <p:nvPr/>
        </p:nvSpPr>
        <p:spPr bwMode="auto">
          <a:xfrm>
            <a:off x="7032758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D00761-031B-4326-AFA4-BEDBFE55B76D}"/>
              </a:ext>
            </a:extLst>
          </p:cNvPr>
          <p:cNvSpPr/>
          <p:nvPr/>
        </p:nvSpPr>
        <p:spPr bwMode="auto">
          <a:xfrm>
            <a:off x="2348976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8129A0-7E2B-476C-8F6E-4D486BE9B73D}"/>
              </a:ext>
            </a:extLst>
          </p:cNvPr>
          <p:cNvSpPr/>
          <p:nvPr/>
        </p:nvSpPr>
        <p:spPr bwMode="auto">
          <a:xfrm>
            <a:off x="7969513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F167CC9-45D4-4B2E-9962-4618EA5998AC}"/>
              </a:ext>
            </a:extLst>
          </p:cNvPr>
          <p:cNvSpPr/>
          <p:nvPr/>
        </p:nvSpPr>
        <p:spPr bwMode="auto">
          <a:xfrm>
            <a:off x="2348976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A72F674-6072-420C-B836-61D6AC2457FF}"/>
              </a:ext>
            </a:extLst>
          </p:cNvPr>
          <p:cNvSpPr/>
          <p:nvPr/>
        </p:nvSpPr>
        <p:spPr bwMode="auto">
          <a:xfrm>
            <a:off x="3285732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46A67A2-1069-4072-BE9D-586E512FDF87}"/>
              </a:ext>
            </a:extLst>
          </p:cNvPr>
          <p:cNvSpPr/>
          <p:nvPr/>
        </p:nvSpPr>
        <p:spPr bwMode="auto">
          <a:xfrm>
            <a:off x="2348976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8210545-5D90-4A3D-BF1E-AE9136A57F12}"/>
              </a:ext>
            </a:extLst>
          </p:cNvPr>
          <p:cNvSpPr/>
          <p:nvPr/>
        </p:nvSpPr>
        <p:spPr bwMode="auto">
          <a:xfrm>
            <a:off x="4222489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38C7759-695F-43BF-9568-DAB79DC17169}"/>
              </a:ext>
            </a:extLst>
          </p:cNvPr>
          <p:cNvSpPr/>
          <p:nvPr/>
        </p:nvSpPr>
        <p:spPr bwMode="auto">
          <a:xfrm>
            <a:off x="3285732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54C6DA-1D49-4E20-AC32-080F70F97168}"/>
              </a:ext>
            </a:extLst>
          </p:cNvPr>
          <p:cNvSpPr/>
          <p:nvPr/>
        </p:nvSpPr>
        <p:spPr bwMode="auto">
          <a:xfrm>
            <a:off x="2348976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AE4A4A-DD31-4D13-B42D-1D392034A98B}"/>
              </a:ext>
            </a:extLst>
          </p:cNvPr>
          <p:cNvSpPr/>
          <p:nvPr/>
        </p:nvSpPr>
        <p:spPr bwMode="auto">
          <a:xfrm>
            <a:off x="4222489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37CEBC7-1259-4008-A441-AF2BAD34D62D}"/>
              </a:ext>
            </a:extLst>
          </p:cNvPr>
          <p:cNvSpPr/>
          <p:nvPr/>
        </p:nvSpPr>
        <p:spPr bwMode="auto">
          <a:xfrm>
            <a:off x="3285732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74C3A1-9702-42E4-BEAC-BAD76C8C2AB5}"/>
              </a:ext>
            </a:extLst>
          </p:cNvPr>
          <p:cNvSpPr/>
          <p:nvPr/>
        </p:nvSpPr>
        <p:spPr bwMode="auto">
          <a:xfrm>
            <a:off x="2348976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48515E-5384-42A5-9D8D-2F80569014CA}"/>
              </a:ext>
            </a:extLst>
          </p:cNvPr>
          <p:cNvSpPr/>
          <p:nvPr/>
        </p:nvSpPr>
        <p:spPr bwMode="auto">
          <a:xfrm>
            <a:off x="5159245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4E2DAC-7541-4481-BA46-6F1068DE0B52}"/>
              </a:ext>
            </a:extLst>
          </p:cNvPr>
          <p:cNvSpPr/>
          <p:nvPr/>
        </p:nvSpPr>
        <p:spPr bwMode="auto">
          <a:xfrm>
            <a:off x="4222489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2C431F7-BE84-459F-AA4B-EB1CC8E1D1CC}"/>
              </a:ext>
            </a:extLst>
          </p:cNvPr>
          <p:cNvSpPr/>
          <p:nvPr/>
        </p:nvSpPr>
        <p:spPr bwMode="auto">
          <a:xfrm>
            <a:off x="3285732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8BCFFEA-36D1-43DD-A8F0-A5E049B7D697}"/>
              </a:ext>
            </a:extLst>
          </p:cNvPr>
          <p:cNvSpPr/>
          <p:nvPr/>
        </p:nvSpPr>
        <p:spPr bwMode="auto">
          <a:xfrm>
            <a:off x="2348976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55B5757-DBEC-4BAA-B96C-2E9065A94339}"/>
              </a:ext>
            </a:extLst>
          </p:cNvPr>
          <p:cNvSpPr/>
          <p:nvPr/>
        </p:nvSpPr>
        <p:spPr bwMode="auto">
          <a:xfrm>
            <a:off x="6096001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2330EAB-9B37-4D94-82C4-18BBD4D8F110}"/>
              </a:ext>
            </a:extLst>
          </p:cNvPr>
          <p:cNvSpPr/>
          <p:nvPr/>
        </p:nvSpPr>
        <p:spPr bwMode="auto">
          <a:xfrm>
            <a:off x="5159245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CDCDBF9-FE13-4BEB-BC00-24B3829D281B}"/>
              </a:ext>
            </a:extLst>
          </p:cNvPr>
          <p:cNvSpPr/>
          <p:nvPr/>
        </p:nvSpPr>
        <p:spPr bwMode="auto">
          <a:xfrm>
            <a:off x="4222489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FB41B7E-28C6-4C86-BAE8-BD7D4C674B21}"/>
              </a:ext>
            </a:extLst>
          </p:cNvPr>
          <p:cNvSpPr/>
          <p:nvPr/>
        </p:nvSpPr>
        <p:spPr bwMode="auto">
          <a:xfrm>
            <a:off x="6096001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3FF0CC-CAE5-4752-B9EE-18A9200639B5}"/>
              </a:ext>
            </a:extLst>
          </p:cNvPr>
          <p:cNvSpPr/>
          <p:nvPr/>
        </p:nvSpPr>
        <p:spPr bwMode="auto">
          <a:xfrm>
            <a:off x="5159245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D403F18-BECB-4B7C-ACD6-94504493D1B7}"/>
              </a:ext>
            </a:extLst>
          </p:cNvPr>
          <p:cNvSpPr/>
          <p:nvPr/>
        </p:nvSpPr>
        <p:spPr bwMode="auto">
          <a:xfrm>
            <a:off x="7032758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62D212E-90F7-40BF-84EA-2349C4167956}"/>
              </a:ext>
            </a:extLst>
          </p:cNvPr>
          <p:cNvSpPr/>
          <p:nvPr/>
        </p:nvSpPr>
        <p:spPr bwMode="auto">
          <a:xfrm>
            <a:off x="6096001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A18CE70-8435-4591-B569-8EC50D057F6C}"/>
              </a:ext>
            </a:extLst>
          </p:cNvPr>
          <p:cNvSpPr/>
          <p:nvPr/>
        </p:nvSpPr>
        <p:spPr bwMode="auto">
          <a:xfrm>
            <a:off x="5159245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741FDC6-399D-4C2B-BCE7-0371697E6099}"/>
              </a:ext>
            </a:extLst>
          </p:cNvPr>
          <p:cNvSpPr/>
          <p:nvPr/>
        </p:nvSpPr>
        <p:spPr bwMode="auto">
          <a:xfrm>
            <a:off x="7032758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62CB16C-5717-4D9F-A84F-F2ED57A668F5}"/>
              </a:ext>
            </a:extLst>
          </p:cNvPr>
          <p:cNvSpPr/>
          <p:nvPr/>
        </p:nvSpPr>
        <p:spPr bwMode="auto">
          <a:xfrm>
            <a:off x="6096001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97ED8DE-7250-44AE-B007-6A8FF1CFCE4B}"/>
              </a:ext>
            </a:extLst>
          </p:cNvPr>
          <p:cNvSpPr/>
          <p:nvPr/>
        </p:nvSpPr>
        <p:spPr bwMode="auto">
          <a:xfrm>
            <a:off x="7032758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5D2F723-AFAD-43D5-9BF4-03962A0665B8}"/>
              </a:ext>
            </a:extLst>
          </p:cNvPr>
          <p:cNvSpPr/>
          <p:nvPr/>
        </p:nvSpPr>
        <p:spPr bwMode="auto">
          <a:xfrm>
            <a:off x="7032758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21CAF74-8F79-4C73-8E54-3BBEC98A81FE}"/>
              </a:ext>
            </a:extLst>
          </p:cNvPr>
          <p:cNvSpPr/>
          <p:nvPr/>
        </p:nvSpPr>
        <p:spPr bwMode="auto">
          <a:xfrm>
            <a:off x="4222489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1FECF9D-B6FD-4DB9-BE64-6AECA3532786}"/>
              </a:ext>
            </a:extLst>
          </p:cNvPr>
          <p:cNvSpPr/>
          <p:nvPr/>
        </p:nvSpPr>
        <p:spPr bwMode="auto">
          <a:xfrm>
            <a:off x="3285732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564A1D2-0F99-4D5B-B841-931C1CA88836}"/>
              </a:ext>
            </a:extLst>
          </p:cNvPr>
          <p:cNvSpPr/>
          <p:nvPr/>
        </p:nvSpPr>
        <p:spPr bwMode="auto">
          <a:xfrm>
            <a:off x="6096001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2FA277F-EB74-4012-B919-59CE0A6601E3}"/>
              </a:ext>
            </a:extLst>
          </p:cNvPr>
          <p:cNvSpPr/>
          <p:nvPr/>
        </p:nvSpPr>
        <p:spPr bwMode="auto">
          <a:xfrm>
            <a:off x="5159245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53B654D-F3E5-426A-945E-2DB2407FCDA1}"/>
              </a:ext>
            </a:extLst>
          </p:cNvPr>
          <p:cNvSpPr/>
          <p:nvPr/>
        </p:nvSpPr>
        <p:spPr bwMode="auto">
          <a:xfrm>
            <a:off x="7032758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9B2F4C0-6077-4852-9D2D-A229A318C407}"/>
              </a:ext>
            </a:extLst>
          </p:cNvPr>
          <p:cNvSpPr/>
          <p:nvPr/>
        </p:nvSpPr>
        <p:spPr bwMode="auto">
          <a:xfrm>
            <a:off x="4222489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EC1CBD8-9FAB-431C-A48F-F66CDECE27F2}"/>
              </a:ext>
            </a:extLst>
          </p:cNvPr>
          <p:cNvSpPr/>
          <p:nvPr/>
        </p:nvSpPr>
        <p:spPr bwMode="auto">
          <a:xfrm>
            <a:off x="3285732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312D0AF-EC3C-49E1-A872-2FA526F8CDAB}"/>
              </a:ext>
            </a:extLst>
          </p:cNvPr>
          <p:cNvSpPr/>
          <p:nvPr/>
        </p:nvSpPr>
        <p:spPr bwMode="auto">
          <a:xfrm>
            <a:off x="2348976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1D27889-0E72-4F80-8009-C13E24A3064F}"/>
              </a:ext>
            </a:extLst>
          </p:cNvPr>
          <p:cNvSpPr/>
          <p:nvPr/>
        </p:nvSpPr>
        <p:spPr bwMode="auto">
          <a:xfrm>
            <a:off x="6096001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C3E2D0B-D51A-452B-8AD8-9E65CCFBBE34}"/>
              </a:ext>
            </a:extLst>
          </p:cNvPr>
          <p:cNvSpPr/>
          <p:nvPr/>
        </p:nvSpPr>
        <p:spPr bwMode="auto">
          <a:xfrm>
            <a:off x="5159245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E359729-58A6-409E-9297-935B90413F2C}"/>
              </a:ext>
            </a:extLst>
          </p:cNvPr>
          <p:cNvSpPr/>
          <p:nvPr/>
        </p:nvSpPr>
        <p:spPr bwMode="auto">
          <a:xfrm>
            <a:off x="7032758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FBB7B8A-139E-44A1-BE27-88E6FD89785D}"/>
              </a:ext>
            </a:extLst>
          </p:cNvPr>
          <p:cNvSpPr/>
          <p:nvPr/>
        </p:nvSpPr>
        <p:spPr bwMode="auto">
          <a:xfrm>
            <a:off x="7969513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FFC116B-5CB0-43CF-9711-692FDD069961}"/>
              </a:ext>
            </a:extLst>
          </p:cNvPr>
          <p:cNvSpPr/>
          <p:nvPr/>
        </p:nvSpPr>
        <p:spPr bwMode="auto">
          <a:xfrm>
            <a:off x="7969513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EDDD9A2-F237-4DD7-B972-BDC96B916234}"/>
              </a:ext>
            </a:extLst>
          </p:cNvPr>
          <p:cNvSpPr/>
          <p:nvPr/>
        </p:nvSpPr>
        <p:spPr bwMode="auto">
          <a:xfrm>
            <a:off x="7969513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53E2D90-C164-4EE0-8A34-70F9D3FB1BD0}"/>
              </a:ext>
            </a:extLst>
          </p:cNvPr>
          <p:cNvSpPr/>
          <p:nvPr/>
        </p:nvSpPr>
        <p:spPr bwMode="auto">
          <a:xfrm>
            <a:off x="7969513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39924C2-8199-4F5E-A475-A69F83ACA705}"/>
              </a:ext>
            </a:extLst>
          </p:cNvPr>
          <p:cNvSpPr/>
          <p:nvPr/>
        </p:nvSpPr>
        <p:spPr bwMode="auto">
          <a:xfrm>
            <a:off x="7969513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CEA5BE9-C704-4824-9CAC-0547BEB57350}"/>
              </a:ext>
            </a:extLst>
          </p:cNvPr>
          <p:cNvSpPr/>
          <p:nvPr/>
        </p:nvSpPr>
        <p:spPr bwMode="auto">
          <a:xfrm>
            <a:off x="7969513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4E36C9A-30A6-4784-99B1-37B570582523}"/>
              </a:ext>
            </a:extLst>
          </p:cNvPr>
          <p:cNvSpPr/>
          <p:nvPr/>
        </p:nvSpPr>
        <p:spPr bwMode="auto">
          <a:xfrm>
            <a:off x="7969513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87F267D-D2B7-4047-B081-C1DA145636C3}"/>
              </a:ext>
            </a:extLst>
          </p:cNvPr>
          <p:cNvSpPr/>
          <p:nvPr/>
        </p:nvSpPr>
        <p:spPr bwMode="auto">
          <a:xfrm>
            <a:off x="8906269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6981D96-BAA7-4F45-BB10-42591CF88FC9}"/>
              </a:ext>
            </a:extLst>
          </p:cNvPr>
          <p:cNvSpPr/>
          <p:nvPr/>
        </p:nvSpPr>
        <p:spPr bwMode="auto">
          <a:xfrm>
            <a:off x="8906269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B52273B-EF85-481E-8977-B3C23B120789}"/>
              </a:ext>
            </a:extLst>
          </p:cNvPr>
          <p:cNvSpPr/>
          <p:nvPr/>
        </p:nvSpPr>
        <p:spPr bwMode="auto">
          <a:xfrm>
            <a:off x="8906269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EBC89A-0FFE-41D7-BBB3-7D3275DFE656}"/>
              </a:ext>
            </a:extLst>
          </p:cNvPr>
          <p:cNvSpPr/>
          <p:nvPr/>
        </p:nvSpPr>
        <p:spPr bwMode="auto">
          <a:xfrm>
            <a:off x="8906269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668BE1A-36C0-460F-B58E-C71F8E1C631B}"/>
              </a:ext>
            </a:extLst>
          </p:cNvPr>
          <p:cNvSpPr/>
          <p:nvPr/>
        </p:nvSpPr>
        <p:spPr bwMode="auto">
          <a:xfrm>
            <a:off x="8906269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C70D86A-0CCC-4D87-9F53-D30A33A79617}"/>
              </a:ext>
            </a:extLst>
          </p:cNvPr>
          <p:cNvSpPr/>
          <p:nvPr/>
        </p:nvSpPr>
        <p:spPr bwMode="auto">
          <a:xfrm>
            <a:off x="8906269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6D75DF8-500A-46B6-9F67-4C87F1297749}"/>
              </a:ext>
            </a:extLst>
          </p:cNvPr>
          <p:cNvSpPr/>
          <p:nvPr/>
        </p:nvSpPr>
        <p:spPr bwMode="auto">
          <a:xfrm>
            <a:off x="8906269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19D6040-22EC-4B5D-8D85-F5E70EF4FADA}"/>
              </a:ext>
            </a:extLst>
          </p:cNvPr>
          <p:cNvSpPr/>
          <p:nvPr/>
        </p:nvSpPr>
        <p:spPr bwMode="auto">
          <a:xfrm>
            <a:off x="8906269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614B3E1-0BA9-4F0D-BCE2-09FBD339B9DB}"/>
              </a:ext>
            </a:extLst>
          </p:cNvPr>
          <p:cNvCxnSpPr>
            <a:cxnSpLocks/>
          </p:cNvCxnSpPr>
          <p:nvPr/>
        </p:nvCxnSpPr>
        <p:spPr>
          <a:xfrm>
            <a:off x="2007524" y="199727"/>
            <a:ext cx="8179968" cy="6441078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03FCBE5-A836-408C-BA8E-39B57BA5A696}"/>
              </a:ext>
            </a:extLst>
          </p:cNvPr>
          <p:cNvCxnSpPr>
            <a:cxnSpLocks/>
          </p:cNvCxnSpPr>
          <p:nvPr/>
        </p:nvCxnSpPr>
        <p:spPr>
          <a:xfrm>
            <a:off x="2901144" y="199727"/>
            <a:ext cx="7271556" cy="5725775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77C31D-0532-4BD5-AA38-753686A71EDD}"/>
              </a:ext>
            </a:extLst>
          </p:cNvPr>
          <p:cNvCxnSpPr>
            <a:cxnSpLocks/>
          </p:cNvCxnSpPr>
          <p:nvPr/>
        </p:nvCxnSpPr>
        <p:spPr>
          <a:xfrm>
            <a:off x="3880079" y="199727"/>
            <a:ext cx="6304397" cy="4964214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A6E877C-BA38-49A3-A5C7-E41801BDBC5F}"/>
              </a:ext>
            </a:extLst>
          </p:cNvPr>
          <p:cNvCxnSpPr>
            <a:cxnSpLocks/>
          </p:cNvCxnSpPr>
          <p:nvPr/>
        </p:nvCxnSpPr>
        <p:spPr>
          <a:xfrm>
            <a:off x="4774656" y="199727"/>
            <a:ext cx="5409820" cy="4259805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8C116CB-C115-48C7-BE53-61C185832ABB}"/>
              </a:ext>
            </a:extLst>
          </p:cNvPr>
          <p:cNvCxnSpPr>
            <a:cxnSpLocks/>
          </p:cNvCxnSpPr>
          <p:nvPr/>
        </p:nvCxnSpPr>
        <p:spPr>
          <a:xfrm>
            <a:off x="5753592" y="199727"/>
            <a:ext cx="4430884" cy="3488971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4AF72E4-D4C6-42A8-A9C5-FBCCC12DCBB5}"/>
              </a:ext>
            </a:extLst>
          </p:cNvPr>
          <p:cNvCxnSpPr>
            <a:cxnSpLocks/>
          </p:cNvCxnSpPr>
          <p:nvPr/>
        </p:nvCxnSpPr>
        <p:spPr>
          <a:xfrm>
            <a:off x="6689338" y="199727"/>
            <a:ext cx="3500509" cy="2756374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CE5725E-659E-4907-AEDC-10AF51F0A5FD}"/>
              </a:ext>
            </a:extLst>
          </p:cNvPr>
          <p:cNvCxnSpPr>
            <a:cxnSpLocks/>
          </p:cNvCxnSpPr>
          <p:nvPr/>
        </p:nvCxnSpPr>
        <p:spPr>
          <a:xfrm>
            <a:off x="7635619" y="199727"/>
            <a:ext cx="2548857" cy="2007023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8BC3C403-F364-4FD1-B576-240B865396BE}"/>
              </a:ext>
            </a:extLst>
          </p:cNvPr>
          <p:cNvCxnSpPr>
            <a:cxnSpLocks/>
          </p:cNvCxnSpPr>
          <p:nvPr/>
        </p:nvCxnSpPr>
        <p:spPr>
          <a:xfrm>
            <a:off x="8602778" y="199727"/>
            <a:ext cx="1581698" cy="1245462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984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784EC712-B309-4939-82E6-2B3B038C0777}"/>
              </a:ext>
            </a:extLst>
          </p:cNvPr>
          <p:cNvSpPr/>
          <p:nvPr/>
        </p:nvSpPr>
        <p:spPr bwMode="auto">
          <a:xfrm>
            <a:off x="3285732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9A8E3E5-4B01-4BFD-BF96-DC46C1AA3518}"/>
              </a:ext>
            </a:extLst>
          </p:cNvPr>
          <p:cNvSpPr/>
          <p:nvPr/>
        </p:nvSpPr>
        <p:spPr bwMode="auto">
          <a:xfrm>
            <a:off x="2348976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17D4B8-9B22-4CBA-A60E-D87DF81A9B4B}"/>
              </a:ext>
            </a:extLst>
          </p:cNvPr>
          <p:cNvSpPr/>
          <p:nvPr/>
        </p:nvSpPr>
        <p:spPr bwMode="auto">
          <a:xfrm>
            <a:off x="4222489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5A27560-833E-4DD3-B968-DD47E38C836C}"/>
              </a:ext>
            </a:extLst>
          </p:cNvPr>
          <p:cNvSpPr/>
          <p:nvPr/>
        </p:nvSpPr>
        <p:spPr bwMode="auto">
          <a:xfrm>
            <a:off x="3285732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3DE6C2-550D-47EA-AB54-AE85710E0A8B}"/>
              </a:ext>
            </a:extLst>
          </p:cNvPr>
          <p:cNvSpPr/>
          <p:nvPr/>
        </p:nvSpPr>
        <p:spPr bwMode="auto">
          <a:xfrm>
            <a:off x="4222489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FFCFDC-325D-41CC-BC5F-A7D068E62ABC}"/>
              </a:ext>
            </a:extLst>
          </p:cNvPr>
          <p:cNvSpPr/>
          <p:nvPr/>
        </p:nvSpPr>
        <p:spPr bwMode="auto">
          <a:xfrm>
            <a:off x="5159245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253CA15-DCA8-4564-8647-37413D730CFF}"/>
              </a:ext>
            </a:extLst>
          </p:cNvPr>
          <p:cNvSpPr/>
          <p:nvPr/>
        </p:nvSpPr>
        <p:spPr bwMode="auto">
          <a:xfrm>
            <a:off x="6096001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1461DB0-9B39-4617-B55C-53381F3DEA86}"/>
              </a:ext>
            </a:extLst>
          </p:cNvPr>
          <p:cNvSpPr/>
          <p:nvPr/>
        </p:nvSpPr>
        <p:spPr bwMode="auto">
          <a:xfrm>
            <a:off x="5159245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0A24306-20B4-4967-B005-935D3A0C8528}"/>
              </a:ext>
            </a:extLst>
          </p:cNvPr>
          <p:cNvSpPr/>
          <p:nvPr/>
        </p:nvSpPr>
        <p:spPr bwMode="auto">
          <a:xfrm>
            <a:off x="6096001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56BC40-A143-4736-A148-54B1A26BEB17}"/>
              </a:ext>
            </a:extLst>
          </p:cNvPr>
          <p:cNvSpPr/>
          <p:nvPr/>
        </p:nvSpPr>
        <p:spPr bwMode="auto">
          <a:xfrm>
            <a:off x="7032758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102C-03D8-4228-B07C-E9056F424D46}"/>
              </a:ext>
            </a:extLst>
          </p:cNvPr>
          <p:cNvSpPr/>
          <p:nvPr/>
        </p:nvSpPr>
        <p:spPr bwMode="auto">
          <a:xfrm>
            <a:off x="7032758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D00761-031B-4326-AFA4-BEDBFE55B76D}"/>
              </a:ext>
            </a:extLst>
          </p:cNvPr>
          <p:cNvSpPr/>
          <p:nvPr/>
        </p:nvSpPr>
        <p:spPr bwMode="auto">
          <a:xfrm>
            <a:off x="2348976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8129A0-7E2B-476C-8F6E-4D486BE9B73D}"/>
              </a:ext>
            </a:extLst>
          </p:cNvPr>
          <p:cNvSpPr/>
          <p:nvPr/>
        </p:nvSpPr>
        <p:spPr bwMode="auto">
          <a:xfrm>
            <a:off x="7969513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F167CC9-45D4-4B2E-9962-4618EA5998AC}"/>
              </a:ext>
            </a:extLst>
          </p:cNvPr>
          <p:cNvSpPr/>
          <p:nvPr/>
        </p:nvSpPr>
        <p:spPr bwMode="auto">
          <a:xfrm>
            <a:off x="2348976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A72F674-6072-420C-B836-61D6AC2457FF}"/>
              </a:ext>
            </a:extLst>
          </p:cNvPr>
          <p:cNvSpPr/>
          <p:nvPr/>
        </p:nvSpPr>
        <p:spPr bwMode="auto">
          <a:xfrm>
            <a:off x="3285732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46A67A2-1069-4072-BE9D-586E512FDF87}"/>
              </a:ext>
            </a:extLst>
          </p:cNvPr>
          <p:cNvSpPr/>
          <p:nvPr/>
        </p:nvSpPr>
        <p:spPr bwMode="auto">
          <a:xfrm>
            <a:off x="2348976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8210545-5D90-4A3D-BF1E-AE9136A57F12}"/>
              </a:ext>
            </a:extLst>
          </p:cNvPr>
          <p:cNvSpPr/>
          <p:nvPr/>
        </p:nvSpPr>
        <p:spPr bwMode="auto">
          <a:xfrm>
            <a:off x="4222489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38C7759-695F-43BF-9568-DAB79DC17169}"/>
              </a:ext>
            </a:extLst>
          </p:cNvPr>
          <p:cNvSpPr/>
          <p:nvPr/>
        </p:nvSpPr>
        <p:spPr bwMode="auto">
          <a:xfrm>
            <a:off x="3285732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54C6DA-1D49-4E20-AC32-080F70F97168}"/>
              </a:ext>
            </a:extLst>
          </p:cNvPr>
          <p:cNvSpPr/>
          <p:nvPr/>
        </p:nvSpPr>
        <p:spPr bwMode="auto">
          <a:xfrm>
            <a:off x="2348976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AE4A4A-DD31-4D13-B42D-1D392034A98B}"/>
              </a:ext>
            </a:extLst>
          </p:cNvPr>
          <p:cNvSpPr/>
          <p:nvPr/>
        </p:nvSpPr>
        <p:spPr bwMode="auto">
          <a:xfrm>
            <a:off x="4222489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37CEBC7-1259-4008-A441-AF2BAD34D62D}"/>
              </a:ext>
            </a:extLst>
          </p:cNvPr>
          <p:cNvSpPr/>
          <p:nvPr/>
        </p:nvSpPr>
        <p:spPr bwMode="auto">
          <a:xfrm>
            <a:off x="3285732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74C3A1-9702-42E4-BEAC-BAD76C8C2AB5}"/>
              </a:ext>
            </a:extLst>
          </p:cNvPr>
          <p:cNvSpPr/>
          <p:nvPr/>
        </p:nvSpPr>
        <p:spPr bwMode="auto">
          <a:xfrm>
            <a:off x="2348976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48515E-5384-42A5-9D8D-2F80569014CA}"/>
              </a:ext>
            </a:extLst>
          </p:cNvPr>
          <p:cNvSpPr/>
          <p:nvPr/>
        </p:nvSpPr>
        <p:spPr bwMode="auto">
          <a:xfrm>
            <a:off x="5159245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4E2DAC-7541-4481-BA46-6F1068DE0B52}"/>
              </a:ext>
            </a:extLst>
          </p:cNvPr>
          <p:cNvSpPr/>
          <p:nvPr/>
        </p:nvSpPr>
        <p:spPr bwMode="auto">
          <a:xfrm>
            <a:off x="4222489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2C431F7-BE84-459F-AA4B-EB1CC8E1D1CC}"/>
              </a:ext>
            </a:extLst>
          </p:cNvPr>
          <p:cNvSpPr/>
          <p:nvPr/>
        </p:nvSpPr>
        <p:spPr bwMode="auto">
          <a:xfrm>
            <a:off x="3285732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8BCFFEA-36D1-43DD-A8F0-A5E049B7D697}"/>
              </a:ext>
            </a:extLst>
          </p:cNvPr>
          <p:cNvSpPr/>
          <p:nvPr/>
        </p:nvSpPr>
        <p:spPr bwMode="auto">
          <a:xfrm>
            <a:off x="2348976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55B5757-DBEC-4BAA-B96C-2E9065A94339}"/>
              </a:ext>
            </a:extLst>
          </p:cNvPr>
          <p:cNvSpPr/>
          <p:nvPr/>
        </p:nvSpPr>
        <p:spPr bwMode="auto">
          <a:xfrm>
            <a:off x="6096001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2330EAB-9B37-4D94-82C4-18BBD4D8F110}"/>
              </a:ext>
            </a:extLst>
          </p:cNvPr>
          <p:cNvSpPr/>
          <p:nvPr/>
        </p:nvSpPr>
        <p:spPr bwMode="auto">
          <a:xfrm>
            <a:off x="5159245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CDCDBF9-FE13-4BEB-BC00-24B3829D281B}"/>
              </a:ext>
            </a:extLst>
          </p:cNvPr>
          <p:cNvSpPr/>
          <p:nvPr/>
        </p:nvSpPr>
        <p:spPr bwMode="auto">
          <a:xfrm>
            <a:off x="4222489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FB41B7E-28C6-4C86-BAE8-BD7D4C674B21}"/>
              </a:ext>
            </a:extLst>
          </p:cNvPr>
          <p:cNvSpPr/>
          <p:nvPr/>
        </p:nvSpPr>
        <p:spPr bwMode="auto">
          <a:xfrm>
            <a:off x="6096001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3FF0CC-CAE5-4752-B9EE-18A9200639B5}"/>
              </a:ext>
            </a:extLst>
          </p:cNvPr>
          <p:cNvSpPr/>
          <p:nvPr/>
        </p:nvSpPr>
        <p:spPr bwMode="auto">
          <a:xfrm>
            <a:off x="5159245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D403F18-BECB-4B7C-ACD6-94504493D1B7}"/>
              </a:ext>
            </a:extLst>
          </p:cNvPr>
          <p:cNvSpPr/>
          <p:nvPr/>
        </p:nvSpPr>
        <p:spPr bwMode="auto">
          <a:xfrm>
            <a:off x="7032758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62D212E-90F7-40BF-84EA-2349C4167956}"/>
              </a:ext>
            </a:extLst>
          </p:cNvPr>
          <p:cNvSpPr/>
          <p:nvPr/>
        </p:nvSpPr>
        <p:spPr bwMode="auto">
          <a:xfrm>
            <a:off x="6096001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A18CE70-8435-4591-B569-8EC50D057F6C}"/>
              </a:ext>
            </a:extLst>
          </p:cNvPr>
          <p:cNvSpPr/>
          <p:nvPr/>
        </p:nvSpPr>
        <p:spPr bwMode="auto">
          <a:xfrm>
            <a:off x="5159245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741FDC6-399D-4C2B-BCE7-0371697E6099}"/>
              </a:ext>
            </a:extLst>
          </p:cNvPr>
          <p:cNvSpPr/>
          <p:nvPr/>
        </p:nvSpPr>
        <p:spPr bwMode="auto">
          <a:xfrm>
            <a:off x="7032758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62CB16C-5717-4D9F-A84F-F2ED57A668F5}"/>
              </a:ext>
            </a:extLst>
          </p:cNvPr>
          <p:cNvSpPr/>
          <p:nvPr/>
        </p:nvSpPr>
        <p:spPr bwMode="auto">
          <a:xfrm>
            <a:off x="6096001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97ED8DE-7250-44AE-B007-6A8FF1CFCE4B}"/>
              </a:ext>
            </a:extLst>
          </p:cNvPr>
          <p:cNvSpPr/>
          <p:nvPr/>
        </p:nvSpPr>
        <p:spPr bwMode="auto">
          <a:xfrm>
            <a:off x="7032758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5D2F723-AFAD-43D5-9BF4-03962A0665B8}"/>
              </a:ext>
            </a:extLst>
          </p:cNvPr>
          <p:cNvSpPr/>
          <p:nvPr/>
        </p:nvSpPr>
        <p:spPr bwMode="auto">
          <a:xfrm>
            <a:off x="7032758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21CAF74-8F79-4C73-8E54-3BBEC98A81FE}"/>
              </a:ext>
            </a:extLst>
          </p:cNvPr>
          <p:cNvSpPr/>
          <p:nvPr/>
        </p:nvSpPr>
        <p:spPr bwMode="auto">
          <a:xfrm>
            <a:off x="4222489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1FECF9D-B6FD-4DB9-BE64-6AECA3532786}"/>
              </a:ext>
            </a:extLst>
          </p:cNvPr>
          <p:cNvSpPr/>
          <p:nvPr/>
        </p:nvSpPr>
        <p:spPr bwMode="auto">
          <a:xfrm>
            <a:off x="3285732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564A1D2-0F99-4D5B-B841-931C1CA88836}"/>
              </a:ext>
            </a:extLst>
          </p:cNvPr>
          <p:cNvSpPr/>
          <p:nvPr/>
        </p:nvSpPr>
        <p:spPr bwMode="auto">
          <a:xfrm>
            <a:off x="6096001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2FA277F-EB74-4012-B919-59CE0A6601E3}"/>
              </a:ext>
            </a:extLst>
          </p:cNvPr>
          <p:cNvSpPr/>
          <p:nvPr/>
        </p:nvSpPr>
        <p:spPr bwMode="auto">
          <a:xfrm>
            <a:off x="5159245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53B654D-F3E5-426A-945E-2DB2407FCDA1}"/>
              </a:ext>
            </a:extLst>
          </p:cNvPr>
          <p:cNvSpPr/>
          <p:nvPr/>
        </p:nvSpPr>
        <p:spPr bwMode="auto">
          <a:xfrm>
            <a:off x="7032758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9B2F4C0-6077-4852-9D2D-A229A318C407}"/>
              </a:ext>
            </a:extLst>
          </p:cNvPr>
          <p:cNvSpPr/>
          <p:nvPr/>
        </p:nvSpPr>
        <p:spPr bwMode="auto">
          <a:xfrm>
            <a:off x="4222489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EC1CBD8-9FAB-431C-A48F-F66CDECE27F2}"/>
              </a:ext>
            </a:extLst>
          </p:cNvPr>
          <p:cNvSpPr/>
          <p:nvPr/>
        </p:nvSpPr>
        <p:spPr bwMode="auto">
          <a:xfrm>
            <a:off x="3285732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312D0AF-EC3C-49E1-A872-2FA526F8CDAB}"/>
              </a:ext>
            </a:extLst>
          </p:cNvPr>
          <p:cNvSpPr/>
          <p:nvPr/>
        </p:nvSpPr>
        <p:spPr bwMode="auto">
          <a:xfrm>
            <a:off x="2348976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1D27889-0E72-4F80-8009-C13E24A3064F}"/>
              </a:ext>
            </a:extLst>
          </p:cNvPr>
          <p:cNvSpPr/>
          <p:nvPr/>
        </p:nvSpPr>
        <p:spPr bwMode="auto">
          <a:xfrm>
            <a:off x="6096001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C3E2D0B-D51A-452B-8AD8-9E65CCFBBE34}"/>
              </a:ext>
            </a:extLst>
          </p:cNvPr>
          <p:cNvSpPr/>
          <p:nvPr/>
        </p:nvSpPr>
        <p:spPr bwMode="auto">
          <a:xfrm>
            <a:off x="5159245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E359729-58A6-409E-9297-935B90413F2C}"/>
              </a:ext>
            </a:extLst>
          </p:cNvPr>
          <p:cNvSpPr/>
          <p:nvPr/>
        </p:nvSpPr>
        <p:spPr bwMode="auto">
          <a:xfrm>
            <a:off x="7032758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FBB7B8A-139E-44A1-BE27-88E6FD89785D}"/>
              </a:ext>
            </a:extLst>
          </p:cNvPr>
          <p:cNvSpPr/>
          <p:nvPr/>
        </p:nvSpPr>
        <p:spPr bwMode="auto">
          <a:xfrm>
            <a:off x="7969513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FFC116B-5CB0-43CF-9711-692FDD069961}"/>
              </a:ext>
            </a:extLst>
          </p:cNvPr>
          <p:cNvSpPr/>
          <p:nvPr/>
        </p:nvSpPr>
        <p:spPr bwMode="auto">
          <a:xfrm>
            <a:off x="7969513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EDDD9A2-F237-4DD7-B972-BDC96B916234}"/>
              </a:ext>
            </a:extLst>
          </p:cNvPr>
          <p:cNvSpPr/>
          <p:nvPr/>
        </p:nvSpPr>
        <p:spPr bwMode="auto">
          <a:xfrm>
            <a:off x="7969513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53E2D90-C164-4EE0-8A34-70F9D3FB1BD0}"/>
              </a:ext>
            </a:extLst>
          </p:cNvPr>
          <p:cNvSpPr/>
          <p:nvPr/>
        </p:nvSpPr>
        <p:spPr bwMode="auto">
          <a:xfrm>
            <a:off x="7969513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39924C2-8199-4F5E-A475-A69F83ACA705}"/>
              </a:ext>
            </a:extLst>
          </p:cNvPr>
          <p:cNvSpPr/>
          <p:nvPr/>
        </p:nvSpPr>
        <p:spPr bwMode="auto">
          <a:xfrm>
            <a:off x="7969513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CEA5BE9-C704-4824-9CAC-0547BEB57350}"/>
              </a:ext>
            </a:extLst>
          </p:cNvPr>
          <p:cNvSpPr/>
          <p:nvPr/>
        </p:nvSpPr>
        <p:spPr bwMode="auto">
          <a:xfrm>
            <a:off x="7969513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4E36C9A-30A6-4784-99B1-37B570582523}"/>
              </a:ext>
            </a:extLst>
          </p:cNvPr>
          <p:cNvSpPr/>
          <p:nvPr/>
        </p:nvSpPr>
        <p:spPr bwMode="auto">
          <a:xfrm>
            <a:off x="7969513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87F267D-D2B7-4047-B081-C1DA145636C3}"/>
              </a:ext>
            </a:extLst>
          </p:cNvPr>
          <p:cNvSpPr/>
          <p:nvPr/>
        </p:nvSpPr>
        <p:spPr bwMode="auto">
          <a:xfrm>
            <a:off x="8906269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6981D96-BAA7-4F45-BB10-42591CF88FC9}"/>
              </a:ext>
            </a:extLst>
          </p:cNvPr>
          <p:cNvSpPr/>
          <p:nvPr/>
        </p:nvSpPr>
        <p:spPr bwMode="auto">
          <a:xfrm>
            <a:off x="8906269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B52273B-EF85-481E-8977-B3C23B120789}"/>
              </a:ext>
            </a:extLst>
          </p:cNvPr>
          <p:cNvSpPr/>
          <p:nvPr/>
        </p:nvSpPr>
        <p:spPr bwMode="auto">
          <a:xfrm>
            <a:off x="8906269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EBC89A-0FFE-41D7-BBB3-7D3275DFE656}"/>
              </a:ext>
            </a:extLst>
          </p:cNvPr>
          <p:cNvSpPr/>
          <p:nvPr/>
        </p:nvSpPr>
        <p:spPr bwMode="auto">
          <a:xfrm>
            <a:off x="8906269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668BE1A-36C0-460F-B58E-C71F8E1C631B}"/>
              </a:ext>
            </a:extLst>
          </p:cNvPr>
          <p:cNvSpPr/>
          <p:nvPr/>
        </p:nvSpPr>
        <p:spPr bwMode="auto">
          <a:xfrm>
            <a:off x="8906269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C70D86A-0CCC-4D87-9F53-D30A33A79617}"/>
              </a:ext>
            </a:extLst>
          </p:cNvPr>
          <p:cNvSpPr/>
          <p:nvPr/>
        </p:nvSpPr>
        <p:spPr bwMode="auto">
          <a:xfrm>
            <a:off x="8906269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6D75DF8-500A-46B6-9F67-4C87F1297749}"/>
              </a:ext>
            </a:extLst>
          </p:cNvPr>
          <p:cNvSpPr/>
          <p:nvPr/>
        </p:nvSpPr>
        <p:spPr bwMode="auto">
          <a:xfrm>
            <a:off x="8906269" y="1436692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[i][j]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19D6040-22EC-4B5D-8D85-F5E70EF4FADA}"/>
              </a:ext>
            </a:extLst>
          </p:cNvPr>
          <p:cNvSpPr/>
          <p:nvPr/>
        </p:nvSpPr>
        <p:spPr bwMode="auto">
          <a:xfrm>
            <a:off x="8906269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1526C-1664-4821-919C-F0567EBA017E}"/>
              </a:ext>
            </a:extLst>
          </p:cNvPr>
          <p:cNvSpPr txBox="1"/>
          <p:nvPr/>
        </p:nvSpPr>
        <p:spPr>
          <a:xfrm>
            <a:off x="1853675" y="1546257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i</a:t>
            </a:r>
            <a:endParaRPr lang="fr-FR" sz="28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814D58-A643-4D21-A7FA-8FBA552BAE2E}"/>
              </a:ext>
            </a:extLst>
          </p:cNvPr>
          <p:cNvSpPr txBox="1"/>
          <p:nvPr/>
        </p:nvSpPr>
        <p:spPr>
          <a:xfrm>
            <a:off x="9126997" y="133020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j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31436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784EC712-B309-4939-82E6-2B3B038C0777}"/>
              </a:ext>
            </a:extLst>
          </p:cNvPr>
          <p:cNvSpPr/>
          <p:nvPr/>
        </p:nvSpPr>
        <p:spPr bwMode="auto">
          <a:xfrm>
            <a:off x="3285732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9A8E3E5-4B01-4BFD-BF96-DC46C1AA3518}"/>
              </a:ext>
            </a:extLst>
          </p:cNvPr>
          <p:cNvSpPr/>
          <p:nvPr/>
        </p:nvSpPr>
        <p:spPr bwMode="auto">
          <a:xfrm>
            <a:off x="2348976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17D4B8-9B22-4CBA-A60E-D87DF81A9B4B}"/>
              </a:ext>
            </a:extLst>
          </p:cNvPr>
          <p:cNvSpPr/>
          <p:nvPr/>
        </p:nvSpPr>
        <p:spPr bwMode="auto">
          <a:xfrm>
            <a:off x="4222489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5A27560-833E-4DD3-B968-DD47E38C836C}"/>
              </a:ext>
            </a:extLst>
          </p:cNvPr>
          <p:cNvSpPr/>
          <p:nvPr/>
        </p:nvSpPr>
        <p:spPr bwMode="auto">
          <a:xfrm>
            <a:off x="3285732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3DE6C2-550D-47EA-AB54-AE85710E0A8B}"/>
              </a:ext>
            </a:extLst>
          </p:cNvPr>
          <p:cNvSpPr/>
          <p:nvPr/>
        </p:nvSpPr>
        <p:spPr bwMode="auto">
          <a:xfrm>
            <a:off x="4222489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FFCFDC-325D-41CC-BC5F-A7D068E62ABC}"/>
              </a:ext>
            </a:extLst>
          </p:cNvPr>
          <p:cNvSpPr/>
          <p:nvPr/>
        </p:nvSpPr>
        <p:spPr bwMode="auto">
          <a:xfrm>
            <a:off x="5159245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253CA15-DCA8-4564-8647-37413D730CFF}"/>
              </a:ext>
            </a:extLst>
          </p:cNvPr>
          <p:cNvSpPr/>
          <p:nvPr/>
        </p:nvSpPr>
        <p:spPr bwMode="auto">
          <a:xfrm>
            <a:off x="6096001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1461DB0-9B39-4617-B55C-53381F3DEA86}"/>
              </a:ext>
            </a:extLst>
          </p:cNvPr>
          <p:cNvSpPr/>
          <p:nvPr/>
        </p:nvSpPr>
        <p:spPr bwMode="auto">
          <a:xfrm>
            <a:off x="5159245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0A24306-20B4-4967-B005-935D3A0C8528}"/>
              </a:ext>
            </a:extLst>
          </p:cNvPr>
          <p:cNvSpPr/>
          <p:nvPr/>
        </p:nvSpPr>
        <p:spPr bwMode="auto">
          <a:xfrm>
            <a:off x="6096001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56BC40-A143-4736-A148-54B1A26BEB17}"/>
              </a:ext>
            </a:extLst>
          </p:cNvPr>
          <p:cNvSpPr/>
          <p:nvPr/>
        </p:nvSpPr>
        <p:spPr bwMode="auto">
          <a:xfrm>
            <a:off x="7032758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102C-03D8-4228-B07C-E9056F424D46}"/>
              </a:ext>
            </a:extLst>
          </p:cNvPr>
          <p:cNvSpPr/>
          <p:nvPr/>
        </p:nvSpPr>
        <p:spPr bwMode="auto">
          <a:xfrm>
            <a:off x="7032758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D00761-031B-4326-AFA4-BEDBFE55B76D}"/>
              </a:ext>
            </a:extLst>
          </p:cNvPr>
          <p:cNvSpPr/>
          <p:nvPr/>
        </p:nvSpPr>
        <p:spPr bwMode="auto">
          <a:xfrm>
            <a:off x="2348976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8129A0-7E2B-476C-8F6E-4D486BE9B73D}"/>
              </a:ext>
            </a:extLst>
          </p:cNvPr>
          <p:cNvSpPr/>
          <p:nvPr/>
        </p:nvSpPr>
        <p:spPr bwMode="auto">
          <a:xfrm>
            <a:off x="7969513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F167CC9-45D4-4B2E-9962-4618EA5998AC}"/>
              </a:ext>
            </a:extLst>
          </p:cNvPr>
          <p:cNvSpPr/>
          <p:nvPr/>
        </p:nvSpPr>
        <p:spPr bwMode="auto">
          <a:xfrm>
            <a:off x="2348976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A72F674-6072-420C-B836-61D6AC2457FF}"/>
              </a:ext>
            </a:extLst>
          </p:cNvPr>
          <p:cNvSpPr/>
          <p:nvPr/>
        </p:nvSpPr>
        <p:spPr bwMode="auto">
          <a:xfrm>
            <a:off x="3285732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46A67A2-1069-4072-BE9D-586E512FDF87}"/>
              </a:ext>
            </a:extLst>
          </p:cNvPr>
          <p:cNvSpPr/>
          <p:nvPr/>
        </p:nvSpPr>
        <p:spPr bwMode="auto">
          <a:xfrm>
            <a:off x="2348976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8210545-5D90-4A3D-BF1E-AE9136A57F12}"/>
              </a:ext>
            </a:extLst>
          </p:cNvPr>
          <p:cNvSpPr/>
          <p:nvPr/>
        </p:nvSpPr>
        <p:spPr bwMode="auto">
          <a:xfrm>
            <a:off x="4222489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38C7759-695F-43BF-9568-DAB79DC17169}"/>
              </a:ext>
            </a:extLst>
          </p:cNvPr>
          <p:cNvSpPr/>
          <p:nvPr/>
        </p:nvSpPr>
        <p:spPr bwMode="auto">
          <a:xfrm>
            <a:off x="3285732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54C6DA-1D49-4E20-AC32-080F70F97168}"/>
              </a:ext>
            </a:extLst>
          </p:cNvPr>
          <p:cNvSpPr/>
          <p:nvPr/>
        </p:nvSpPr>
        <p:spPr bwMode="auto">
          <a:xfrm>
            <a:off x="2348976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AE4A4A-DD31-4D13-B42D-1D392034A98B}"/>
              </a:ext>
            </a:extLst>
          </p:cNvPr>
          <p:cNvSpPr/>
          <p:nvPr/>
        </p:nvSpPr>
        <p:spPr bwMode="auto">
          <a:xfrm>
            <a:off x="4222489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37CEBC7-1259-4008-A441-AF2BAD34D62D}"/>
              </a:ext>
            </a:extLst>
          </p:cNvPr>
          <p:cNvSpPr/>
          <p:nvPr/>
        </p:nvSpPr>
        <p:spPr bwMode="auto">
          <a:xfrm>
            <a:off x="3285732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74C3A1-9702-42E4-BEAC-BAD76C8C2AB5}"/>
              </a:ext>
            </a:extLst>
          </p:cNvPr>
          <p:cNvSpPr/>
          <p:nvPr/>
        </p:nvSpPr>
        <p:spPr bwMode="auto">
          <a:xfrm>
            <a:off x="2348976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48515E-5384-42A5-9D8D-2F80569014CA}"/>
              </a:ext>
            </a:extLst>
          </p:cNvPr>
          <p:cNvSpPr/>
          <p:nvPr/>
        </p:nvSpPr>
        <p:spPr bwMode="auto">
          <a:xfrm>
            <a:off x="5159245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4E2DAC-7541-4481-BA46-6F1068DE0B52}"/>
              </a:ext>
            </a:extLst>
          </p:cNvPr>
          <p:cNvSpPr/>
          <p:nvPr/>
        </p:nvSpPr>
        <p:spPr bwMode="auto">
          <a:xfrm>
            <a:off x="4222489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2C431F7-BE84-459F-AA4B-EB1CC8E1D1CC}"/>
              </a:ext>
            </a:extLst>
          </p:cNvPr>
          <p:cNvSpPr/>
          <p:nvPr/>
        </p:nvSpPr>
        <p:spPr bwMode="auto">
          <a:xfrm>
            <a:off x="3285732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8BCFFEA-36D1-43DD-A8F0-A5E049B7D697}"/>
              </a:ext>
            </a:extLst>
          </p:cNvPr>
          <p:cNvSpPr/>
          <p:nvPr/>
        </p:nvSpPr>
        <p:spPr bwMode="auto">
          <a:xfrm>
            <a:off x="2348976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55B5757-DBEC-4BAA-B96C-2E9065A94339}"/>
              </a:ext>
            </a:extLst>
          </p:cNvPr>
          <p:cNvSpPr/>
          <p:nvPr/>
        </p:nvSpPr>
        <p:spPr bwMode="auto">
          <a:xfrm>
            <a:off x="6096001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2330EAB-9B37-4D94-82C4-18BBD4D8F110}"/>
              </a:ext>
            </a:extLst>
          </p:cNvPr>
          <p:cNvSpPr/>
          <p:nvPr/>
        </p:nvSpPr>
        <p:spPr bwMode="auto">
          <a:xfrm>
            <a:off x="5159245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CDCDBF9-FE13-4BEB-BC00-24B3829D281B}"/>
              </a:ext>
            </a:extLst>
          </p:cNvPr>
          <p:cNvSpPr/>
          <p:nvPr/>
        </p:nvSpPr>
        <p:spPr bwMode="auto">
          <a:xfrm>
            <a:off x="4222489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FB41B7E-28C6-4C86-BAE8-BD7D4C674B21}"/>
              </a:ext>
            </a:extLst>
          </p:cNvPr>
          <p:cNvSpPr/>
          <p:nvPr/>
        </p:nvSpPr>
        <p:spPr bwMode="auto">
          <a:xfrm>
            <a:off x="6096001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3FF0CC-CAE5-4752-B9EE-18A9200639B5}"/>
              </a:ext>
            </a:extLst>
          </p:cNvPr>
          <p:cNvSpPr/>
          <p:nvPr/>
        </p:nvSpPr>
        <p:spPr bwMode="auto">
          <a:xfrm>
            <a:off x="5159245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D403F18-BECB-4B7C-ACD6-94504493D1B7}"/>
              </a:ext>
            </a:extLst>
          </p:cNvPr>
          <p:cNvSpPr/>
          <p:nvPr/>
        </p:nvSpPr>
        <p:spPr bwMode="auto">
          <a:xfrm>
            <a:off x="7032758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62D212E-90F7-40BF-84EA-2349C4167956}"/>
              </a:ext>
            </a:extLst>
          </p:cNvPr>
          <p:cNvSpPr/>
          <p:nvPr/>
        </p:nvSpPr>
        <p:spPr bwMode="auto">
          <a:xfrm>
            <a:off x="6096001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A18CE70-8435-4591-B569-8EC50D057F6C}"/>
              </a:ext>
            </a:extLst>
          </p:cNvPr>
          <p:cNvSpPr/>
          <p:nvPr/>
        </p:nvSpPr>
        <p:spPr bwMode="auto">
          <a:xfrm>
            <a:off x="5159245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741FDC6-399D-4C2B-BCE7-0371697E6099}"/>
              </a:ext>
            </a:extLst>
          </p:cNvPr>
          <p:cNvSpPr/>
          <p:nvPr/>
        </p:nvSpPr>
        <p:spPr bwMode="auto">
          <a:xfrm>
            <a:off x="7032758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62CB16C-5717-4D9F-A84F-F2ED57A668F5}"/>
              </a:ext>
            </a:extLst>
          </p:cNvPr>
          <p:cNvSpPr/>
          <p:nvPr/>
        </p:nvSpPr>
        <p:spPr bwMode="auto">
          <a:xfrm>
            <a:off x="6096001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97ED8DE-7250-44AE-B007-6A8FF1CFCE4B}"/>
              </a:ext>
            </a:extLst>
          </p:cNvPr>
          <p:cNvSpPr/>
          <p:nvPr/>
        </p:nvSpPr>
        <p:spPr bwMode="auto">
          <a:xfrm>
            <a:off x="7032758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5D2F723-AFAD-43D5-9BF4-03962A0665B8}"/>
              </a:ext>
            </a:extLst>
          </p:cNvPr>
          <p:cNvSpPr/>
          <p:nvPr/>
        </p:nvSpPr>
        <p:spPr bwMode="auto">
          <a:xfrm>
            <a:off x="7032758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21CAF74-8F79-4C73-8E54-3BBEC98A81FE}"/>
              </a:ext>
            </a:extLst>
          </p:cNvPr>
          <p:cNvSpPr/>
          <p:nvPr/>
        </p:nvSpPr>
        <p:spPr bwMode="auto">
          <a:xfrm>
            <a:off x="4222489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564A1D2-0F99-4D5B-B841-931C1CA88836}"/>
              </a:ext>
            </a:extLst>
          </p:cNvPr>
          <p:cNvSpPr/>
          <p:nvPr/>
        </p:nvSpPr>
        <p:spPr bwMode="auto">
          <a:xfrm>
            <a:off x="6096001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2FA277F-EB74-4012-B919-59CE0A6601E3}"/>
              </a:ext>
            </a:extLst>
          </p:cNvPr>
          <p:cNvSpPr/>
          <p:nvPr/>
        </p:nvSpPr>
        <p:spPr bwMode="auto">
          <a:xfrm>
            <a:off x="5159245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53B654D-F3E5-426A-945E-2DB2407FCDA1}"/>
              </a:ext>
            </a:extLst>
          </p:cNvPr>
          <p:cNvSpPr/>
          <p:nvPr/>
        </p:nvSpPr>
        <p:spPr bwMode="auto">
          <a:xfrm>
            <a:off x="7032758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9B2F4C0-6077-4852-9D2D-A229A318C407}"/>
              </a:ext>
            </a:extLst>
          </p:cNvPr>
          <p:cNvSpPr/>
          <p:nvPr/>
        </p:nvSpPr>
        <p:spPr bwMode="auto">
          <a:xfrm>
            <a:off x="4222489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EC1CBD8-9FAB-431C-A48F-F66CDECE27F2}"/>
              </a:ext>
            </a:extLst>
          </p:cNvPr>
          <p:cNvSpPr/>
          <p:nvPr/>
        </p:nvSpPr>
        <p:spPr bwMode="auto">
          <a:xfrm>
            <a:off x="3285732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312D0AF-EC3C-49E1-A872-2FA526F8CDAB}"/>
              </a:ext>
            </a:extLst>
          </p:cNvPr>
          <p:cNvSpPr/>
          <p:nvPr/>
        </p:nvSpPr>
        <p:spPr bwMode="auto">
          <a:xfrm>
            <a:off x="2348976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1D27889-0E72-4F80-8009-C13E24A3064F}"/>
              </a:ext>
            </a:extLst>
          </p:cNvPr>
          <p:cNvSpPr/>
          <p:nvPr/>
        </p:nvSpPr>
        <p:spPr bwMode="auto">
          <a:xfrm>
            <a:off x="6096001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C3E2D0B-D51A-452B-8AD8-9E65CCFBBE34}"/>
              </a:ext>
            </a:extLst>
          </p:cNvPr>
          <p:cNvSpPr/>
          <p:nvPr/>
        </p:nvSpPr>
        <p:spPr bwMode="auto">
          <a:xfrm>
            <a:off x="5159245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E359729-58A6-409E-9297-935B90413F2C}"/>
              </a:ext>
            </a:extLst>
          </p:cNvPr>
          <p:cNvSpPr/>
          <p:nvPr/>
        </p:nvSpPr>
        <p:spPr bwMode="auto">
          <a:xfrm>
            <a:off x="7032758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FBB7B8A-139E-44A1-BE27-88E6FD89785D}"/>
              </a:ext>
            </a:extLst>
          </p:cNvPr>
          <p:cNvSpPr/>
          <p:nvPr/>
        </p:nvSpPr>
        <p:spPr bwMode="auto">
          <a:xfrm>
            <a:off x="7969513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FFC116B-5CB0-43CF-9711-692FDD069961}"/>
              </a:ext>
            </a:extLst>
          </p:cNvPr>
          <p:cNvSpPr/>
          <p:nvPr/>
        </p:nvSpPr>
        <p:spPr bwMode="auto">
          <a:xfrm>
            <a:off x="7969513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EDDD9A2-F237-4DD7-B972-BDC96B916234}"/>
              </a:ext>
            </a:extLst>
          </p:cNvPr>
          <p:cNvSpPr/>
          <p:nvPr/>
        </p:nvSpPr>
        <p:spPr bwMode="auto">
          <a:xfrm>
            <a:off x="7969513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53E2D90-C164-4EE0-8A34-70F9D3FB1BD0}"/>
              </a:ext>
            </a:extLst>
          </p:cNvPr>
          <p:cNvSpPr/>
          <p:nvPr/>
        </p:nvSpPr>
        <p:spPr bwMode="auto">
          <a:xfrm>
            <a:off x="7969513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39924C2-8199-4F5E-A475-A69F83ACA705}"/>
              </a:ext>
            </a:extLst>
          </p:cNvPr>
          <p:cNvSpPr/>
          <p:nvPr/>
        </p:nvSpPr>
        <p:spPr bwMode="auto">
          <a:xfrm>
            <a:off x="7969513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CEA5BE9-C704-4824-9CAC-0547BEB57350}"/>
              </a:ext>
            </a:extLst>
          </p:cNvPr>
          <p:cNvSpPr/>
          <p:nvPr/>
        </p:nvSpPr>
        <p:spPr bwMode="auto">
          <a:xfrm>
            <a:off x="7969513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4E36C9A-30A6-4784-99B1-37B570582523}"/>
              </a:ext>
            </a:extLst>
          </p:cNvPr>
          <p:cNvSpPr/>
          <p:nvPr/>
        </p:nvSpPr>
        <p:spPr bwMode="auto">
          <a:xfrm>
            <a:off x="7969513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6981D96-BAA7-4F45-BB10-42591CF88FC9}"/>
              </a:ext>
            </a:extLst>
          </p:cNvPr>
          <p:cNvSpPr/>
          <p:nvPr/>
        </p:nvSpPr>
        <p:spPr bwMode="auto">
          <a:xfrm>
            <a:off x="8906269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B52273B-EF85-481E-8977-B3C23B120789}"/>
              </a:ext>
            </a:extLst>
          </p:cNvPr>
          <p:cNvSpPr/>
          <p:nvPr/>
        </p:nvSpPr>
        <p:spPr bwMode="auto">
          <a:xfrm>
            <a:off x="8906269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EBC89A-0FFE-41D7-BBB3-7D3275DFE656}"/>
              </a:ext>
            </a:extLst>
          </p:cNvPr>
          <p:cNvSpPr/>
          <p:nvPr/>
        </p:nvSpPr>
        <p:spPr bwMode="auto">
          <a:xfrm>
            <a:off x="8906269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668BE1A-36C0-460F-B58E-C71F8E1C631B}"/>
              </a:ext>
            </a:extLst>
          </p:cNvPr>
          <p:cNvSpPr/>
          <p:nvPr/>
        </p:nvSpPr>
        <p:spPr bwMode="auto">
          <a:xfrm>
            <a:off x="8906269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C70D86A-0CCC-4D87-9F53-D30A33A79617}"/>
              </a:ext>
            </a:extLst>
          </p:cNvPr>
          <p:cNvSpPr/>
          <p:nvPr/>
        </p:nvSpPr>
        <p:spPr bwMode="auto">
          <a:xfrm>
            <a:off x="8906269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6D75DF8-500A-46B6-9F67-4C87F1297749}"/>
              </a:ext>
            </a:extLst>
          </p:cNvPr>
          <p:cNvSpPr/>
          <p:nvPr/>
        </p:nvSpPr>
        <p:spPr bwMode="auto">
          <a:xfrm>
            <a:off x="8906269" y="1436692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[i][j]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19D6040-22EC-4B5D-8D85-F5E70EF4FADA}"/>
              </a:ext>
            </a:extLst>
          </p:cNvPr>
          <p:cNvSpPr/>
          <p:nvPr/>
        </p:nvSpPr>
        <p:spPr bwMode="auto">
          <a:xfrm>
            <a:off x="8906269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1526C-1664-4821-919C-F0567EBA017E}"/>
              </a:ext>
            </a:extLst>
          </p:cNvPr>
          <p:cNvSpPr txBox="1"/>
          <p:nvPr/>
        </p:nvSpPr>
        <p:spPr>
          <a:xfrm>
            <a:off x="1853675" y="1546257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i</a:t>
            </a:r>
            <a:endParaRPr lang="fr-FR" sz="28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814D58-A643-4D21-A7FA-8FBA552BAE2E}"/>
              </a:ext>
            </a:extLst>
          </p:cNvPr>
          <p:cNvSpPr txBox="1"/>
          <p:nvPr/>
        </p:nvSpPr>
        <p:spPr>
          <a:xfrm>
            <a:off x="9126997" y="133020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j</a:t>
            </a:r>
            <a:endParaRPr lang="fr-FR" sz="2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08649A-533A-462A-BCEB-99CD0EF07464}"/>
              </a:ext>
            </a:extLst>
          </p:cNvPr>
          <p:cNvSpPr txBox="1"/>
          <p:nvPr/>
        </p:nvSpPr>
        <p:spPr>
          <a:xfrm>
            <a:off x="3506460" y="133020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i</a:t>
            </a:r>
            <a:endParaRPr lang="fr-FR" sz="28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86160AB-24DC-4009-8906-6DDA9C160A4E}"/>
              </a:ext>
            </a:extLst>
          </p:cNvPr>
          <p:cNvSpPr txBox="1"/>
          <p:nvPr/>
        </p:nvSpPr>
        <p:spPr>
          <a:xfrm>
            <a:off x="885825" y="2282286"/>
            <a:ext cx="146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i+1</a:t>
            </a:r>
            <a:endParaRPr lang="fr-FR" sz="2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D10CFF-FAD5-4436-9CD8-5F24B36910A9}"/>
              </a:ext>
            </a:extLst>
          </p:cNvPr>
          <p:cNvCxnSpPr>
            <a:cxnSpLocks/>
          </p:cNvCxnSpPr>
          <p:nvPr/>
        </p:nvCxnSpPr>
        <p:spPr>
          <a:xfrm>
            <a:off x="3733800" y="1809750"/>
            <a:ext cx="5695950" cy="790575"/>
          </a:xfrm>
          <a:prstGeom prst="line">
            <a:avLst/>
          </a:prstGeom>
          <a:ln w="38100">
            <a:solidFill>
              <a:srgbClr val="8690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1FECF9D-B6FD-4DB9-BE64-6AECA3532786}"/>
              </a:ext>
            </a:extLst>
          </p:cNvPr>
          <p:cNvSpPr/>
          <p:nvPr/>
        </p:nvSpPr>
        <p:spPr bwMode="auto">
          <a:xfrm>
            <a:off x="3285732" y="1436692"/>
            <a:ext cx="936756" cy="742351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[i][i]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87F267D-D2B7-4047-B081-C1DA145636C3}"/>
              </a:ext>
            </a:extLst>
          </p:cNvPr>
          <p:cNvSpPr/>
          <p:nvPr/>
        </p:nvSpPr>
        <p:spPr bwMode="auto">
          <a:xfrm>
            <a:off x="8906269" y="2179043"/>
            <a:ext cx="936756" cy="742351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[i+1][j]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283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784EC712-B309-4939-82E6-2B3B038C0777}"/>
              </a:ext>
            </a:extLst>
          </p:cNvPr>
          <p:cNvSpPr/>
          <p:nvPr/>
        </p:nvSpPr>
        <p:spPr bwMode="auto">
          <a:xfrm>
            <a:off x="3285732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9A8E3E5-4B01-4BFD-BF96-DC46C1AA3518}"/>
              </a:ext>
            </a:extLst>
          </p:cNvPr>
          <p:cNvSpPr/>
          <p:nvPr/>
        </p:nvSpPr>
        <p:spPr bwMode="auto">
          <a:xfrm>
            <a:off x="2348976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17D4B8-9B22-4CBA-A60E-D87DF81A9B4B}"/>
              </a:ext>
            </a:extLst>
          </p:cNvPr>
          <p:cNvSpPr/>
          <p:nvPr/>
        </p:nvSpPr>
        <p:spPr bwMode="auto">
          <a:xfrm>
            <a:off x="4222489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5A27560-833E-4DD3-B968-DD47E38C836C}"/>
              </a:ext>
            </a:extLst>
          </p:cNvPr>
          <p:cNvSpPr/>
          <p:nvPr/>
        </p:nvSpPr>
        <p:spPr bwMode="auto">
          <a:xfrm>
            <a:off x="3285732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3DE6C2-550D-47EA-AB54-AE85710E0A8B}"/>
              </a:ext>
            </a:extLst>
          </p:cNvPr>
          <p:cNvSpPr/>
          <p:nvPr/>
        </p:nvSpPr>
        <p:spPr bwMode="auto">
          <a:xfrm>
            <a:off x="4222489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FFCFDC-325D-41CC-BC5F-A7D068E62ABC}"/>
              </a:ext>
            </a:extLst>
          </p:cNvPr>
          <p:cNvSpPr/>
          <p:nvPr/>
        </p:nvSpPr>
        <p:spPr bwMode="auto">
          <a:xfrm>
            <a:off x="5159245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253CA15-DCA8-4564-8647-37413D730CFF}"/>
              </a:ext>
            </a:extLst>
          </p:cNvPr>
          <p:cNvSpPr/>
          <p:nvPr/>
        </p:nvSpPr>
        <p:spPr bwMode="auto">
          <a:xfrm>
            <a:off x="6096001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1461DB0-9B39-4617-B55C-53381F3DEA86}"/>
              </a:ext>
            </a:extLst>
          </p:cNvPr>
          <p:cNvSpPr/>
          <p:nvPr/>
        </p:nvSpPr>
        <p:spPr bwMode="auto">
          <a:xfrm>
            <a:off x="5159245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0A24306-20B4-4967-B005-935D3A0C8528}"/>
              </a:ext>
            </a:extLst>
          </p:cNvPr>
          <p:cNvSpPr/>
          <p:nvPr/>
        </p:nvSpPr>
        <p:spPr bwMode="auto">
          <a:xfrm>
            <a:off x="6096001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56BC40-A143-4736-A148-54B1A26BEB17}"/>
              </a:ext>
            </a:extLst>
          </p:cNvPr>
          <p:cNvSpPr/>
          <p:nvPr/>
        </p:nvSpPr>
        <p:spPr bwMode="auto">
          <a:xfrm>
            <a:off x="7032758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102C-03D8-4228-B07C-E9056F424D46}"/>
              </a:ext>
            </a:extLst>
          </p:cNvPr>
          <p:cNvSpPr/>
          <p:nvPr/>
        </p:nvSpPr>
        <p:spPr bwMode="auto">
          <a:xfrm>
            <a:off x="7032758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D00761-031B-4326-AFA4-BEDBFE55B76D}"/>
              </a:ext>
            </a:extLst>
          </p:cNvPr>
          <p:cNvSpPr/>
          <p:nvPr/>
        </p:nvSpPr>
        <p:spPr bwMode="auto">
          <a:xfrm>
            <a:off x="2348976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8129A0-7E2B-476C-8F6E-4D486BE9B73D}"/>
              </a:ext>
            </a:extLst>
          </p:cNvPr>
          <p:cNvSpPr/>
          <p:nvPr/>
        </p:nvSpPr>
        <p:spPr bwMode="auto">
          <a:xfrm>
            <a:off x="7969513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F167CC9-45D4-4B2E-9962-4618EA5998AC}"/>
              </a:ext>
            </a:extLst>
          </p:cNvPr>
          <p:cNvSpPr/>
          <p:nvPr/>
        </p:nvSpPr>
        <p:spPr bwMode="auto">
          <a:xfrm>
            <a:off x="2348976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A72F674-6072-420C-B836-61D6AC2457FF}"/>
              </a:ext>
            </a:extLst>
          </p:cNvPr>
          <p:cNvSpPr/>
          <p:nvPr/>
        </p:nvSpPr>
        <p:spPr bwMode="auto">
          <a:xfrm>
            <a:off x="3285732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46A67A2-1069-4072-BE9D-586E512FDF87}"/>
              </a:ext>
            </a:extLst>
          </p:cNvPr>
          <p:cNvSpPr/>
          <p:nvPr/>
        </p:nvSpPr>
        <p:spPr bwMode="auto">
          <a:xfrm>
            <a:off x="2348976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8210545-5D90-4A3D-BF1E-AE9136A57F12}"/>
              </a:ext>
            </a:extLst>
          </p:cNvPr>
          <p:cNvSpPr/>
          <p:nvPr/>
        </p:nvSpPr>
        <p:spPr bwMode="auto">
          <a:xfrm>
            <a:off x="4222489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38C7759-695F-43BF-9568-DAB79DC17169}"/>
              </a:ext>
            </a:extLst>
          </p:cNvPr>
          <p:cNvSpPr/>
          <p:nvPr/>
        </p:nvSpPr>
        <p:spPr bwMode="auto">
          <a:xfrm>
            <a:off x="3285732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54C6DA-1D49-4E20-AC32-080F70F97168}"/>
              </a:ext>
            </a:extLst>
          </p:cNvPr>
          <p:cNvSpPr/>
          <p:nvPr/>
        </p:nvSpPr>
        <p:spPr bwMode="auto">
          <a:xfrm>
            <a:off x="2348976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AE4A4A-DD31-4D13-B42D-1D392034A98B}"/>
              </a:ext>
            </a:extLst>
          </p:cNvPr>
          <p:cNvSpPr/>
          <p:nvPr/>
        </p:nvSpPr>
        <p:spPr bwMode="auto">
          <a:xfrm>
            <a:off x="4222489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37CEBC7-1259-4008-A441-AF2BAD34D62D}"/>
              </a:ext>
            </a:extLst>
          </p:cNvPr>
          <p:cNvSpPr/>
          <p:nvPr/>
        </p:nvSpPr>
        <p:spPr bwMode="auto">
          <a:xfrm>
            <a:off x="3285732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74C3A1-9702-42E4-BEAC-BAD76C8C2AB5}"/>
              </a:ext>
            </a:extLst>
          </p:cNvPr>
          <p:cNvSpPr/>
          <p:nvPr/>
        </p:nvSpPr>
        <p:spPr bwMode="auto">
          <a:xfrm>
            <a:off x="2348976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48515E-5384-42A5-9D8D-2F80569014CA}"/>
              </a:ext>
            </a:extLst>
          </p:cNvPr>
          <p:cNvSpPr/>
          <p:nvPr/>
        </p:nvSpPr>
        <p:spPr bwMode="auto">
          <a:xfrm>
            <a:off x="5159245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4E2DAC-7541-4481-BA46-6F1068DE0B52}"/>
              </a:ext>
            </a:extLst>
          </p:cNvPr>
          <p:cNvSpPr/>
          <p:nvPr/>
        </p:nvSpPr>
        <p:spPr bwMode="auto">
          <a:xfrm>
            <a:off x="4222489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2C431F7-BE84-459F-AA4B-EB1CC8E1D1CC}"/>
              </a:ext>
            </a:extLst>
          </p:cNvPr>
          <p:cNvSpPr/>
          <p:nvPr/>
        </p:nvSpPr>
        <p:spPr bwMode="auto">
          <a:xfrm>
            <a:off x="3285732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8BCFFEA-36D1-43DD-A8F0-A5E049B7D697}"/>
              </a:ext>
            </a:extLst>
          </p:cNvPr>
          <p:cNvSpPr/>
          <p:nvPr/>
        </p:nvSpPr>
        <p:spPr bwMode="auto">
          <a:xfrm>
            <a:off x="2348976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55B5757-DBEC-4BAA-B96C-2E9065A94339}"/>
              </a:ext>
            </a:extLst>
          </p:cNvPr>
          <p:cNvSpPr/>
          <p:nvPr/>
        </p:nvSpPr>
        <p:spPr bwMode="auto">
          <a:xfrm>
            <a:off x="6096001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2330EAB-9B37-4D94-82C4-18BBD4D8F110}"/>
              </a:ext>
            </a:extLst>
          </p:cNvPr>
          <p:cNvSpPr/>
          <p:nvPr/>
        </p:nvSpPr>
        <p:spPr bwMode="auto">
          <a:xfrm>
            <a:off x="5159245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CDCDBF9-FE13-4BEB-BC00-24B3829D281B}"/>
              </a:ext>
            </a:extLst>
          </p:cNvPr>
          <p:cNvSpPr/>
          <p:nvPr/>
        </p:nvSpPr>
        <p:spPr bwMode="auto">
          <a:xfrm>
            <a:off x="4222489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FB41B7E-28C6-4C86-BAE8-BD7D4C674B21}"/>
              </a:ext>
            </a:extLst>
          </p:cNvPr>
          <p:cNvSpPr/>
          <p:nvPr/>
        </p:nvSpPr>
        <p:spPr bwMode="auto">
          <a:xfrm>
            <a:off x="6096001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3FF0CC-CAE5-4752-B9EE-18A9200639B5}"/>
              </a:ext>
            </a:extLst>
          </p:cNvPr>
          <p:cNvSpPr/>
          <p:nvPr/>
        </p:nvSpPr>
        <p:spPr bwMode="auto">
          <a:xfrm>
            <a:off x="5159245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D403F18-BECB-4B7C-ACD6-94504493D1B7}"/>
              </a:ext>
            </a:extLst>
          </p:cNvPr>
          <p:cNvSpPr/>
          <p:nvPr/>
        </p:nvSpPr>
        <p:spPr bwMode="auto">
          <a:xfrm>
            <a:off x="7032758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62D212E-90F7-40BF-84EA-2349C4167956}"/>
              </a:ext>
            </a:extLst>
          </p:cNvPr>
          <p:cNvSpPr/>
          <p:nvPr/>
        </p:nvSpPr>
        <p:spPr bwMode="auto">
          <a:xfrm>
            <a:off x="6096001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A18CE70-8435-4591-B569-8EC50D057F6C}"/>
              </a:ext>
            </a:extLst>
          </p:cNvPr>
          <p:cNvSpPr/>
          <p:nvPr/>
        </p:nvSpPr>
        <p:spPr bwMode="auto">
          <a:xfrm>
            <a:off x="5159245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741FDC6-399D-4C2B-BCE7-0371697E6099}"/>
              </a:ext>
            </a:extLst>
          </p:cNvPr>
          <p:cNvSpPr/>
          <p:nvPr/>
        </p:nvSpPr>
        <p:spPr bwMode="auto">
          <a:xfrm>
            <a:off x="7032758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62CB16C-5717-4D9F-A84F-F2ED57A668F5}"/>
              </a:ext>
            </a:extLst>
          </p:cNvPr>
          <p:cNvSpPr/>
          <p:nvPr/>
        </p:nvSpPr>
        <p:spPr bwMode="auto">
          <a:xfrm>
            <a:off x="6096001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97ED8DE-7250-44AE-B007-6A8FF1CFCE4B}"/>
              </a:ext>
            </a:extLst>
          </p:cNvPr>
          <p:cNvSpPr/>
          <p:nvPr/>
        </p:nvSpPr>
        <p:spPr bwMode="auto">
          <a:xfrm>
            <a:off x="7032758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5D2F723-AFAD-43D5-9BF4-03962A0665B8}"/>
              </a:ext>
            </a:extLst>
          </p:cNvPr>
          <p:cNvSpPr/>
          <p:nvPr/>
        </p:nvSpPr>
        <p:spPr bwMode="auto">
          <a:xfrm>
            <a:off x="7032758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1FECF9D-B6FD-4DB9-BE64-6AECA3532786}"/>
              </a:ext>
            </a:extLst>
          </p:cNvPr>
          <p:cNvSpPr/>
          <p:nvPr/>
        </p:nvSpPr>
        <p:spPr bwMode="auto">
          <a:xfrm>
            <a:off x="3285732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[i][i]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564A1D2-0F99-4D5B-B841-931C1CA88836}"/>
              </a:ext>
            </a:extLst>
          </p:cNvPr>
          <p:cNvSpPr/>
          <p:nvPr/>
        </p:nvSpPr>
        <p:spPr bwMode="auto">
          <a:xfrm>
            <a:off x="6096001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2FA277F-EB74-4012-B919-59CE0A6601E3}"/>
              </a:ext>
            </a:extLst>
          </p:cNvPr>
          <p:cNvSpPr/>
          <p:nvPr/>
        </p:nvSpPr>
        <p:spPr bwMode="auto">
          <a:xfrm>
            <a:off x="5159245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53B654D-F3E5-426A-945E-2DB2407FCDA1}"/>
              </a:ext>
            </a:extLst>
          </p:cNvPr>
          <p:cNvSpPr/>
          <p:nvPr/>
        </p:nvSpPr>
        <p:spPr bwMode="auto">
          <a:xfrm>
            <a:off x="7032758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9B2F4C0-6077-4852-9D2D-A229A318C407}"/>
              </a:ext>
            </a:extLst>
          </p:cNvPr>
          <p:cNvSpPr/>
          <p:nvPr/>
        </p:nvSpPr>
        <p:spPr bwMode="auto">
          <a:xfrm>
            <a:off x="4222489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EC1CBD8-9FAB-431C-A48F-F66CDECE27F2}"/>
              </a:ext>
            </a:extLst>
          </p:cNvPr>
          <p:cNvSpPr/>
          <p:nvPr/>
        </p:nvSpPr>
        <p:spPr bwMode="auto">
          <a:xfrm>
            <a:off x="3285732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312D0AF-EC3C-49E1-A872-2FA526F8CDAB}"/>
              </a:ext>
            </a:extLst>
          </p:cNvPr>
          <p:cNvSpPr/>
          <p:nvPr/>
        </p:nvSpPr>
        <p:spPr bwMode="auto">
          <a:xfrm>
            <a:off x="2348976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1D27889-0E72-4F80-8009-C13E24A3064F}"/>
              </a:ext>
            </a:extLst>
          </p:cNvPr>
          <p:cNvSpPr/>
          <p:nvPr/>
        </p:nvSpPr>
        <p:spPr bwMode="auto">
          <a:xfrm>
            <a:off x="6096001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C3E2D0B-D51A-452B-8AD8-9E65CCFBBE34}"/>
              </a:ext>
            </a:extLst>
          </p:cNvPr>
          <p:cNvSpPr/>
          <p:nvPr/>
        </p:nvSpPr>
        <p:spPr bwMode="auto">
          <a:xfrm>
            <a:off x="5159245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E359729-58A6-409E-9297-935B90413F2C}"/>
              </a:ext>
            </a:extLst>
          </p:cNvPr>
          <p:cNvSpPr/>
          <p:nvPr/>
        </p:nvSpPr>
        <p:spPr bwMode="auto">
          <a:xfrm>
            <a:off x="7032758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FBB7B8A-139E-44A1-BE27-88E6FD89785D}"/>
              </a:ext>
            </a:extLst>
          </p:cNvPr>
          <p:cNvSpPr/>
          <p:nvPr/>
        </p:nvSpPr>
        <p:spPr bwMode="auto">
          <a:xfrm>
            <a:off x="7969513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FFC116B-5CB0-43CF-9711-692FDD069961}"/>
              </a:ext>
            </a:extLst>
          </p:cNvPr>
          <p:cNvSpPr/>
          <p:nvPr/>
        </p:nvSpPr>
        <p:spPr bwMode="auto">
          <a:xfrm>
            <a:off x="7969513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EDDD9A2-F237-4DD7-B972-BDC96B916234}"/>
              </a:ext>
            </a:extLst>
          </p:cNvPr>
          <p:cNvSpPr/>
          <p:nvPr/>
        </p:nvSpPr>
        <p:spPr bwMode="auto">
          <a:xfrm>
            <a:off x="7969513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53E2D90-C164-4EE0-8A34-70F9D3FB1BD0}"/>
              </a:ext>
            </a:extLst>
          </p:cNvPr>
          <p:cNvSpPr/>
          <p:nvPr/>
        </p:nvSpPr>
        <p:spPr bwMode="auto">
          <a:xfrm>
            <a:off x="7969513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39924C2-8199-4F5E-A475-A69F83ACA705}"/>
              </a:ext>
            </a:extLst>
          </p:cNvPr>
          <p:cNvSpPr/>
          <p:nvPr/>
        </p:nvSpPr>
        <p:spPr bwMode="auto">
          <a:xfrm>
            <a:off x="7969513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CEA5BE9-C704-4824-9CAC-0547BEB57350}"/>
              </a:ext>
            </a:extLst>
          </p:cNvPr>
          <p:cNvSpPr/>
          <p:nvPr/>
        </p:nvSpPr>
        <p:spPr bwMode="auto">
          <a:xfrm>
            <a:off x="7969513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4E36C9A-30A6-4784-99B1-37B570582523}"/>
              </a:ext>
            </a:extLst>
          </p:cNvPr>
          <p:cNvSpPr/>
          <p:nvPr/>
        </p:nvSpPr>
        <p:spPr bwMode="auto">
          <a:xfrm>
            <a:off x="7969513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87F267D-D2B7-4047-B081-C1DA145636C3}"/>
              </a:ext>
            </a:extLst>
          </p:cNvPr>
          <p:cNvSpPr/>
          <p:nvPr/>
        </p:nvSpPr>
        <p:spPr bwMode="auto">
          <a:xfrm>
            <a:off x="8906269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[i+1][j]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B52273B-EF85-481E-8977-B3C23B120789}"/>
              </a:ext>
            </a:extLst>
          </p:cNvPr>
          <p:cNvSpPr/>
          <p:nvPr/>
        </p:nvSpPr>
        <p:spPr bwMode="auto">
          <a:xfrm>
            <a:off x="8906269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EBC89A-0FFE-41D7-BBB3-7D3275DFE656}"/>
              </a:ext>
            </a:extLst>
          </p:cNvPr>
          <p:cNvSpPr/>
          <p:nvPr/>
        </p:nvSpPr>
        <p:spPr bwMode="auto">
          <a:xfrm>
            <a:off x="8906269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668BE1A-36C0-460F-B58E-C71F8E1C631B}"/>
              </a:ext>
            </a:extLst>
          </p:cNvPr>
          <p:cNvSpPr/>
          <p:nvPr/>
        </p:nvSpPr>
        <p:spPr bwMode="auto">
          <a:xfrm>
            <a:off x="8906269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C70D86A-0CCC-4D87-9F53-D30A33A79617}"/>
              </a:ext>
            </a:extLst>
          </p:cNvPr>
          <p:cNvSpPr/>
          <p:nvPr/>
        </p:nvSpPr>
        <p:spPr bwMode="auto">
          <a:xfrm>
            <a:off x="8906269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6D75DF8-500A-46B6-9F67-4C87F1297749}"/>
              </a:ext>
            </a:extLst>
          </p:cNvPr>
          <p:cNvSpPr/>
          <p:nvPr/>
        </p:nvSpPr>
        <p:spPr bwMode="auto">
          <a:xfrm>
            <a:off x="8906269" y="1436692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[i][j]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19D6040-22EC-4B5D-8D85-F5E70EF4FADA}"/>
              </a:ext>
            </a:extLst>
          </p:cNvPr>
          <p:cNvSpPr/>
          <p:nvPr/>
        </p:nvSpPr>
        <p:spPr bwMode="auto">
          <a:xfrm>
            <a:off x="8906269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1526C-1664-4821-919C-F0567EBA017E}"/>
              </a:ext>
            </a:extLst>
          </p:cNvPr>
          <p:cNvSpPr txBox="1"/>
          <p:nvPr/>
        </p:nvSpPr>
        <p:spPr>
          <a:xfrm>
            <a:off x="1853675" y="1546257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i</a:t>
            </a:r>
            <a:endParaRPr lang="fr-FR" sz="28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814D58-A643-4D21-A7FA-8FBA552BAE2E}"/>
              </a:ext>
            </a:extLst>
          </p:cNvPr>
          <p:cNvSpPr txBox="1"/>
          <p:nvPr/>
        </p:nvSpPr>
        <p:spPr>
          <a:xfrm>
            <a:off x="9126997" y="133020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j</a:t>
            </a:r>
            <a:endParaRPr lang="fr-FR" sz="2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08649A-533A-462A-BCEB-99CD0EF07464}"/>
              </a:ext>
            </a:extLst>
          </p:cNvPr>
          <p:cNvSpPr txBox="1"/>
          <p:nvPr/>
        </p:nvSpPr>
        <p:spPr>
          <a:xfrm>
            <a:off x="3506460" y="133020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i</a:t>
            </a:r>
            <a:endParaRPr lang="fr-FR" sz="28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86160AB-24DC-4009-8906-6DDA9C160A4E}"/>
              </a:ext>
            </a:extLst>
          </p:cNvPr>
          <p:cNvSpPr txBox="1"/>
          <p:nvPr/>
        </p:nvSpPr>
        <p:spPr>
          <a:xfrm>
            <a:off x="885825" y="2282286"/>
            <a:ext cx="146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i+1</a:t>
            </a:r>
            <a:endParaRPr lang="fr-FR" sz="28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87D48E8-09A4-4757-9D66-5317CC944570}"/>
              </a:ext>
            </a:extLst>
          </p:cNvPr>
          <p:cNvSpPr txBox="1"/>
          <p:nvPr/>
        </p:nvSpPr>
        <p:spPr>
          <a:xfrm>
            <a:off x="4089644" y="133020"/>
            <a:ext cx="1202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i+1</a:t>
            </a:r>
            <a:endParaRPr lang="fr-FR" sz="28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48352B0-F57A-4105-98FF-F76C17608C24}"/>
              </a:ext>
            </a:extLst>
          </p:cNvPr>
          <p:cNvSpPr txBox="1"/>
          <p:nvPr/>
        </p:nvSpPr>
        <p:spPr>
          <a:xfrm>
            <a:off x="885825" y="3030958"/>
            <a:ext cx="146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i+2</a:t>
            </a:r>
            <a:endParaRPr lang="fr-FR" sz="2800" dirty="0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B60491C-C3B3-4B9D-B45F-AE487EFA3316}"/>
              </a:ext>
            </a:extLst>
          </p:cNvPr>
          <p:cNvCxnSpPr>
            <a:cxnSpLocks/>
          </p:cNvCxnSpPr>
          <p:nvPr/>
        </p:nvCxnSpPr>
        <p:spPr>
          <a:xfrm>
            <a:off x="4705350" y="1809750"/>
            <a:ext cx="4667250" cy="1524000"/>
          </a:xfrm>
          <a:prstGeom prst="line">
            <a:avLst/>
          </a:prstGeom>
          <a:ln w="38100">
            <a:solidFill>
              <a:srgbClr val="8690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21CAF74-8F79-4C73-8E54-3BBEC98A81FE}"/>
              </a:ext>
            </a:extLst>
          </p:cNvPr>
          <p:cNvSpPr/>
          <p:nvPr/>
        </p:nvSpPr>
        <p:spPr bwMode="auto">
          <a:xfrm>
            <a:off x="4222489" y="1436692"/>
            <a:ext cx="936756" cy="742351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[i][i+1]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6981D96-BAA7-4F45-BB10-42591CF88FC9}"/>
              </a:ext>
            </a:extLst>
          </p:cNvPr>
          <p:cNvSpPr/>
          <p:nvPr/>
        </p:nvSpPr>
        <p:spPr bwMode="auto">
          <a:xfrm>
            <a:off x="8906269" y="2921393"/>
            <a:ext cx="936756" cy="742351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[i+2][j]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437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784EC712-B309-4939-82E6-2B3B038C0777}"/>
              </a:ext>
            </a:extLst>
          </p:cNvPr>
          <p:cNvSpPr/>
          <p:nvPr/>
        </p:nvSpPr>
        <p:spPr bwMode="auto">
          <a:xfrm>
            <a:off x="3285732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9A8E3E5-4B01-4BFD-BF96-DC46C1AA3518}"/>
              </a:ext>
            </a:extLst>
          </p:cNvPr>
          <p:cNvSpPr/>
          <p:nvPr/>
        </p:nvSpPr>
        <p:spPr bwMode="auto">
          <a:xfrm>
            <a:off x="2348976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17D4B8-9B22-4CBA-A60E-D87DF81A9B4B}"/>
              </a:ext>
            </a:extLst>
          </p:cNvPr>
          <p:cNvSpPr/>
          <p:nvPr/>
        </p:nvSpPr>
        <p:spPr bwMode="auto">
          <a:xfrm>
            <a:off x="4222489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5A27560-833E-4DD3-B968-DD47E38C836C}"/>
              </a:ext>
            </a:extLst>
          </p:cNvPr>
          <p:cNvSpPr/>
          <p:nvPr/>
        </p:nvSpPr>
        <p:spPr bwMode="auto">
          <a:xfrm>
            <a:off x="3285732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3DE6C2-550D-47EA-AB54-AE85710E0A8B}"/>
              </a:ext>
            </a:extLst>
          </p:cNvPr>
          <p:cNvSpPr/>
          <p:nvPr/>
        </p:nvSpPr>
        <p:spPr bwMode="auto">
          <a:xfrm>
            <a:off x="4222489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FFCFDC-325D-41CC-BC5F-A7D068E62ABC}"/>
              </a:ext>
            </a:extLst>
          </p:cNvPr>
          <p:cNvSpPr/>
          <p:nvPr/>
        </p:nvSpPr>
        <p:spPr bwMode="auto">
          <a:xfrm>
            <a:off x="5159245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253CA15-DCA8-4564-8647-37413D730CFF}"/>
              </a:ext>
            </a:extLst>
          </p:cNvPr>
          <p:cNvSpPr/>
          <p:nvPr/>
        </p:nvSpPr>
        <p:spPr bwMode="auto">
          <a:xfrm>
            <a:off x="6096001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1461DB0-9B39-4617-B55C-53381F3DEA86}"/>
              </a:ext>
            </a:extLst>
          </p:cNvPr>
          <p:cNvSpPr/>
          <p:nvPr/>
        </p:nvSpPr>
        <p:spPr bwMode="auto">
          <a:xfrm>
            <a:off x="5159245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0A24306-20B4-4967-B005-935D3A0C8528}"/>
              </a:ext>
            </a:extLst>
          </p:cNvPr>
          <p:cNvSpPr/>
          <p:nvPr/>
        </p:nvSpPr>
        <p:spPr bwMode="auto">
          <a:xfrm>
            <a:off x="6096001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56BC40-A143-4736-A148-54B1A26BEB17}"/>
              </a:ext>
            </a:extLst>
          </p:cNvPr>
          <p:cNvSpPr/>
          <p:nvPr/>
        </p:nvSpPr>
        <p:spPr bwMode="auto">
          <a:xfrm>
            <a:off x="7032758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102C-03D8-4228-B07C-E9056F424D46}"/>
              </a:ext>
            </a:extLst>
          </p:cNvPr>
          <p:cNvSpPr/>
          <p:nvPr/>
        </p:nvSpPr>
        <p:spPr bwMode="auto">
          <a:xfrm>
            <a:off x="7032758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D00761-031B-4326-AFA4-BEDBFE55B76D}"/>
              </a:ext>
            </a:extLst>
          </p:cNvPr>
          <p:cNvSpPr/>
          <p:nvPr/>
        </p:nvSpPr>
        <p:spPr bwMode="auto">
          <a:xfrm>
            <a:off x="2348976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8129A0-7E2B-476C-8F6E-4D486BE9B73D}"/>
              </a:ext>
            </a:extLst>
          </p:cNvPr>
          <p:cNvSpPr/>
          <p:nvPr/>
        </p:nvSpPr>
        <p:spPr bwMode="auto">
          <a:xfrm>
            <a:off x="7969513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F167CC9-45D4-4B2E-9962-4618EA5998AC}"/>
              </a:ext>
            </a:extLst>
          </p:cNvPr>
          <p:cNvSpPr/>
          <p:nvPr/>
        </p:nvSpPr>
        <p:spPr bwMode="auto">
          <a:xfrm>
            <a:off x="2348976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A72F674-6072-420C-B836-61D6AC2457FF}"/>
              </a:ext>
            </a:extLst>
          </p:cNvPr>
          <p:cNvSpPr/>
          <p:nvPr/>
        </p:nvSpPr>
        <p:spPr bwMode="auto">
          <a:xfrm>
            <a:off x="3285732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46A67A2-1069-4072-BE9D-586E512FDF87}"/>
              </a:ext>
            </a:extLst>
          </p:cNvPr>
          <p:cNvSpPr/>
          <p:nvPr/>
        </p:nvSpPr>
        <p:spPr bwMode="auto">
          <a:xfrm>
            <a:off x="2348976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8210545-5D90-4A3D-BF1E-AE9136A57F12}"/>
              </a:ext>
            </a:extLst>
          </p:cNvPr>
          <p:cNvSpPr/>
          <p:nvPr/>
        </p:nvSpPr>
        <p:spPr bwMode="auto">
          <a:xfrm>
            <a:off x="4222489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38C7759-695F-43BF-9568-DAB79DC17169}"/>
              </a:ext>
            </a:extLst>
          </p:cNvPr>
          <p:cNvSpPr/>
          <p:nvPr/>
        </p:nvSpPr>
        <p:spPr bwMode="auto">
          <a:xfrm>
            <a:off x="3285732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54C6DA-1D49-4E20-AC32-080F70F97168}"/>
              </a:ext>
            </a:extLst>
          </p:cNvPr>
          <p:cNvSpPr/>
          <p:nvPr/>
        </p:nvSpPr>
        <p:spPr bwMode="auto">
          <a:xfrm>
            <a:off x="2348976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AE4A4A-DD31-4D13-B42D-1D392034A98B}"/>
              </a:ext>
            </a:extLst>
          </p:cNvPr>
          <p:cNvSpPr/>
          <p:nvPr/>
        </p:nvSpPr>
        <p:spPr bwMode="auto">
          <a:xfrm>
            <a:off x="4222489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37CEBC7-1259-4008-A441-AF2BAD34D62D}"/>
              </a:ext>
            </a:extLst>
          </p:cNvPr>
          <p:cNvSpPr/>
          <p:nvPr/>
        </p:nvSpPr>
        <p:spPr bwMode="auto">
          <a:xfrm>
            <a:off x="3285732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74C3A1-9702-42E4-BEAC-BAD76C8C2AB5}"/>
              </a:ext>
            </a:extLst>
          </p:cNvPr>
          <p:cNvSpPr/>
          <p:nvPr/>
        </p:nvSpPr>
        <p:spPr bwMode="auto">
          <a:xfrm>
            <a:off x="2348976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48515E-5384-42A5-9D8D-2F80569014CA}"/>
              </a:ext>
            </a:extLst>
          </p:cNvPr>
          <p:cNvSpPr/>
          <p:nvPr/>
        </p:nvSpPr>
        <p:spPr bwMode="auto">
          <a:xfrm>
            <a:off x="5159245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4E2DAC-7541-4481-BA46-6F1068DE0B52}"/>
              </a:ext>
            </a:extLst>
          </p:cNvPr>
          <p:cNvSpPr/>
          <p:nvPr/>
        </p:nvSpPr>
        <p:spPr bwMode="auto">
          <a:xfrm>
            <a:off x="4222489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2C431F7-BE84-459F-AA4B-EB1CC8E1D1CC}"/>
              </a:ext>
            </a:extLst>
          </p:cNvPr>
          <p:cNvSpPr/>
          <p:nvPr/>
        </p:nvSpPr>
        <p:spPr bwMode="auto">
          <a:xfrm>
            <a:off x="3285732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8BCFFEA-36D1-43DD-A8F0-A5E049B7D697}"/>
              </a:ext>
            </a:extLst>
          </p:cNvPr>
          <p:cNvSpPr/>
          <p:nvPr/>
        </p:nvSpPr>
        <p:spPr bwMode="auto">
          <a:xfrm>
            <a:off x="2348976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55B5757-DBEC-4BAA-B96C-2E9065A94339}"/>
              </a:ext>
            </a:extLst>
          </p:cNvPr>
          <p:cNvSpPr/>
          <p:nvPr/>
        </p:nvSpPr>
        <p:spPr bwMode="auto">
          <a:xfrm>
            <a:off x="6096001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2330EAB-9B37-4D94-82C4-18BBD4D8F110}"/>
              </a:ext>
            </a:extLst>
          </p:cNvPr>
          <p:cNvSpPr/>
          <p:nvPr/>
        </p:nvSpPr>
        <p:spPr bwMode="auto">
          <a:xfrm>
            <a:off x="5159245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CDCDBF9-FE13-4BEB-BC00-24B3829D281B}"/>
              </a:ext>
            </a:extLst>
          </p:cNvPr>
          <p:cNvSpPr/>
          <p:nvPr/>
        </p:nvSpPr>
        <p:spPr bwMode="auto">
          <a:xfrm>
            <a:off x="4222489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FB41B7E-28C6-4C86-BAE8-BD7D4C674B21}"/>
              </a:ext>
            </a:extLst>
          </p:cNvPr>
          <p:cNvSpPr/>
          <p:nvPr/>
        </p:nvSpPr>
        <p:spPr bwMode="auto">
          <a:xfrm>
            <a:off x="6096001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3FF0CC-CAE5-4752-B9EE-18A9200639B5}"/>
              </a:ext>
            </a:extLst>
          </p:cNvPr>
          <p:cNvSpPr/>
          <p:nvPr/>
        </p:nvSpPr>
        <p:spPr bwMode="auto">
          <a:xfrm>
            <a:off x="5159245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D403F18-BECB-4B7C-ACD6-94504493D1B7}"/>
              </a:ext>
            </a:extLst>
          </p:cNvPr>
          <p:cNvSpPr/>
          <p:nvPr/>
        </p:nvSpPr>
        <p:spPr bwMode="auto">
          <a:xfrm>
            <a:off x="7032758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62D212E-90F7-40BF-84EA-2349C4167956}"/>
              </a:ext>
            </a:extLst>
          </p:cNvPr>
          <p:cNvSpPr/>
          <p:nvPr/>
        </p:nvSpPr>
        <p:spPr bwMode="auto">
          <a:xfrm>
            <a:off x="6096001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A18CE70-8435-4591-B569-8EC50D057F6C}"/>
              </a:ext>
            </a:extLst>
          </p:cNvPr>
          <p:cNvSpPr/>
          <p:nvPr/>
        </p:nvSpPr>
        <p:spPr bwMode="auto">
          <a:xfrm>
            <a:off x="5159245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741FDC6-399D-4C2B-BCE7-0371697E6099}"/>
              </a:ext>
            </a:extLst>
          </p:cNvPr>
          <p:cNvSpPr/>
          <p:nvPr/>
        </p:nvSpPr>
        <p:spPr bwMode="auto">
          <a:xfrm>
            <a:off x="7032758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62CB16C-5717-4D9F-A84F-F2ED57A668F5}"/>
              </a:ext>
            </a:extLst>
          </p:cNvPr>
          <p:cNvSpPr/>
          <p:nvPr/>
        </p:nvSpPr>
        <p:spPr bwMode="auto">
          <a:xfrm>
            <a:off x="6096001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97ED8DE-7250-44AE-B007-6A8FF1CFCE4B}"/>
              </a:ext>
            </a:extLst>
          </p:cNvPr>
          <p:cNvSpPr/>
          <p:nvPr/>
        </p:nvSpPr>
        <p:spPr bwMode="auto">
          <a:xfrm>
            <a:off x="7032758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5D2F723-AFAD-43D5-9BF4-03962A0665B8}"/>
              </a:ext>
            </a:extLst>
          </p:cNvPr>
          <p:cNvSpPr/>
          <p:nvPr/>
        </p:nvSpPr>
        <p:spPr bwMode="auto">
          <a:xfrm>
            <a:off x="7032758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21CAF74-8F79-4C73-8E54-3BBEC98A81FE}"/>
              </a:ext>
            </a:extLst>
          </p:cNvPr>
          <p:cNvSpPr/>
          <p:nvPr/>
        </p:nvSpPr>
        <p:spPr bwMode="auto">
          <a:xfrm>
            <a:off x="4222489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[i][i+1]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1FECF9D-B6FD-4DB9-BE64-6AECA3532786}"/>
              </a:ext>
            </a:extLst>
          </p:cNvPr>
          <p:cNvSpPr/>
          <p:nvPr/>
        </p:nvSpPr>
        <p:spPr bwMode="auto">
          <a:xfrm>
            <a:off x="3285732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[i][i]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564A1D2-0F99-4D5B-B841-931C1CA88836}"/>
              </a:ext>
            </a:extLst>
          </p:cNvPr>
          <p:cNvSpPr/>
          <p:nvPr/>
        </p:nvSpPr>
        <p:spPr bwMode="auto">
          <a:xfrm>
            <a:off x="6096001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53B654D-F3E5-426A-945E-2DB2407FCDA1}"/>
              </a:ext>
            </a:extLst>
          </p:cNvPr>
          <p:cNvSpPr/>
          <p:nvPr/>
        </p:nvSpPr>
        <p:spPr bwMode="auto">
          <a:xfrm>
            <a:off x="7032758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9B2F4C0-6077-4852-9D2D-A229A318C407}"/>
              </a:ext>
            </a:extLst>
          </p:cNvPr>
          <p:cNvSpPr/>
          <p:nvPr/>
        </p:nvSpPr>
        <p:spPr bwMode="auto">
          <a:xfrm>
            <a:off x="4222489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EC1CBD8-9FAB-431C-A48F-F66CDECE27F2}"/>
              </a:ext>
            </a:extLst>
          </p:cNvPr>
          <p:cNvSpPr/>
          <p:nvPr/>
        </p:nvSpPr>
        <p:spPr bwMode="auto">
          <a:xfrm>
            <a:off x="3285732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312D0AF-EC3C-49E1-A872-2FA526F8CDAB}"/>
              </a:ext>
            </a:extLst>
          </p:cNvPr>
          <p:cNvSpPr/>
          <p:nvPr/>
        </p:nvSpPr>
        <p:spPr bwMode="auto">
          <a:xfrm>
            <a:off x="2348976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1D27889-0E72-4F80-8009-C13E24A3064F}"/>
              </a:ext>
            </a:extLst>
          </p:cNvPr>
          <p:cNvSpPr/>
          <p:nvPr/>
        </p:nvSpPr>
        <p:spPr bwMode="auto">
          <a:xfrm>
            <a:off x="6096001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C3E2D0B-D51A-452B-8AD8-9E65CCFBBE34}"/>
              </a:ext>
            </a:extLst>
          </p:cNvPr>
          <p:cNvSpPr/>
          <p:nvPr/>
        </p:nvSpPr>
        <p:spPr bwMode="auto">
          <a:xfrm>
            <a:off x="5159245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E359729-58A6-409E-9297-935B90413F2C}"/>
              </a:ext>
            </a:extLst>
          </p:cNvPr>
          <p:cNvSpPr/>
          <p:nvPr/>
        </p:nvSpPr>
        <p:spPr bwMode="auto">
          <a:xfrm>
            <a:off x="7032758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FBB7B8A-139E-44A1-BE27-88E6FD89785D}"/>
              </a:ext>
            </a:extLst>
          </p:cNvPr>
          <p:cNvSpPr/>
          <p:nvPr/>
        </p:nvSpPr>
        <p:spPr bwMode="auto">
          <a:xfrm>
            <a:off x="7969513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FFC116B-5CB0-43CF-9711-692FDD069961}"/>
              </a:ext>
            </a:extLst>
          </p:cNvPr>
          <p:cNvSpPr/>
          <p:nvPr/>
        </p:nvSpPr>
        <p:spPr bwMode="auto">
          <a:xfrm>
            <a:off x="7969513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EDDD9A2-F237-4DD7-B972-BDC96B916234}"/>
              </a:ext>
            </a:extLst>
          </p:cNvPr>
          <p:cNvSpPr/>
          <p:nvPr/>
        </p:nvSpPr>
        <p:spPr bwMode="auto">
          <a:xfrm>
            <a:off x="7969513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53E2D90-C164-4EE0-8A34-70F9D3FB1BD0}"/>
              </a:ext>
            </a:extLst>
          </p:cNvPr>
          <p:cNvSpPr/>
          <p:nvPr/>
        </p:nvSpPr>
        <p:spPr bwMode="auto">
          <a:xfrm>
            <a:off x="7969513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39924C2-8199-4F5E-A475-A69F83ACA705}"/>
              </a:ext>
            </a:extLst>
          </p:cNvPr>
          <p:cNvSpPr/>
          <p:nvPr/>
        </p:nvSpPr>
        <p:spPr bwMode="auto">
          <a:xfrm>
            <a:off x="7969513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CEA5BE9-C704-4824-9CAC-0547BEB57350}"/>
              </a:ext>
            </a:extLst>
          </p:cNvPr>
          <p:cNvSpPr/>
          <p:nvPr/>
        </p:nvSpPr>
        <p:spPr bwMode="auto">
          <a:xfrm>
            <a:off x="7969513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4E36C9A-30A6-4784-99B1-37B570582523}"/>
              </a:ext>
            </a:extLst>
          </p:cNvPr>
          <p:cNvSpPr/>
          <p:nvPr/>
        </p:nvSpPr>
        <p:spPr bwMode="auto">
          <a:xfrm>
            <a:off x="7969513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87F267D-D2B7-4047-B081-C1DA145636C3}"/>
              </a:ext>
            </a:extLst>
          </p:cNvPr>
          <p:cNvSpPr/>
          <p:nvPr/>
        </p:nvSpPr>
        <p:spPr bwMode="auto">
          <a:xfrm>
            <a:off x="8906269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[i+1][j]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6981D96-BAA7-4F45-BB10-42591CF88FC9}"/>
              </a:ext>
            </a:extLst>
          </p:cNvPr>
          <p:cNvSpPr/>
          <p:nvPr/>
        </p:nvSpPr>
        <p:spPr bwMode="auto">
          <a:xfrm>
            <a:off x="8906269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[i+2][j]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EBC89A-0FFE-41D7-BBB3-7D3275DFE656}"/>
              </a:ext>
            </a:extLst>
          </p:cNvPr>
          <p:cNvSpPr/>
          <p:nvPr/>
        </p:nvSpPr>
        <p:spPr bwMode="auto">
          <a:xfrm>
            <a:off x="8906269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668BE1A-36C0-460F-B58E-C71F8E1C631B}"/>
              </a:ext>
            </a:extLst>
          </p:cNvPr>
          <p:cNvSpPr/>
          <p:nvPr/>
        </p:nvSpPr>
        <p:spPr bwMode="auto">
          <a:xfrm>
            <a:off x="8906269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C70D86A-0CCC-4D87-9F53-D30A33A79617}"/>
              </a:ext>
            </a:extLst>
          </p:cNvPr>
          <p:cNvSpPr/>
          <p:nvPr/>
        </p:nvSpPr>
        <p:spPr bwMode="auto">
          <a:xfrm>
            <a:off x="8906269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6D75DF8-500A-46B6-9F67-4C87F1297749}"/>
              </a:ext>
            </a:extLst>
          </p:cNvPr>
          <p:cNvSpPr/>
          <p:nvPr/>
        </p:nvSpPr>
        <p:spPr bwMode="auto">
          <a:xfrm>
            <a:off x="8906269" y="1436692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[i][j]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19D6040-22EC-4B5D-8D85-F5E70EF4FADA}"/>
              </a:ext>
            </a:extLst>
          </p:cNvPr>
          <p:cNvSpPr/>
          <p:nvPr/>
        </p:nvSpPr>
        <p:spPr bwMode="auto">
          <a:xfrm>
            <a:off x="8906269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1526C-1664-4821-919C-F0567EBA017E}"/>
              </a:ext>
            </a:extLst>
          </p:cNvPr>
          <p:cNvSpPr txBox="1"/>
          <p:nvPr/>
        </p:nvSpPr>
        <p:spPr>
          <a:xfrm>
            <a:off x="1853675" y="1546257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i</a:t>
            </a:r>
            <a:endParaRPr lang="fr-FR" sz="28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814D58-A643-4D21-A7FA-8FBA552BAE2E}"/>
              </a:ext>
            </a:extLst>
          </p:cNvPr>
          <p:cNvSpPr txBox="1"/>
          <p:nvPr/>
        </p:nvSpPr>
        <p:spPr>
          <a:xfrm>
            <a:off x="9126997" y="133020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j</a:t>
            </a:r>
            <a:endParaRPr lang="fr-FR" sz="2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08649A-533A-462A-BCEB-99CD0EF07464}"/>
              </a:ext>
            </a:extLst>
          </p:cNvPr>
          <p:cNvSpPr txBox="1"/>
          <p:nvPr/>
        </p:nvSpPr>
        <p:spPr>
          <a:xfrm>
            <a:off x="3506460" y="133020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i</a:t>
            </a:r>
            <a:endParaRPr lang="fr-FR" sz="28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86160AB-24DC-4009-8906-6DDA9C160A4E}"/>
              </a:ext>
            </a:extLst>
          </p:cNvPr>
          <p:cNvSpPr txBox="1"/>
          <p:nvPr/>
        </p:nvSpPr>
        <p:spPr>
          <a:xfrm>
            <a:off x="885825" y="2282286"/>
            <a:ext cx="146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i+1</a:t>
            </a:r>
            <a:endParaRPr lang="fr-FR" sz="28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87D48E8-09A4-4757-9D66-5317CC944570}"/>
              </a:ext>
            </a:extLst>
          </p:cNvPr>
          <p:cNvSpPr txBox="1"/>
          <p:nvPr/>
        </p:nvSpPr>
        <p:spPr>
          <a:xfrm>
            <a:off x="4089644" y="133020"/>
            <a:ext cx="1202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i+1</a:t>
            </a:r>
            <a:endParaRPr lang="fr-FR" sz="28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48352B0-F57A-4105-98FF-F76C17608C24}"/>
              </a:ext>
            </a:extLst>
          </p:cNvPr>
          <p:cNvSpPr txBox="1"/>
          <p:nvPr/>
        </p:nvSpPr>
        <p:spPr>
          <a:xfrm>
            <a:off x="885825" y="3030958"/>
            <a:ext cx="146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i+2</a:t>
            </a:r>
            <a:endParaRPr lang="fr-FR" sz="2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1DB3DC4-95CA-47D5-9E28-ADA4F9A35206}"/>
              </a:ext>
            </a:extLst>
          </p:cNvPr>
          <p:cNvSpPr txBox="1"/>
          <p:nvPr/>
        </p:nvSpPr>
        <p:spPr>
          <a:xfrm>
            <a:off x="5026400" y="133020"/>
            <a:ext cx="1202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i+2</a:t>
            </a:r>
            <a:endParaRPr lang="fr-FR" sz="28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17030E-E385-42F7-8BBE-F886859DCBB1}"/>
              </a:ext>
            </a:extLst>
          </p:cNvPr>
          <p:cNvSpPr txBox="1"/>
          <p:nvPr/>
        </p:nvSpPr>
        <p:spPr>
          <a:xfrm>
            <a:off x="885825" y="3773309"/>
            <a:ext cx="146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i+3</a:t>
            </a:r>
            <a:endParaRPr lang="fr-FR" sz="2800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8FAC4F8-95BE-4B03-A61F-298AC27AF765}"/>
              </a:ext>
            </a:extLst>
          </p:cNvPr>
          <p:cNvCxnSpPr>
            <a:cxnSpLocks/>
          </p:cNvCxnSpPr>
          <p:nvPr/>
        </p:nvCxnSpPr>
        <p:spPr>
          <a:xfrm>
            <a:off x="5629275" y="1809750"/>
            <a:ext cx="3829050" cy="2305050"/>
          </a:xfrm>
          <a:prstGeom prst="line">
            <a:avLst/>
          </a:prstGeom>
          <a:ln w="38100">
            <a:solidFill>
              <a:srgbClr val="8690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2FA277F-EB74-4012-B919-59CE0A6601E3}"/>
              </a:ext>
            </a:extLst>
          </p:cNvPr>
          <p:cNvSpPr/>
          <p:nvPr/>
        </p:nvSpPr>
        <p:spPr bwMode="auto">
          <a:xfrm>
            <a:off x="5159245" y="1436692"/>
            <a:ext cx="936756" cy="742351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[i][i+2]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B52273B-EF85-481E-8977-B3C23B120789}"/>
              </a:ext>
            </a:extLst>
          </p:cNvPr>
          <p:cNvSpPr/>
          <p:nvPr/>
        </p:nvSpPr>
        <p:spPr bwMode="auto">
          <a:xfrm>
            <a:off x="8906269" y="3663744"/>
            <a:ext cx="936756" cy="742351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[i+3][j]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62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784EC712-B309-4939-82E6-2B3B038C0777}"/>
              </a:ext>
            </a:extLst>
          </p:cNvPr>
          <p:cNvSpPr/>
          <p:nvPr/>
        </p:nvSpPr>
        <p:spPr bwMode="auto">
          <a:xfrm>
            <a:off x="3285732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9A8E3E5-4B01-4BFD-BF96-DC46C1AA3518}"/>
              </a:ext>
            </a:extLst>
          </p:cNvPr>
          <p:cNvSpPr/>
          <p:nvPr/>
        </p:nvSpPr>
        <p:spPr bwMode="auto">
          <a:xfrm>
            <a:off x="2348976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17D4B8-9B22-4CBA-A60E-D87DF81A9B4B}"/>
              </a:ext>
            </a:extLst>
          </p:cNvPr>
          <p:cNvSpPr/>
          <p:nvPr/>
        </p:nvSpPr>
        <p:spPr bwMode="auto">
          <a:xfrm>
            <a:off x="4222489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5A27560-833E-4DD3-B968-DD47E38C836C}"/>
              </a:ext>
            </a:extLst>
          </p:cNvPr>
          <p:cNvSpPr/>
          <p:nvPr/>
        </p:nvSpPr>
        <p:spPr bwMode="auto">
          <a:xfrm>
            <a:off x="3285732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3DE6C2-550D-47EA-AB54-AE85710E0A8B}"/>
              </a:ext>
            </a:extLst>
          </p:cNvPr>
          <p:cNvSpPr/>
          <p:nvPr/>
        </p:nvSpPr>
        <p:spPr bwMode="auto">
          <a:xfrm>
            <a:off x="4222489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FFCFDC-325D-41CC-BC5F-A7D068E62ABC}"/>
              </a:ext>
            </a:extLst>
          </p:cNvPr>
          <p:cNvSpPr/>
          <p:nvPr/>
        </p:nvSpPr>
        <p:spPr bwMode="auto">
          <a:xfrm>
            <a:off x="5159245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253CA15-DCA8-4564-8647-37413D730CFF}"/>
              </a:ext>
            </a:extLst>
          </p:cNvPr>
          <p:cNvSpPr/>
          <p:nvPr/>
        </p:nvSpPr>
        <p:spPr bwMode="auto">
          <a:xfrm>
            <a:off x="6096001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1461DB0-9B39-4617-B55C-53381F3DEA86}"/>
              </a:ext>
            </a:extLst>
          </p:cNvPr>
          <p:cNvSpPr/>
          <p:nvPr/>
        </p:nvSpPr>
        <p:spPr bwMode="auto">
          <a:xfrm>
            <a:off x="5159245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0A24306-20B4-4967-B005-935D3A0C8528}"/>
              </a:ext>
            </a:extLst>
          </p:cNvPr>
          <p:cNvSpPr/>
          <p:nvPr/>
        </p:nvSpPr>
        <p:spPr bwMode="auto">
          <a:xfrm>
            <a:off x="6096001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56BC40-A143-4736-A148-54B1A26BEB17}"/>
              </a:ext>
            </a:extLst>
          </p:cNvPr>
          <p:cNvSpPr/>
          <p:nvPr/>
        </p:nvSpPr>
        <p:spPr bwMode="auto">
          <a:xfrm>
            <a:off x="7032758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102C-03D8-4228-B07C-E9056F424D46}"/>
              </a:ext>
            </a:extLst>
          </p:cNvPr>
          <p:cNvSpPr/>
          <p:nvPr/>
        </p:nvSpPr>
        <p:spPr bwMode="auto">
          <a:xfrm>
            <a:off x="7032758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D00761-031B-4326-AFA4-BEDBFE55B76D}"/>
              </a:ext>
            </a:extLst>
          </p:cNvPr>
          <p:cNvSpPr/>
          <p:nvPr/>
        </p:nvSpPr>
        <p:spPr bwMode="auto">
          <a:xfrm>
            <a:off x="2348976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8129A0-7E2B-476C-8F6E-4D486BE9B73D}"/>
              </a:ext>
            </a:extLst>
          </p:cNvPr>
          <p:cNvSpPr/>
          <p:nvPr/>
        </p:nvSpPr>
        <p:spPr bwMode="auto">
          <a:xfrm>
            <a:off x="7969513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F167CC9-45D4-4B2E-9962-4618EA5998AC}"/>
              </a:ext>
            </a:extLst>
          </p:cNvPr>
          <p:cNvSpPr/>
          <p:nvPr/>
        </p:nvSpPr>
        <p:spPr bwMode="auto">
          <a:xfrm>
            <a:off x="2348976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A72F674-6072-420C-B836-61D6AC2457FF}"/>
              </a:ext>
            </a:extLst>
          </p:cNvPr>
          <p:cNvSpPr/>
          <p:nvPr/>
        </p:nvSpPr>
        <p:spPr bwMode="auto">
          <a:xfrm>
            <a:off x="3285732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46A67A2-1069-4072-BE9D-586E512FDF87}"/>
              </a:ext>
            </a:extLst>
          </p:cNvPr>
          <p:cNvSpPr/>
          <p:nvPr/>
        </p:nvSpPr>
        <p:spPr bwMode="auto">
          <a:xfrm>
            <a:off x="2348976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8210545-5D90-4A3D-BF1E-AE9136A57F12}"/>
              </a:ext>
            </a:extLst>
          </p:cNvPr>
          <p:cNvSpPr/>
          <p:nvPr/>
        </p:nvSpPr>
        <p:spPr bwMode="auto">
          <a:xfrm>
            <a:off x="4222489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38C7759-695F-43BF-9568-DAB79DC17169}"/>
              </a:ext>
            </a:extLst>
          </p:cNvPr>
          <p:cNvSpPr/>
          <p:nvPr/>
        </p:nvSpPr>
        <p:spPr bwMode="auto">
          <a:xfrm>
            <a:off x="3285732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54C6DA-1D49-4E20-AC32-080F70F97168}"/>
              </a:ext>
            </a:extLst>
          </p:cNvPr>
          <p:cNvSpPr/>
          <p:nvPr/>
        </p:nvSpPr>
        <p:spPr bwMode="auto">
          <a:xfrm>
            <a:off x="2348976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AE4A4A-DD31-4D13-B42D-1D392034A98B}"/>
              </a:ext>
            </a:extLst>
          </p:cNvPr>
          <p:cNvSpPr/>
          <p:nvPr/>
        </p:nvSpPr>
        <p:spPr bwMode="auto">
          <a:xfrm>
            <a:off x="4222489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37CEBC7-1259-4008-A441-AF2BAD34D62D}"/>
              </a:ext>
            </a:extLst>
          </p:cNvPr>
          <p:cNvSpPr/>
          <p:nvPr/>
        </p:nvSpPr>
        <p:spPr bwMode="auto">
          <a:xfrm>
            <a:off x="3285732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74C3A1-9702-42E4-BEAC-BAD76C8C2AB5}"/>
              </a:ext>
            </a:extLst>
          </p:cNvPr>
          <p:cNvSpPr/>
          <p:nvPr/>
        </p:nvSpPr>
        <p:spPr bwMode="auto">
          <a:xfrm>
            <a:off x="2348976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48515E-5384-42A5-9D8D-2F80569014CA}"/>
              </a:ext>
            </a:extLst>
          </p:cNvPr>
          <p:cNvSpPr/>
          <p:nvPr/>
        </p:nvSpPr>
        <p:spPr bwMode="auto">
          <a:xfrm>
            <a:off x="5159245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4E2DAC-7541-4481-BA46-6F1068DE0B52}"/>
              </a:ext>
            </a:extLst>
          </p:cNvPr>
          <p:cNvSpPr/>
          <p:nvPr/>
        </p:nvSpPr>
        <p:spPr bwMode="auto">
          <a:xfrm>
            <a:off x="4222489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2C431F7-BE84-459F-AA4B-EB1CC8E1D1CC}"/>
              </a:ext>
            </a:extLst>
          </p:cNvPr>
          <p:cNvSpPr/>
          <p:nvPr/>
        </p:nvSpPr>
        <p:spPr bwMode="auto">
          <a:xfrm>
            <a:off x="3285732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8BCFFEA-36D1-43DD-A8F0-A5E049B7D697}"/>
              </a:ext>
            </a:extLst>
          </p:cNvPr>
          <p:cNvSpPr/>
          <p:nvPr/>
        </p:nvSpPr>
        <p:spPr bwMode="auto">
          <a:xfrm>
            <a:off x="2348976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55B5757-DBEC-4BAA-B96C-2E9065A94339}"/>
              </a:ext>
            </a:extLst>
          </p:cNvPr>
          <p:cNvSpPr/>
          <p:nvPr/>
        </p:nvSpPr>
        <p:spPr bwMode="auto">
          <a:xfrm>
            <a:off x="6096001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2330EAB-9B37-4D94-82C4-18BBD4D8F110}"/>
              </a:ext>
            </a:extLst>
          </p:cNvPr>
          <p:cNvSpPr/>
          <p:nvPr/>
        </p:nvSpPr>
        <p:spPr bwMode="auto">
          <a:xfrm>
            <a:off x="5159245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CDCDBF9-FE13-4BEB-BC00-24B3829D281B}"/>
              </a:ext>
            </a:extLst>
          </p:cNvPr>
          <p:cNvSpPr/>
          <p:nvPr/>
        </p:nvSpPr>
        <p:spPr bwMode="auto">
          <a:xfrm>
            <a:off x="4222489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FB41B7E-28C6-4C86-BAE8-BD7D4C674B21}"/>
              </a:ext>
            </a:extLst>
          </p:cNvPr>
          <p:cNvSpPr/>
          <p:nvPr/>
        </p:nvSpPr>
        <p:spPr bwMode="auto">
          <a:xfrm>
            <a:off x="6096001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3FF0CC-CAE5-4752-B9EE-18A9200639B5}"/>
              </a:ext>
            </a:extLst>
          </p:cNvPr>
          <p:cNvSpPr/>
          <p:nvPr/>
        </p:nvSpPr>
        <p:spPr bwMode="auto">
          <a:xfrm>
            <a:off x="5159245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D403F18-BECB-4B7C-ACD6-94504493D1B7}"/>
              </a:ext>
            </a:extLst>
          </p:cNvPr>
          <p:cNvSpPr/>
          <p:nvPr/>
        </p:nvSpPr>
        <p:spPr bwMode="auto">
          <a:xfrm>
            <a:off x="7032758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62D212E-90F7-40BF-84EA-2349C4167956}"/>
              </a:ext>
            </a:extLst>
          </p:cNvPr>
          <p:cNvSpPr/>
          <p:nvPr/>
        </p:nvSpPr>
        <p:spPr bwMode="auto">
          <a:xfrm>
            <a:off x="6096001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A18CE70-8435-4591-B569-8EC50D057F6C}"/>
              </a:ext>
            </a:extLst>
          </p:cNvPr>
          <p:cNvSpPr/>
          <p:nvPr/>
        </p:nvSpPr>
        <p:spPr bwMode="auto">
          <a:xfrm>
            <a:off x="5159245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741FDC6-399D-4C2B-BCE7-0371697E6099}"/>
              </a:ext>
            </a:extLst>
          </p:cNvPr>
          <p:cNvSpPr/>
          <p:nvPr/>
        </p:nvSpPr>
        <p:spPr bwMode="auto">
          <a:xfrm>
            <a:off x="7032758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62CB16C-5717-4D9F-A84F-F2ED57A668F5}"/>
              </a:ext>
            </a:extLst>
          </p:cNvPr>
          <p:cNvSpPr/>
          <p:nvPr/>
        </p:nvSpPr>
        <p:spPr bwMode="auto">
          <a:xfrm>
            <a:off x="6096001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97ED8DE-7250-44AE-B007-6A8FF1CFCE4B}"/>
              </a:ext>
            </a:extLst>
          </p:cNvPr>
          <p:cNvSpPr/>
          <p:nvPr/>
        </p:nvSpPr>
        <p:spPr bwMode="auto">
          <a:xfrm>
            <a:off x="7032758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5D2F723-AFAD-43D5-9BF4-03962A0665B8}"/>
              </a:ext>
            </a:extLst>
          </p:cNvPr>
          <p:cNvSpPr/>
          <p:nvPr/>
        </p:nvSpPr>
        <p:spPr bwMode="auto">
          <a:xfrm>
            <a:off x="7032758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21CAF74-8F79-4C73-8E54-3BBEC98A81FE}"/>
              </a:ext>
            </a:extLst>
          </p:cNvPr>
          <p:cNvSpPr/>
          <p:nvPr/>
        </p:nvSpPr>
        <p:spPr bwMode="auto">
          <a:xfrm>
            <a:off x="4222489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[i][i+1]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1FECF9D-B6FD-4DB9-BE64-6AECA3532786}"/>
              </a:ext>
            </a:extLst>
          </p:cNvPr>
          <p:cNvSpPr/>
          <p:nvPr/>
        </p:nvSpPr>
        <p:spPr bwMode="auto">
          <a:xfrm>
            <a:off x="3285732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[i][i]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564A1D2-0F99-4D5B-B841-931C1CA88836}"/>
              </a:ext>
            </a:extLst>
          </p:cNvPr>
          <p:cNvSpPr/>
          <p:nvPr/>
        </p:nvSpPr>
        <p:spPr bwMode="auto">
          <a:xfrm>
            <a:off x="6096001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2FA277F-EB74-4012-B919-59CE0A6601E3}"/>
              </a:ext>
            </a:extLst>
          </p:cNvPr>
          <p:cNvSpPr/>
          <p:nvPr/>
        </p:nvSpPr>
        <p:spPr bwMode="auto">
          <a:xfrm>
            <a:off x="5159245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[i][i+2]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53B654D-F3E5-426A-945E-2DB2407FCDA1}"/>
              </a:ext>
            </a:extLst>
          </p:cNvPr>
          <p:cNvSpPr/>
          <p:nvPr/>
        </p:nvSpPr>
        <p:spPr bwMode="auto">
          <a:xfrm>
            <a:off x="7032758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9B2F4C0-6077-4852-9D2D-A229A318C407}"/>
              </a:ext>
            </a:extLst>
          </p:cNvPr>
          <p:cNvSpPr/>
          <p:nvPr/>
        </p:nvSpPr>
        <p:spPr bwMode="auto">
          <a:xfrm>
            <a:off x="4222489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EC1CBD8-9FAB-431C-A48F-F66CDECE27F2}"/>
              </a:ext>
            </a:extLst>
          </p:cNvPr>
          <p:cNvSpPr/>
          <p:nvPr/>
        </p:nvSpPr>
        <p:spPr bwMode="auto">
          <a:xfrm>
            <a:off x="3285732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312D0AF-EC3C-49E1-A872-2FA526F8CDAB}"/>
              </a:ext>
            </a:extLst>
          </p:cNvPr>
          <p:cNvSpPr/>
          <p:nvPr/>
        </p:nvSpPr>
        <p:spPr bwMode="auto">
          <a:xfrm>
            <a:off x="2348976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1D27889-0E72-4F80-8009-C13E24A3064F}"/>
              </a:ext>
            </a:extLst>
          </p:cNvPr>
          <p:cNvSpPr/>
          <p:nvPr/>
        </p:nvSpPr>
        <p:spPr bwMode="auto">
          <a:xfrm>
            <a:off x="6096001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C3E2D0B-D51A-452B-8AD8-9E65CCFBBE34}"/>
              </a:ext>
            </a:extLst>
          </p:cNvPr>
          <p:cNvSpPr/>
          <p:nvPr/>
        </p:nvSpPr>
        <p:spPr bwMode="auto">
          <a:xfrm>
            <a:off x="5159245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E359729-58A6-409E-9297-935B90413F2C}"/>
              </a:ext>
            </a:extLst>
          </p:cNvPr>
          <p:cNvSpPr/>
          <p:nvPr/>
        </p:nvSpPr>
        <p:spPr bwMode="auto">
          <a:xfrm>
            <a:off x="7032758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FBB7B8A-139E-44A1-BE27-88E6FD89785D}"/>
              </a:ext>
            </a:extLst>
          </p:cNvPr>
          <p:cNvSpPr/>
          <p:nvPr/>
        </p:nvSpPr>
        <p:spPr bwMode="auto">
          <a:xfrm>
            <a:off x="7969513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FFC116B-5CB0-43CF-9711-692FDD069961}"/>
              </a:ext>
            </a:extLst>
          </p:cNvPr>
          <p:cNvSpPr/>
          <p:nvPr/>
        </p:nvSpPr>
        <p:spPr bwMode="auto">
          <a:xfrm>
            <a:off x="7969513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EDDD9A2-F237-4DD7-B972-BDC96B916234}"/>
              </a:ext>
            </a:extLst>
          </p:cNvPr>
          <p:cNvSpPr/>
          <p:nvPr/>
        </p:nvSpPr>
        <p:spPr bwMode="auto">
          <a:xfrm>
            <a:off x="7969513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53E2D90-C164-4EE0-8A34-70F9D3FB1BD0}"/>
              </a:ext>
            </a:extLst>
          </p:cNvPr>
          <p:cNvSpPr/>
          <p:nvPr/>
        </p:nvSpPr>
        <p:spPr bwMode="auto">
          <a:xfrm>
            <a:off x="7969513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39924C2-8199-4F5E-A475-A69F83ACA705}"/>
              </a:ext>
            </a:extLst>
          </p:cNvPr>
          <p:cNvSpPr/>
          <p:nvPr/>
        </p:nvSpPr>
        <p:spPr bwMode="auto">
          <a:xfrm>
            <a:off x="7969513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4E36C9A-30A6-4784-99B1-37B570582523}"/>
              </a:ext>
            </a:extLst>
          </p:cNvPr>
          <p:cNvSpPr/>
          <p:nvPr/>
        </p:nvSpPr>
        <p:spPr bwMode="auto">
          <a:xfrm>
            <a:off x="7969513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87F267D-D2B7-4047-B081-C1DA145636C3}"/>
              </a:ext>
            </a:extLst>
          </p:cNvPr>
          <p:cNvSpPr/>
          <p:nvPr/>
        </p:nvSpPr>
        <p:spPr bwMode="auto">
          <a:xfrm>
            <a:off x="8906269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[i+1][j]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6981D96-BAA7-4F45-BB10-42591CF88FC9}"/>
              </a:ext>
            </a:extLst>
          </p:cNvPr>
          <p:cNvSpPr/>
          <p:nvPr/>
        </p:nvSpPr>
        <p:spPr bwMode="auto">
          <a:xfrm>
            <a:off x="8906269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[i+2][j]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B52273B-EF85-481E-8977-B3C23B120789}"/>
              </a:ext>
            </a:extLst>
          </p:cNvPr>
          <p:cNvSpPr/>
          <p:nvPr/>
        </p:nvSpPr>
        <p:spPr bwMode="auto">
          <a:xfrm>
            <a:off x="8906269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[i+3][j]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EBC89A-0FFE-41D7-BBB3-7D3275DFE656}"/>
              </a:ext>
            </a:extLst>
          </p:cNvPr>
          <p:cNvSpPr/>
          <p:nvPr/>
        </p:nvSpPr>
        <p:spPr bwMode="auto">
          <a:xfrm>
            <a:off x="8906269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668BE1A-36C0-460F-B58E-C71F8E1C631B}"/>
              </a:ext>
            </a:extLst>
          </p:cNvPr>
          <p:cNvSpPr/>
          <p:nvPr/>
        </p:nvSpPr>
        <p:spPr bwMode="auto">
          <a:xfrm>
            <a:off x="8906269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6D75DF8-500A-46B6-9F67-4C87F1297749}"/>
              </a:ext>
            </a:extLst>
          </p:cNvPr>
          <p:cNvSpPr/>
          <p:nvPr/>
        </p:nvSpPr>
        <p:spPr bwMode="auto">
          <a:xfrm>
            <a:off x="8906269" y="1436692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[i][j]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19D6040-22EC-4B5D-8D85-F5E70EF4FADA}"/>
              </a:ext>
            </a:extLst>
          </p:cNvPr>
          <p:cNvSpPr/>
          <p:nvPr/>
        </p:nvSpPr>
        <p:spPr bwMode="auto">
          <a:xfrm>
            <a:off x="8906269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1526C-1664-4821-919C-F0567EBA017E}"/>
              </a:ext>
            </a:extLst>
          </p:cNvPr>
          <p:cNvSpPr txBox="1"/>
          <p:nvPr/>
        </p:nvSpPr>
        <p:spPr>
          <a:xfrm>
            <a:off x="1853675" y="1546257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i</a:t>
            </a:r>
            <a:endParaRPr lang="fr-FR" sz="28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814D58-A643-4D21-A7FA-8FBA552BAE2E}"/>
              </a:ext>
            </a:extLst>
          </p:cNvPr>
          <p:cNvSpPr txBox="1"/>
          <p:nvPr/>
        </p:nvSpPr>
        <p:spPr>
          <a:xfrm>
            <a:off x="9126997" y="133020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j</a:t>
            </a:r>
            <a:endParaRPr lang="fr-FR" sz="2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08649A-533A-462A-BCEB-99CD0EF07464}"/>
              </a:ext>
            </a:extLst>
          </p:cNvPr>
          <p:cNvSpPr txBox="1"/>
          <p:nvPr/>
        </p:nvSpPr>
        <p:spPr>
          <a:xfrm>
            <a:off x="3506460" y="133020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i</a:t>
            </a:r>
            <a:endParaRPr lang="fr-FR" sz="28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86160AB-24DC-4009-8906-6DDA9C160A4E}"/>
              </a:ext>
            </a:extLst>
          </p:cNvPr>
          <p:cNvSpPr txBox="1"/>
          <p:nvPr/>
        </p:nvSpPr>
        <p:spPr>
          <a:xfrm>
            <a:off x="885825" y="2282286"/>
            <a:ext cx="146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i+1</a:t>
            </a:r>
            <a:endParaRPr lang="fr-FR" sz="28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87D48E8-09A4-4757-9D66-5317CC944570}"/>
              </a:ext>
            </a:extLst>
          </p:cNvPr>
          <p:cNvSpPr txBox="1"/>
          <p:nvPr/>
        </p:nvSpPr>
        <p:spPr>
          <a:xfrm>
            <a:off x="4089644" y="133020"/>
            <a:ext cx="1202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i+1</a:t>
            </a:r>
            <a:endParaRPr lang="fr-FR" sz="28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48352B0-F57A-4105-98FF-F76C17608C24}"/>
              </a:ext>
            </a:extLst>
          </p:cNvPr>
          <p:cNvSpPr txBox="1"/>
          <p:nvPr/>
        </p:nvSpPr>
        <p:spPr>
          <a:xfrm>
            <a:off x="885825" y="3030958"/>
            <a:ext cx="146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i+2</a:t>
            </a:r>
            <a:endParaRPr lang="fr-FR" sz="2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1DB3DC4-95CA-47D5-9E28-ADA4F9A35206}"/>
              </a:ext>
            </a:extLst>
          </p:cNvPr>
          <p:cNvSpPr txBox="1"/>
          <p:nvPr/>
        </p:nvSpPr>
        <p:spPr>
          <a:xfrm>
            <a:off x="5026400" y="133020"/>
            <a:ext cx="1202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i+2</a:t>
            </a:r>
            <a:endParaRPr lang="fr-FR" sz="28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17030E-E385-42F7-8BBE-F886859DCBB1}"/>
              </a:ext>
            </a:extLst>
          </p:cNvPr>
          <p:cNvSpPr txBox="1"/>
          <p:nvPr/>
        </p:nvSpPr>
        <p:spPr>
          <a:xfrm>
            <a:off x="885825" y="3773309"/>
            <a:ext cx="146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i+3</a:t>
            </a:r>
            <a:endParaRPr lang="fr-FR" sz="28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9094DE1-EF64-4927-88E0-8AA1406ECEE7}"/>
              </a:ext>
            </a:extLst>
          </p:cNvPr>
          <p:cNvSpPr txBox="1"/>
          <p:nvPr/>
        </p:nvSpPr>
        <p:spPr>
          <a:xfrm>
            <a:off x="1853675" y="6000359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j</a:t>
            </a:r>
            <a:endParaRPr lang="fr-FR" sz="28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ECC306-9817-4FD0-BB8A-B46B242FBCBB}"/>
              </a:ext>
            </a:extLst>
          </p:cNvPr>
          <p:cNvSpPr txBox="1"/>
          <p:nvPr/>
        </p:nvSpPr>
        <p:spPr>
          <a:xfrm>
            <a:off x="7836668" y="133020"/>
            <a:ext cx="1202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j-1</a:t>
            </a:r>
            <a:endParaRPr lang="fr-FR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B870D5-7C98-4F49-ABEA-BF62735C655F}"/>
              </a:ext>
            </a:extLst>
          </p:cNvPr>
          <p:cNvSpPr txBox="1"/>
          <p:nvPr/>
        </p:nvSpPr>
        <p:spPr>
          <a:xfrm>
            <a:off x="6382016" y="1546257"/>
            <a:ext cx="13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/>
              <a:t>. . . .</a:t>
            </a:r>
            <a:endParaRPr lang="fr-FR" sz="2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24E5043-11A8-4EFE-8ECF-1230C8442C08}"/>
              </a:ext>
            </a:extLst>
          </p:cNvPr>
          <p:cNvSpPr txBox="1"/>
          <p:nvPr/>
        </p:nvSpPr>
        <p:spPr>
          <a:xfrm>
            <a:off x="8723905" y="4504934"/>
            <a:ext cx="1301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.</a:t>
            </a:r>
          </a:p>
          <a:p>
            <a:pPr algn="ctr"/>
            <a:r>
              <a:rPr lang="fr-FR" b="1"/>
              <a:t>.</a:t>
            </a:r>
          </a:p>
          <a:p>
            <a:pPr algn="ctr"/>
            <a:r>
              <a:rPr lang="fr-FR" b="1"/>
              <a:t>.</a:t>
            </a:r>
          </a:p>
          <a:p>
            <a:pPr algn="ctr"/>
            <a:r>
              <a:rPr lang="fr-FR" b="1"/>
              <a:t>.</a:t>
            </a:r>
            <a:endParaRPr lang="fr-FR" b="1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CE355AD-2E79-4035-9714-5121C67A58F6}"/>
              </a:ext>
            </a:extLst>
          </p:cNvPr>
          <p:cNvCxnSpPr>
            <a:cxnSpLocks/>
          </p:cNvCxnSpPr>
          <p:nvPr/>
        </p:nvCxnSpPr>
        <p:spPr>
          <a:xfrm>
            <a:off x="8420100" y="1819275"/>
            <a:ext cx="942975" cy="4505325"/>
          </a:xfrm>
          <a:prstGeom prst="line">
            <a:avLst/>
          </a:prstGeom>
          <a:ln w="38100">
            <a:solidFill>
              <a:srgbClr val="8690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CEA5BE9-C704-4824-9CAC-0547BEB57350}"/>
              </a:ext>
            </a:extLst>
          </p:cNvPr>
          <p:cNvSpPr/>
          <p:nvPr/>
        </p:nvSpPr>
        <p:spPr bwMode="auto">
          <a:xfrm>
            <a:off x="7969513" y="1436692"/>
            <a:ext cx="936756" cy="742351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[i][j-1]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C70D86A-0CCC-4D87-9F53-D30A33A79617}"/>
              </a:ext>
            </a:extLst>
          </p:cNvPr>
          <p:cNvSpPr/>
          <p:nvPr/>
        </p:nvSpPr>
        <p:spPr bwMode="auto">
          <a:xfrm>
            <a:off x="8906269" y="5890794"/>
            <a:ext cx="936756" cy="742351"/>
          </a:xfrm>
          <a:prstGeom prst="rect">
            <a:avLst/>
          </a:prstGeom>
          <a:solidFill>
            <a:srgbClr val="F9AE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[j][j]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16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784EC712-B309-4939-82E6-2B3B038C0777}"/>
              </a:ext>
            </a:extLst>
          </p:cNvPr>
          <p:cNvSpPr/>
          <p:nvPr/>
        </p:nvSpPr>
        <p:spPr bwMode="auto">
          <a:xfrm>
            <a:off x="5331702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9A8E3E5-4B01-4BFD-BF96-DC46C1AA3518}"/>
              </a:ext>
            </a:extLst>
          </p:cNvPr>
          <p:cNvSpPr/>
          <p:nvPr/>
        </p:nvSpPr>
        <p:spPr bwMode="auto">
          <a:xfrm>
            <a:off x="4394946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17D4B8-9B22-4CBA-A60E-D87DF81A9B4B}"/>
              </a:ext>
            </a:extLst>
          </p:cNvPr>
          <p:cNvSpPr/>
          <p:nvPr/>
        </p:nvSpPr>
        <p:spPr bwMode="auto">
          <a:xfrm>
            <a:off x="6268459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5A27560-833E-4DD3-B968-DD47E38C836C}"/>
              </a:ext>
            </a:extLst>
          </p:cNvPr>
          <p:cNvSpPr/>
          <p:nvPr/>
        </p:nvSpPr>
        <p:spPr bwMode="auto">
          <a:xfrm>
            <a:off x="5331702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3DE6C2-550D-47EA-AB54-AE85710E0A8B}"/>
              </a:ext>
            </a:extLst>
          </p:cNvPr>
          <p:cNvSpPr/>
          <p:nvPr/>
        </p:nvSpPr>
        <p:spPr bwMode="auto">
          <a:xfrm>
            <a:off x="6268459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FFCFDC-325D-41CC-BC5F-A7D068E62ABC}"/>
              </a:ext>
            </a:extLst>
          </p:cNvPr>
          <p:cNvSpPr/>
          <p:nvPr/>
        </p:nvSpPr>
        <p:spPr bwMode="auto">
          <a:xfrm>
            <a:off x="7205215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253CA15-DCA8-4564-8647-37413D730CFF}"/>
              </a:ext>
            </a:extLst>
          </p:cNvPr>
          <p:cNvSpPr/>
          <p:nvPr/>
        </p:nvSpPr>
        <p:spPr bwMode="auto">
          <a:xfrm>
            <a:off x="8141971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1461DB0-9B39-4617-B55C-53381F3DEA86}"/>
              </a:ext>
            </a:extLst>
          </p:cNvPr>
          <p:cNvSpPr/>
          <p:nvPr/>
        </p:nvSpPr>
        <p:spPr bwMode="auto">
          <a:xfrm>
            <a:off x="7205215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0A24306-20B4-4967-B005-935D3A0C8528}"/>
              </a:ext>
            </a:extLst>
          </p:cNvPr>
          <p:cNvSpPr/>
          <p:nvPr/>
        </p:nvSpPr>
        <p:spPr bwMode="auto">
          <a:xfrm>
            <a:off x="8141971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56BC40-A143-4736-A148-54B1A26BEB17}"/>
              </a:ext>
            </a:extLst>
          </p:cNvPr>
          <p:cNvSpPr/>
          <p:nvPr/>
        </p:nvSpPr>
        <p:spPr bwMode="auto">
          <a:xfrm>
            <a:off x="9078728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102C-03D8-4228-B07C-E9056F424D46}"/>
              </a:ext>
            </a:extLst>
          </p:cNvPr>
          <p:cNvSpPr/>
          <p:nvPr/>
        </p:nvSpPr>
        <p:spPr bwMode="auto">
          <a:xfrm>
            <a:off x="9078728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D00761-031B-4326-AFA4-BEDBFE55B76D}"/>
              </a:ext>
            </a:extLst>
          </p:cNvPr>
          <p:cNvSpPr/>
          <p:nvPr/>
        </p:nvSpPr>
        <p:spPr bwMode="auto">
          <a:xfrm>
            <a:off x="4394946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8129A0-7E2B-476C-8F6E-4D486BE9B73D}"/>
              </a:ext>
            </a:extLst>
          </p:cNvPr>
          <p:cNvSpPr/>
          <p:nvPr/>
        </p:nvSpPr>
        <p:spPr bwMode="auto">
          <a:xfrm>
            <a:off x="10015483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F167CC9-45D4-4B2E-9962-4618EA5998AC}"/>
              </a:ext>
            </a:extLst>
          </p:cNvPr>
          <p:cNvSpPr/>
          <p:nvPr/>
        </p:nvSpPr>
        <p:spPr bwMode="auto">
          <a:xfrm>
            <a:off x="4394946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A72F674-6072-420C-B836-61D6AC2457FF}"/>
              </a:ext>
            </a:extLst>
          </p:cNvPr>
          <p:cNvSpPr/>
          <p:nvPr/>
        </p:nvSpPr>
        <p:spPr bwMode="auto">
          <a:xfrm>
            <a:off x="5331702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46A67A2-1069-4072-BE9D-586E512FDF87}"/>
              </a:ext>
            </a:extLst>
          </p:cNvPr>
          <p:cNvSpPr/>
          <p:nvPr/>
        </p:nvSpPr>
        <p:spPr bwMode="auto">
          <a:xfrm>
            <a:off x="4394946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8210545-5D90-4A3D-BF1E-AE9136A57F12}"/>
              </a:ext>
            </a:extLst>
          </p:cNvPr>
          <p:cNvSpPr/>
          <p:nvPr/>
        </p:nvSpPr>
        <p:spPr bwMode="auto">
          <a:xfrm>
            <a:off x="6268459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38C7759-695F-43BF-9568-DAB79DC17169}"/>
              </a:ext>
            </a:extLst>
          </p:cNvPr>
          <p:cNvSpPr/>
          <p:nvPr/>
        </p:nvSpPr>
        <p:spPr bwMode="auto">
          <a:xfrm>
            <a:off x="5331702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54C6DA-1D49-4E20-AC32-080F70F97168}"/>
              </a:ext>
            </a:extLst>
          </p:cNvPr>
          <p:cNvSpPr/>
          <p:nvPr/>
        </p:nvSpPr>
        <p:spPr bwMode="auto">
          <a:xfrm>
            <a:off x="4394946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AE4A4A-DD31-4D13-B42D-1D392034A98B}"/>
              </a:ext>
            </a:extLst>
          </p:cNvPr>
          <p:cNvSpPr/>
          <p:nvPr/>
        </p:nvSpPr>
        <p:spPr bwMode="auto">
          <a:xfrm>
            <a:off x="6268459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37CEBC7-1259-4008-A441-AF2BAD34D62D}"/>
              </a:ext>
            </a:extLst>
          </p:cNvPr>
          <p:cNvSpPr/>
          <p:nvPr/>
        </p:nvSpPr>
        <p:spPr bwMode="auto">
          <a:xfrm>
            <a:off x="5331702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74C3A1-9702-42E4-BEAC-BAD76C8C2AB5}"/>
              </a:ext>
            </a:extLst>
          </p:cNvPr>
          <p:cNvSpPr/>
          <p:nvPr/>
        </p:nvSpPr>
        <p:spPr bwMode="auto">
          <a:xfrm>
            <a:off x="4394946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48515E-5384-42A5-9D8D-2F80569014CA}"/>
              </a:ext>
            </a:extLst>
          </p:cNvPr>
          <p:cNvSpPr/>
          <p:nvPr/>
        </p:nvSpPr>
        <p:spPr bwMode="auto">
          <a:xfrm>
            <a:off x="7205215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4E2DAC-7541-4481-BA46-6F1068DE0B52}"/>
              </a:ext>
            </a:extLst>
          </p:cNvPr>
          <p:cNvSpPr/>
          <p:nvPr/>
        </p:nvSpPr>
        <p:spPr bwMode="auto">
          <a:xfrm>
            <a:off x="6268459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2C431F7-BE84-459F-AA4B-EB1CC8E1D1CC}"/>
              </a:ext>
            </a:extLst>
          </p:cNvPr>
          <p:cNvSpPr/>
          <p:nvPr/>
        </p:nvSpPr>
        <p:spPr bwMode="auto">
          <a:xfrm>
            <a:off x="5331702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8BCFFEA-36D1-43DD-A8F0-A5E049B7D697}"/>
              </a:ext>
            </a:extLst>
          </p:cNvPr>
          <p:cNvSpPr/>
          <p:nvPr/>
        </p:nvSpPr>
        <p:spPr bwMode="auto">
          <a:xfrm>
            <a:off x="4394946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55B5757-DBEC-4BAA-B96C-2E9065A94339}"/>
              </a:ext>
            </a:extLst>
          </p:cNvPr>
          <p:cNvSpPr/>
          <p:nvPr/>
        </p:nvSpPr>
        <p:spPr bwMode="auto">
          <a:xfrm>
            <a:off x="8141971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2330EAB-9B37-4D94-82C4-18BBD4D8F110}"/>
              </a:ext>
            </a:extLst>
          </p:cNvPr>
          <p:cNvSpPr/>
          <p:nvPr/>
        </p:nvSpPr>
        <p:spPr bwMode="auto">
          <a:xfrm>
            <a:off x="7205215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CDCDBF9-FE13-4BEB-BC00-24B3829D281B}"/>
              </a:ext>
            </a:extLst>
          </p:cNvPr>
          <p:cNvSpPr/>
          <p:nvPr/>
        </p:nvSpPr>
        <p:spPr bwMode="auto">
          <a:xfrm>
            <a:off x="6268459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FB41B7E-28C6-4C86-BAE8-BD7D4C674B21}"/>
              </a:ext>
            </a:extLst>
          </p:cNvPr>
          <p:cNvSpPr/>
          <p:nvPr/>
        </p:nvSpPr>
        <p:spPr bwMode="auto">
          <a:xfrm>
            <a:off x="8141971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3FF0CC-CAE5-4752-B9EE-18A9200639B5}"/>
              </a:ext>
            </a:extLst>
          </p:cNvPr>
          <p:cNvSpPr/>
          <p:nvPr/>
        </p:nvSpPr>
        <p:spPr bwMode="auto">
          <a:xfrm>
            <a:off x="7205215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D403F18-BECB-4B7C-ACD6-94504493D1B7}"/>
              </a:ext>
            </a:extLst>
          </p:cNvPr>
          <p:cNvSpPr/>
          <p:nvPr/>
        </p:nvSpPr>
        <p:spPr bwMode="auto">
          <a:xfrm>
            <a:off x="9078728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62D212E-90F7-40BF-84EA-2349C4167956}"/>
              </a:ext>
            </a:extLst>
          </p:cNvPr>
          <p:cNvSpPr/>
          <p:nvPr/>
        </p:nvSpPr>
        <p:spPr bwMode="auto">
          <a:xfrm>
            <a:off x="8141971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A18CE70-8435-4591-B569-8EC50D057F6C}"/>
              </a:ext>
            </a:extLst>
          </p:cNvPr>
          <p:cNvSpPr/>
          <p:nvPr/>
        </p:nvSpPr>
        <p:spPr bwMode="auto">
          <a:xfrm>
            <a:off x="7205215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741FDC6-399D-4C2B-BCE7-0371697E6099}"/>
              </a:ext>
            </a:extLst>
          </p:cNvPr>
          <p:cNvSpPr/>
          <p:nvPr/>
        </p:nvSpPr>
        <p:spPr bwMode="auto">
          <a:xfrm>
            <a:off x="9078728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62CB16C-5717-4D9F-A84F-F2ED57A668F5}"/>
              </a:ext>
            </a:extLst>
          </p:cNvPr>
          <p:cNvSpPr/>
          <p:nvPr/>
        </p:nvSpPr>
        <p:spPr bwMode="auto">
          <a:xfrm>
            <a:off x="8141971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97ED8DE-7250-44AE-B007-6A8FF1CFCE4B}"/>
              </a:ext>
            </a:extLst>
          </p:cNvPr>
          <p:cNvSpPr/>
          <p:nvPr/>
        </p:nvSpPr>
        <p:spPr bwMode="auto">
          <a:xfrm>
            <a:off x="9078728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5D2F723-AFAD-43D5-9BF4-03962A0665B8}"/>
              </a:ext>
            </a:extLst>
          </p:cNvPr>
          <p:cNvSpPr/>
          <p:nvPr/>
        </p:nvSpPr>
        <p:spPr bwMode="auto">
          <a:xfrm>
            <a:off x="9078728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21CAF74-8F79-4C73-8E54-3BBEC98A81FE}"/>
              </a:ext>
            </a:extLst>
          </p:cNvPr>
          <p:cNvSpPr/>
          <p:nvPr/>
        </p:nvSpPr>
        <p:spPr bwMode="auto">
          <a:xfrm>
            <a:off x="6268459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[i][i+1]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1FECF9D-B6FD-4DB9-BE64-6AECA3532786}"/>
              </a:ext>
            </a:extLst>
          </p:cNvPr>
          <p:cNvSpPr/>
          <p:nvPr/>
        </p:nvSpPr>
        <p:spPr bwMode="auto">
          <a:xfrm>
            <a:off x="5331702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[i][i]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564A1D2-0F99-4D5B-B841-931C1CA88836}"/>
              </a:ext>
            </a:extLst>
          </p:cNvPr>
          <p:cNvSpPr/>
          <p:nvPr/>
        </p:nvSpPr>
        <p:spPr bwMode="auto">
          <a:xfrm>
            <a:off x="8141971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2FA277F-EB74-4012-B919-59CE0A6601E3}"/>
              </a:ext>
            </a:extLst>
          </p:cNvPr>
          <p:cNvSpPr/>
          <p:nvPr/>
        </p:nvSpPr>
        <p:spPr bwMode="auto">
          <a:xfrm>
            <a:off x="7205215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[i][i+2]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53B654D-F3E5-426A-945E-2DB2407FCDA1}"/>
              </a:ext>
            </a:extLst>
          </p:cNvPr>
          <p:cNvSpPr/>
          <p:nvPr/>
        </p:nvSpPr>
        <p:spPr bwMode="auto">
          <a:xfrm>
            <a:off x="9078728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9B2F4C0-6077-4852-9D2D-A229A318C407}"/>
              </a:ext>
            </a:extLst>
          </p:cNvPr>
          <p:cNvSpPr/>
          <p:nvPr/>
        </p:nvSpPr>
        <p:spPr bwMode="auto">
          <a:xfrm>
            <a:off x="6268459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EC1CBD8-9FAB-431C-A48F-F66CDECE27F2}"/>
              </a:ext>
            </a:extLst>
          </p:cNvPr>
          <p:cNvSpPr/>
          <p:nvPr/>
        </p:nvSpPr>
        <p:spPr bwMode="auto">
          <a:xfrm>
            <a:off x="5331702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312D0AF-EC3C-49E1-A872-2FA526F8CDAB}"/>
              </a:ext>
            </a:extLst>
          </p:cNvPr>
          <p:cNvSpPr/>
          <p:nvPr/>
        </p:nvSpPr>
        <p:spPr bwMode="auto">
          <a:xfrm>
            <a:off x="4394946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1D27889-0E72-4F80-8009-C13E24A3064F}"/>
              </a:ext>
            </a:extLst>
          </p:cNvPr>
          <p:cNvSpPr/>
          <p:nvPr/>
        </p:nvSpPr>
        <p:spPr bwMode="auto">
          <a:xfrm>
            <a:off x="8141971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C3E2D0B-D51A-452B-8AD8-9E65CCFBBE34}"/>
              </a:ext>
            </a:extLst>
          </p:cNvPr>
          <p:cNvSpPr/>
          <p:nvPr/>
        </p:nvSpPr>
        <p:spPr bwMode="auto">
          <a:xfrm>
            <a:off x="7205215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E359729-58A6-409E-9297-935B90413F2C}"/>
              </a:ext>
            </a:extLst>
          </p:cNvPr>
          <p:cNvSpPr/>
          <p:nvPr/>
        </p:nvSpPr>
        <p:spPr bwMode="auto">
          <a:xfrm>
            <a:off x="9078728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FBB7B8A-139E-44A1-BE27-88E6FD89785D}"/>
              </a:ext>
            </a:extLst>
          </p:cNvPr>
          <p:cNvSpPr/>
          <p:nvPr/>
        </p:nvSpPr>
        <p:spPr bwMode="auto">
          <a:xfrm>
            <a:off x="10015483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FFC116B-5CB0-43CF-9711-692FDD069961}"/>
              </a:ext>
            </a:extLst>
          </p:cNvPr>
          <p:cNvSpPr/>
          <p:nvPr/>
        </p:nvSpPr>
        <p:spPr bwMode="auto">
          <a:xfrm>
            <a:off x="10015483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EDDD9A2-F237-4DD7-B972-BDC96B916234}"/>
              </a:ext>
            </a:extLst>
          </p:cNvPr>
          <p:cNvSpPr/>
          <p:nvPr/>
        </p:nvSpPr>
        <p:spPr bwMode="auto">
          <a:xfrm>
            <a:off x="10015483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53E2D90-C164-4EE0-8A34-70F9D3FB1BD0}"/>
              </a:ext>
            </a:extLst>
          </p:cNvPr>
          <p:cNvSpPr/>
          <p:nvPr/>
        </p:nvSpPr>
        <p:spPr bwMode="auto">
          <a:xfrm>
            <a:off x="10015483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39924C2-8199-4F5E-A475-A69F83ACA705}"/>
              </a:ext>
            </a:extLst>
          </p:cNvPr>
          <p:cNvSpPr/>
          <p:nvPr/>
        </p:nvSpPr>
        <p:spPr bwMode="auto">
          <a:xfrm>
            <a:off x="10015483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4E36C9A-30A6-4784-99B1-37B570582523}"/>
              </a:ext>
            </a:extLst>
          </p:cNvPr>
          <p:cNvSpPr/>
          <p:nvPr/>
        </p:nvSpPr>
        <p:spPr bwMode="auto">
          <a:xfrm>
            <a:off x="10015483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87F267D-D2B7-4047-B081-C1DA145636C3}"/>
              </a:ext>
            </a:extLst>
          </p:cNvPr>
          <p:cNvSpPr/>
          <p:nvPr/>
        </p:nvSpPr>
        <p:spPr bwMode="auto">
          <a:xfrm>
            <a:off x="10952239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[i+1][j]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6981D96-BAA7-4F45-BB10-42591CF88FC9}"/>
              </a:ext>
            </a:extLst>
          </p:cNvPr>
          <p:cNvSpPr/>
          <p:nvPr/>
        </p:nvSpPr>
        <p:spPr bwMode="auto">
          <a:xfrm>
            <a:off x="10952239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[i+2][j]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B52273B-EF85-481E-8977-B3C23B120789}"/>
              </a:ext>
            </a:extLst>
          </p:cNvPr>
          <p:cNvSpPr/>
          <p:nvPr/>
        </p:nvSpPr>
        <p:spPr bwMode="auto">
          <a:xfrm>
            <a:off x="10952239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[i+3][j]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EBC89A-0FFE-41D7-BBB3-7D3275DFE656}"/>
              </a:ext>
            </a:extLst>
          </p:cNvPr>
          <p:cNvSpPr/>
          <p:nvPr/>
        </p:nvSpPr>
        <p:spPr bwMode="auto">
          <a:xfrm>
            <a:off x="10952239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668BE1A-36C0-460F-B58E-C71F8E1C631B}"/>
              </a:ext>
            </a:extLst>
          </p:cNvPr>
          <p:cNvSpPr/>
          <p:nvPr/>
        </p:nvSpPr>
        <p:spPr bwMode="auto">
          <a:xfrm>
            <a:off x="10952239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6D75DF8-500A-46B6-9F67-4C87F1297749}"/>
              </a:ext>
            </a:extLst>
          </p:cNvPr>
          <p:cNvSpPr/>
          <p:nvPr/>
        </p:nvSpPr>
        <p:spPr bwMode="auto">
          <a:xfrm>
            <a:off x="10952239" y="1436692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[i][j]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19D6040-22EC-4B5D-8D85-F5E70EF4FADA}"/>
              </a:ext>
            </a:extLst>
          </p:cNvPr>
          <p:cNvSpPr/>
          <p:nvPr/>
        </p:nvSpPr>
        <p:spPr bwMode="auto">
          <a:xfrm>
            <a:off x="10952239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1526C-1664-4821-919C-F0567EBA017E}"/>
              </a:ext>
            </a:extLst>
          </p:cNvPr>
          <p:cNvSpPr txBox="1"/>
          <p:nvPr/>
        </p:nvSpPr>
        <p:spPr>
          <a:xfrm>
            <a:off x="3899645" y="1546257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i</a:t>
            </a:r>
            <a:endParaRPr lang="fr-FR" sz="28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814D58-A643-4D21-A7FA-8FBA552BAE2E}"/>
              </a:ext>
            </a:extLst>
          </p:cNvPr>
          <p:cNvSpPr txBox="1"/>
          <p:nvPr/>
        </p:nvSpPr>
        <p:spPr>
          <a:xfrm>
            <a:off x="11172967" y="133020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j</a:t>
            </a:r>
            <a:endParaRPr lang="fr-FR" sz="2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08649A-533A-462A-BCEB-99CD0EF07464}"/>
              </a:ext>
            </a:extLst>
          </p:cNvPr>
          <p:cNvSpPr txBox="1"/>
          <p:nvPr/>
        </p:nvSpPr>
        <p:spPr>
          <a:xfrm>
            <a:off x="5552430" y="133020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i</a:t>
            </a:r>
            <a:endParaRPr lang="fr-FR" sz="28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86160AB-24DC-4009-8906-6DDA9C160A4E}"/>
              </a:ext>
            </a:extLst>
          </p:cNvPr>
          <p:cNvSpPr txBox="1"/>
          <p:nvPr/>
        </p:nvSpPr>
        <p:spPr>
          <a:xfrm>
            <a:off x="2931795" y="2282286"/>
            <a:ext cx="146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i+1</a:t>
            </a:r>
            <a:endParaRPr lang="fr-FR" sz="28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87D48E8-09A4-4757-9D66-5317CC944570}"/>
              </a:ext>
            </a:extLst>
          </p:cNvPr>
          <p:cNvSpPr txBox="1"/>
          <p:nvPr/>
        </p:nvSpPr>
        <p:spPr>
          <a:xfrm>
            <a:off x="6135614" y="133020"/>
            <a:ext cx="1202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i+1</a:t>
            </a:r>
            <a:endParaRPr lang="fr-FR" sz="28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48352B0-F57A-4105-98FF-F76C17608C24}"/>
              </a:ext>
            </a:extLst>
          </p:cNvPr>
          <p:cNvSpPr txBox="1"/>
          <p:nvPr/>
        </p:nvSpPr>
        <p:spPr>
          <a:xfrm>
            <a:off x="2931795" y="3030958"/>
            <a:ext cx="146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i+2</a:t>
            </a:r>
            <a:endParaRPr lang="fr-FR" sz="2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1DB3DC4-95CA-47D5-9E28-ADA4F9A35206}"/>
              </a:ext>
            </a:extLst>
          </p:cNvPr>
          <p:cNvSpPr txBox="1"/>
          <p:nvPr/>
        </p:nvSpPr>
        <p:spPr>
          <a:xfrm>
            <a:off x="7072370" y="133020"/>
            <a:ext cx="1202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i+2</a:t>
            </a:r>
            <a:endParaRPr lang="fr-FR" sz="28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17030E-E385-42F7-8BBE-F886859DCBB1}"/>
              </a:ext>
            </a:extLst>
          </p:cNvPr>
          <p:cNvSpPr txBox="1"/>
          <p:nvPr/>
        </p:nvSpPr>
        <p:spPr>
          <a:xfrm>
            <a:off x="2931795" y="3773309"/>
            <a:ext cx="146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i+3</a:t>
            </a:r>
            <a:endParaRPr lang="fr-FR" sz="28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9094DE1-EF64-4927-88E0-8AA1406ECEE7}"/>
              </a:ext>
            </a:extLst>
          </p:cNvPr>
          <p:cNvSpPr txBox="1"/>
          <p:nvPr/>
        </p:nvSpPr>
        <p:spPr>
          <a:xfrm>
            <a:off x="3899645" y="6000359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j</a:t>
            </a:r>
            <a:endParaRPr lang="fr-FR" sz="28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ECC306-9817-4FD0-BB8A-B46B242FBCBB}"/>
              </a:ext>
            </a:extLst>
          </p:cNvPr>
          <p:cNvSpPr txBox="1"/>
          <p:nvPr/>
        </p:nvSpPr>
        <p:spPr>
          <a:xfrm>
            <a:off x="9882638" y="133020"/>
            <a:ext cx="1202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j-1</a:t>
            </a:r>
            <a:endParaRPr lang="fr-FR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B870D5-7C98-4F49-ABEA-BF62735C655F}"/>
              </a:ext>
            </a:extLst>
          </p:cNvPr>
          <p:cNvSpPr txBox="1"/>
          <p:nvPr/>
        </p:nvSpPr>
        <p:spPr>
          <a:xfrm>
            <a:off x="8427986" y="1546257"/>
            <a:ext cx="13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/>
              <a:t>. . . .</a:t>
            </a:r>
            <a:endParaRPr lang="fr-FR" sz="2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24E5043-11A8-4EFE-8ECF-1230C8442C08}"/>
              </a:ext>
            </a:extLst>
          </p:cNvPr>
          <p:cNvSpPr txBox="1"/>
          <p:nvPr/>
        </p:nvSpPr>
        <p:spPr>
          <a:xfrm>
            <a:off x="10769875" y="4504934"/>
            <a:ext cx="1301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.</a:t>
            </a:r>
          </a:p>
          <a:p>
            <a:pPr algn="ctr"/>
            <a:r>
              <a:rPr lang="fr-FR" b="1"/>
              <a:t>.</a:t>
            </a:r>
          </a:p>
          <a:p>
            <a:pPr algn="ctr"/>
            <a:r>
              <a:rPr lang="fr-FR" b="1"/>
              <a:t>.</a:t>
            </a:r>
          </a:p>
          <a:p>
            <a:pPr algn="ctr"/>
            <a:r>
              <a:rPr lang="fr-FR" b="1"/>
              <a:t>.</a:t>
            </a:r>
            <a:endParaRPr lang="fr-FR" b="1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CEA5BE9-C704-4824-9CAC-0547BEB57350}"/>
              </a:ext>
            </a:extLst>
          </p:cNvPr>
          <p:cNvSpPr/>
          <p:nvPr/>
        </p:nvSpPr>
        <p:spPr bwMode="auto">
          <a:xfrm>
            <a:off x="10015483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[i][j-1]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C70D86A-0CCC-4D87-9F53-D30A33A79617}"/>
              </a:ext>
            </a:extLst>
          </p:cNvPr>
          <p:cNvSpPr/>
          <p:nvPr/>
        </p:nvSpPr>
        <p:spPr bwMode="auto">
          <a:xfrm>
            <a:off x="10952239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[j][j]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D963BC-3BD7-495E-9456-3C09B456C7D3}"/>
                  </a:ext>
                </a:extLst>
              </p:cNvPr>
              <p:cNvSpPr txBox="1"/>
              <p:nvPr/>
            </p:nvSpPr>
            <p:spPr>
              <a:xfrm>
                <a:off x="123822" y="132400"/>
                <a:ext cx="3489807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At each iteration, left cost is </a:t>
                </a:r>
                <a:r>
                  <a:rPr lang="fr-FR" sz="2800">
                    <a:solidFill>
                      <a:srgbClr val="F9AE57"/>
                    </a:solidFill>
                    <a:latin typeface="Eudoxus Sans Medium" pitchFamily="2" charset="0"/>
                    <a:cs typeface="Eudoxus Sans Medium" pitchFamily="2" charset="0"/>
                  </a:rPr>
                  <a:t>dp[i][k] </a:t>
                </a:r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and right cost is </a:t>
                </a:r>
                <a:r>
                  <a:rPr lang="fr-FR" sz="2800">
                    <a:solidFill>
                      <a:srgbClr val="F9AE57"/>
                    </a:solidFill>
                    <a:latin typeface="Eudoxus Sans Medium" pitchFamily="2" charset="0"/>
                    <a:cs typeface="Eudoxus Sans Medium" pitchFamily="2" charset="0"/>
                  </a:rPr>
                  <a:t>dp[k+1][j] </a:t>
                </a:r>
                <a:endParaRPr lang="fr-FR" sz="2800" i="1">
                  <a:latin typeface="Cambria Math" panose="02040503050406030204" pitchFamily="18" charset="0"/>
                  <a:cs typeface="Eudoxus Sans Medium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fr-FR" sz="2800" i="1" dirty="0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)</m:t>
                      </m:r>
                    </m:oMath>
                  </m:oMathPara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D963BC-3BD7-495E-9456-3C09B456C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2" y="132400"/>
                <a:ext cx="3489807" cy="2246769"/>
              </a:xfrm>
              <a:prstGeom prst="rect">
                <a:avLst/>
              </a:prstGeom>
              <a:blipFill>
                <a:blip r:embed="rId2"/>
                <a:stretch>
                  <a:fillRect l="-3490" t="-29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3D98B31-AF8F-4DB4-8F55-C8F52CBAA5EC}"/>
                  </a:ext>
                </a:extLst>
              </p:cNvPr>
              <p:cNvSpPr txBox="1"/>
              <p:nvPr/>
            </p:nvSpPr>
            <p:spPr>
              <a:xfrm>
                <a:off x="123824" y="2494801"/>
                <a:ext cx="29718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iteration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 1: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→</m:t>
                      </m:r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𝑑𝑝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𝑖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and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𝑑𝑝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+1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]</m:t>
                      </m:r>
                    </m:oMath>
                  </m:oMathPara>
                </a14:m>
                <a:endParaRPr lang="fr-FR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53D98B31-AF8F-4DB4-8F55-C8F52CBAA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4" y="2494801"/>
                <a:ext cx="2971802" cy="646331"/>
              </a:xfrm>
              <a:prstGeom prst="rect">
                <a:avLst/>
              </a:prstGeom>
              <a:blipFill>
                <a:blip r:embed="rId3"/>
                <a:stretch>
                  <a:fillRect l="-615" b="-103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4F1A06B-4322-4AA3-A835-1DA6588B783D}"/>
                  </a:ext>
                </a:extLst>
              </p:cNvPr>
              <p:cNvSpPr txBox="1"/>
              <p:nvPr/>
            </p:nvSpPr>
            <p:spPr>
              <a:xfrm>
                <a:off x="123824" y="3243473"/>
                <a:ext cx="33343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iteration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 2: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+1→</m:t>
                      </m:r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𝑑𝑝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+1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and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𝑑𝑝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+2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]</m:t>
                      </m:r>
                    </m:oMath>
                  </m:oMathPara>
                </a14:m>
                <a:endParaRPr lang="fr-FR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4F1A06B-4322-4AA3-A835-1DA6588B7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4" y="3243473"/>
                <a:ext cx="3334366" cy="646331"/>
              </a:xfrm>
              <a:prstGeom prst="rect">
                <a:avLst/>
              </a:prstGeom>
              <a:blipFill>
                <a:blip r:embed="rId4"/>
                <a:stretch>
                  <a:fillRect l="-548" b="-103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1EFB7AA-E299-49D7-B335-99A6D32035C9}"/>
                  </a:ext>
                </a:extLst>
              </p:cNvPr>
              <p:cNvSpPr txBox="1"/>
              <p:nvPr/>
            </p:nvSpPr>
            <p:spPr>
              <a:xfrm>
                <a:off x="123824" y="3945775"/>
                <a:ext cx="29718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iteration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 3: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+2→</m:t>
                      </m:r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𝑑𝑝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+2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and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𝑑𝑝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+3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]</m:t>
                      </m:r>
                    </m:oMath>
                  </m:oMathPara>
                </a14:m>
                <a:endParaRPr lang="fr-FR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1EFB7AA-E299-49D7-B335-99A6D3203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4" y="3945775"/>
                <a:ext cx="2971802" cy="646331"/>
              </a:xfrm>
              <a:prstGeom prst="rect">
                <a:avLst/>
              </a:prstGeom>
              <a:blipFill>
                <a:blip r:embed="rId5"/>
                <a:stretch>
                  <a:fillRect l="-615" b="-103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3381E13-4A1B-40FA-B3A9-CAC2D2F2D772}"/>
                  </a:ext>
                </a:extLst>
              </p:cNvPr>
              <p:cNvSpPr txBox="1"/>
              <p:nvPr/>
            </p:nvSpPr>
            <p:spPr>
              <a:xfrm>
                <a:off x="123824" y="5410608"/>
                <a:ext cx="33343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iteration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: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𝑘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−1→</m:t>
                      </m:r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𝑑𝑝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𝑗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−1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b="0" i="0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and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𝑑𝑝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𝑗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𝑗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]</m:t>
                      </m:r>
                    </m:oMath>
                  </m:oMathPara>
                </a14:m>
                <a:endParaRPr lang="fr-FR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3381E13-4A1B-40FA-B3A9-CAC2D2F2D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4" y="5410608"/>
                <a:ext cx="3334366" cy="646331"/>
              </a:xfrm>
              <a:prstGeom prst="rect">
                <a:avLst/>
              </a:prstGeom>
              <a:blipFill>
                <a:blip r:embed="rId6"/>
                <a:stretch>
                  <a:fillRect l="-548" b="-103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F9CC59AF-FCF4-4955-8C13-940AD80D26FC}"/>
              </a:ext>
            </a:extLst>
          </p:cNvPr>
          <p:cNvSpPr txBox="1"/>
          <p:nvPr/>
        </p:nvSpPr>
        <p:spPr>
          <a:xfrm>
            <a:off x="0" y="4570470"/>
            <a:ext cx="457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/>
              <a:t>.</a:t>
            </a:r>
          </a:p>
          <a:p>
            <a:pPr algn="ctr"/>
            <a:r>
              <a:rPr lang="fr-FR" sz="1600" b="1"/>
              <a:t>.</a:t>
            </a:r>
          </a:p>
          <a:p>
            <a:pPr algn="ctr"/>
            <a:r>
              <a:rPr lang="fr-FR" sz="1600" b="1"/>
              <a:t>.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178705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E0EFE03-4954-42FE-ACAD-C40C5E758054}"/>
              </a:ext>
            </a:extLst>
          </p:cNvPr>
          <p:cNvSpPr txBox="1"/>
          <p:nvPr/>
        </p:nvSpPr>
        <p:spPr>
          <a:xfrm>
            <a:off x="81500" y="55146"/>
            <a:ext cx="374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solidFill>
                  <a:srgbClr val="00EFD1"/>
                </a:solidFill>
                <a:latin typeface="Inter" panose="020B0502030000000004" pitchFamily="34" charset="0"/>
                <a:ea typeface="Inter" panose="020B0502030000000004" pitchFamily="34" charset="0"/>
                <a:cs typeface="Eudoxus Sans Medium" pitchFamily="2" charset="0"/>
              </a:rPr>
              <a:t>Example:</a:t>
            </a:r>
            <a:endParaRPr lang="fr-FR" sz="2800" b="1" i="1">
              <a:solidFill>
                <a:srgbClr val="00EFD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4746A-6E7D-4A82-B6FD-D85AFFD307C6}"/>
                  </a:ext>
                </a:extLst>
              </p:cNvPr>
              <p:cNvSpPr txBox="1"/>
              <p:nvPr/>
            </p:nvSpPr>
            <p:spPr>
              <a:xfrm>
                <a:off x="230831" y="857250"/>
                <a:ext cx="2992742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fr-FR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30×5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(5×60)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4746A-6E7D-4A82-B6FD-D85AFFD30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31" y="857250"/>
                <a:ext cx="2992742" cy="1846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D812D2-E1F0-4264-94CD-B3BD31DC58C5}"/>
                  </a:ext>
                </a:extLst>
              </p:cNvPr>
              <p:cNvSpPr txBox="1"/>
              <p:nvPr/>
            </p:nvSpPr>
            <p:spPr>
              <a:xfrm>
                <a:off x="5447291" y="1872912"/>
                <a:ext cx="5524974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Ways of calculating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fr-FR" sz="36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fr-FR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3600" dirty="0"/>
                  <a:t> </a:t>
                </a:r>
                <a:r>
                  <a:rPr lang="fr-FR" sz="3600">
                    <a:latin typeface="Eudoxus Sans Medium" pitchFamily="2" charset="0"/>
                    <a:cs typeface="Eudoxus Sans Medium" pitchFamily="2" charset="0"/>
                  </a:rPr>
                  <a:t>and</a:t>
                </a:r>
                <a:r>
                  <a:rPr lang="fr-FR" sz="3600"/>
                  <a:t> </a:t>
                </a:r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D812D2-E1F0-4264-94CD-B3BD31DC5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291" y="1872912"/>
                <a:ext cx="5524974" cy="1107996"/>
              </a:xfrm>
              <a:prstGeom prst="rect">
                <a:avLst/>
              </a:prstGeom>
              <a:blipFill>
                <a:blip r:embed="rId3"/>
                <a:stretch>
                  <a:fillRect l="-4636" t="-14286" r="-4525" b="-225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392EA6-2D4B-446A-94CC-C4E3CAB68509}"/>
                  </a:ext>
                </a:extLst>
              </p:cNvPr>
              <p:cNvSpPr txBox="1"/>
              <p:nvPr/>
            </p:nvSpPr>
            <p:spPr>
              <a:xfrm>
                <a:off x="1790957" y="4044105"/>
                <a:ext cx="15395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fr-FR" sz="3600" b="0" i="1" smtClean="0">
                            <a:latin typeface="Cambria Math" panose="02040503050406030204" pitchFamily="18" charset="0"/>
                            <a:cs typeface="Eudoxus Sans Medium" pitchFamily="2" charset="0"/>
                          </a:rPr>
                        </m:ctrlPr>
                      </m:d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  <a:cs typeface="Eudoxus Sans Medium" pitchFamily="2" charset="0"/>
                          </a:rPr>
                          <m:t>𝐴𝐵</m:t>
                        </m:r>
                      </m:e>
                    </m:d>
                    <m:r>
                      <a:rPr lang="fr-FR" sz="36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</m:t>
                    </m:r>
                  </m:oMath>
                </a14:m>
                <a:r>
                  <a:rPr lang="fr-FR" sz="3600" dirty="0"/>
                  <a:t>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392EA6-2D4B-446A-94CC-C4E3CAB68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957" y="4044105"/>
                <a:ext cx="1539524" cy="553998"/>
              </a:xfrm>
              <a:prstGeom prst="rect">
                <a:avLst/>
              </a:prstGeom>
              <a:blipFill>
                <a:blip r:embed="rId4"/>
                <a:stretch>
                  <a:fillRect t="-25275" r="-17460" b="-494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BB6897-5E86-412A-A2F9-D256E94DAD18}"/>
                  </a:ext>
                </a:extLst>
              </p:cNvPr>
              <p:cNvSpPr txBox="1"/>
              <p:nvPr/>
            </p:nvSpPr>
            <p:spPr>
              <a:xfrm>
                <a:off x="8490348" y="4044105"/>
                <a:ext cx="15331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</m:t>
                    </m:r>
                    <m:r>
                      <a:rPr lang="fr-FR" sz="36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36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</m:t>
                    </m:r>
                    <m:r>
                      <a:rPr lang="fr-FR" sz="36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)</m:t>
                    </m:r>
                  </m:oMath>
                </a14:m>
                <a:r>
                  <a:rPr lang="fr-FR" sz="3600" dirty="0"/>
                  <a:t>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BB6897-5E86-412A-A2F9-D256E94DA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348" y="4044105"/>
                <a:ext cx="1533177" cy="553998"/>
              </a:xfrm>
              <a:prstGeom prst="rect">
                <a:avLst/>
              </a:prstGeom>
              <a:blipFill>
                <a:blip r:embed="rId5"/>
                <a:stretch>
                  <a:fillRect t="-25275" r="-17530" b="-494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BBD01F-CAAC-47F4-9D01-2515C24D883C}"/>
                  </a:ext>
                </a:extLst>
              </p:cNvPr>
              <p:cNvSpPr txBox="1"/>
              <p:nvPr/>
            </p:nvSpPr>
            <p:spPr>
              <a:xfrm>
                <a:off x="311513" y="4736602"/>
                <a:ext cx="5338577" cy="12518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×30×5=1500</m:t>
                      </m:r>
                    </m:oMath>
                    <m:oMath xmlns:m="http://schemas.openxmlformats.org/officeDocument/2006/math"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fr-FR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  <m:r>
                            <a:rPr lang="fr-FR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fr-F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=10×5×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60=3000</m:t>
                      </m:r>
                    </m:oMath>
                    <m:oMath xmlns:m="http://schemas.openxmlformats.org/officeDocument/2006/math"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𝑡𝑜𝑡𝑎𝑙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=1500+3000=4500</m:t>
                      </m:r>
                    </m:oMath>
                  </m:oMathPara>
                </a14:m>
                <a:endParaRPr lang="fr-FR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BBD01F-CAAC-47F4-9D01-2515C24D8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3" y="4736602"/>
                <a:ext cx="5338577" cy="1251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DA4F66-11F7-424A-8F33-DCB8100098A9}"/>
                  </a:ext>
                </a:extLst>
              </p:cNvPr>
              <p:cNvSpPr txBox="1"/>
              <p:nvPr/>
            </p:nvSpPr>
            <p:spPr>
              <a:xfrm>
                <a:off x="4862537" y="162867"/>
                <a:ext cx="70029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Required number of operations to multiply a matrix of size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by a matrix of size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4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is: </a:t>
                </a:r>
                <a:endParaRPr lang="fr-FR" sz="2400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DA4F66-11F7-424A-8F33-DCB810009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537" y="162867"/>
                <a:ext cx="7002929" cy="830997"/>
              </a:xfrm>
              <a:prstGeom prst="rect">
                <a:avLst/>
              </a:prstGeom>
              <a:blipFill>
                <a:blip r:embed="rId7"/>
                <a:stretch>
                  <a:fillRect t="-6618" r="-87" b="-154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B8C2E-472D-4040-BC0C-0959A8AE35C0}"/>
                  </a:ext>
                </a:extLst>
              </p:cNvPr>
              <p:cNvSpPr txBox="1"/>
              <p:nvPr/>
            </p:nvSpPr>
            <p:spPr>
              <a:xfrm>
                <a:off x="6678636" y="825842"/>
                <a:ext cx="33707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4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AB8C2E-472D-4040-BC0C-0959A8AE3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636" y="825842"/>
                <a:ext cx="3370730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870CAF-2432-476E-8042-7DBF07E50584}"/>
                  </a:ext>
                </a:extLst>
              </p:cNvPr>
              <p:cNvSpPr txBox="1"/>
              <p:nvPr/>
            </p:nvSpPr>
            <p:spPr>
              <a:xfrm>
                <a:off x="6418083" y="4736602"/>
                <a:ext cx="5677708" cy="12003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fr-FR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600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e>
                      </m:d>
                      <m:r>
                        <a:rPr lang="fr-FR" sz="2600" b="0" i="1" smtClean="0">
                          <a:latin typeface="Cambria Math" panose="02040503050406030204" pitchFamily="18" charset="0"/>
                        </a:rPr>
                        <m:t>=30</m:t>
                      </m:r>
                      <m:r>
                        <a:rPr lang="fr-F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fr-F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</m:t>
                      </m:r>
                      <m:r>
                        <a:rPr lang="fr-F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9000</m:t>
                      </m:r>
                    </m:oMath>
                    <m:oMath xmlns:m="http://schemas.openxmlformats.org/officeDocument/2006/math"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fr-FR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𝐵𝐶</m:t>
                          </m:r>
                        </m:e>
                      </m:d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fr-F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fr-F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</m:t>
                      </m:r>
                      <m:r>
                        <a:rPr lang="fr-F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60=18000</m:t>
                      </m:r>
                    </m:oMath>
                    <m:oMath xmlns:m="http://schemas.openxmlformats.org/officeDocument/2006/math"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𝑡𝑜𝑡𝑎𝑙</m:t>
                      </m:r>
                      <m:r>
                        <a:rPr lang="fr-FR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=9000+18000=27000</m:t>
                      </m:r>
                    </m:oMath>
                  </m:oMathPara>
                </a14:m>
                <a:endParaRPr lang="fr-FR" sz="2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870CAF-2432-476E-8042-7DBF07E50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083" y="4736602"/>
                <a:ext cx="5677708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777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784EC712-B309-4939-82E6-2B3B038C0777}"/>
              </a:ext>
            </a:extLst>
          </p:cNvPr>
          <p:cNvSpPr/>
          <p:nvPr/>
        </p:nvSpPr>
        <p:spPr bwMode="auto">
          <a:xfrm>
            <a:off x="5331702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9A8E3E5-4B01-4BFD-BF96-DC46C1AA3518}"/>
              </a:ext>
            </a:extLst>
          </p:cNvPr>
          <p:cNvSpPr/>
          <p:nvPr/>
        </p:nvSpPr>
        <p:spPr bwMode="auto">
          <a:xfrm>
            <a:off x="4394946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17D4B8-9B22-4CBA-A60E-D87DF81A9B4B}"/>
              </a:ext>
            </a:extLst>
          </p:cNvPr>
          <p:cNvSpPr/>
          <p:nvPr/>
        </p:nvSpPr>
        <p:spPr bwMode="auto">
          <a:xfrm>
            <a:off x="6268459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5A27560-833E-4DD3-B968-DD47E38C836C}"/>
              </a:ext>
            </a:extLst>
          </p:cNvPr>
          <p:cNvSpPr/>
          <p:nvPr/>
        </p:nvSpPr>
        <p:spPr bwMode="auto">
          <a:xfrm>
            <a:off x="5331702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3DE6C2-550D-47EA-AB54-AE85710E0A8B}"/>
              </a:ext>
            </a:extLst>
          </p:cNvPr>
          <p:cNvSpPr/>
          <p:nvPr/>
        </p:nvSpPr>
        <p:spPr bwMode="auto">
          <a:xfrm>
            <a:off x="6268459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FFCFDC-325D-41CC-BC5F-A7D068E62ABC}"/>
              </a:ext>
            </a:extLst>
          </p:cNvPr>
          <p:cNvSpPr/>
          <p:nvPr/>
        </p:nvSpPr>
        <p:spPr bwMode="auto">
          <a:xfrm>
            <a:off x="7205215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253CA15-DCA8-4564-8647-37413D730CFF}"/>
              </a:ext>
            </a:extLst>
          </p:cNvPr>
          <p:cNvSpPr/>
          <p:nvPr/>
        </p:nvSpPr>
        <p:spPr bwMode="auto">
          <a:xfrm>
            <a:off x="8141971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1461DB0-9B39-4617-B55C-53381F3DEA86}"/>
              </a:ext>
            </a:extLst>
          </p:cNvPr>
          <p:cNvSpPr/>
          <p:nvPr/>
        </p:nvSpPr>
        <p:spPr bwMode="auto">
          <a:xfrm>
            <a:off x="7205215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0A24306-20B4-4967-B005-935D3A0C8528}"/>
              </a:ext>
            </a:extLst>
          </p:cNvPr>
          <p:cNvSpPr/>
          <p:nvPr/>
        </p:nvSpPr>
        <p:spPr bwMode="auto">
          <a:xfrm>
            <a:off x="8141971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56BC40-A143-4736-A148-54B1A26BEB17}"/>
              </a:ext>
            </a:extLst>
          </p:cNvPr>
          <p:cNvSpPr/>
          <p:nvPr/>
        </p:nvSpPr>
        <p:spPr bwMode="auto">
          <a:xfrm>
            <a:off x="9078728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102C-03D8-4228-B07C-E9056F424D46}"/>
              </a:ext>
            </a:extLst>
          </p:cNvPr>
          <p:cNvSpPr/>
          <p:nvPr/>
        </p:nvSpPr>
        <p:spPr bwMode="auto">
          <a:xfrm>
            <a:off x="9078728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D00761-031B-4326-AFA4-BEDBFE55B76D}"/>
              </a:ext>
            </a:extLst>
          </p:cNvPr>
          <p:cNvSpPr/>
          <p:nvPr/>
        </p:nvSpPr>
        <p:spPr bwMode="auto">
          <a:xfrm>
            <a:off x="4394946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8129A0-7E2B-476C-8F6E-4D486BE9B73D}"/>
              </a:ext>
            </a:extLst>
          </p:cNvPr>
          <p:cNvSpPr/>
          <p:nvPr/>
        </p:nvSpPr>
        <p:spPr bwMode="auto">
          <a:xfrm>
            <a:off x="10015483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F167CC9-45D4-4B2E-9962-4618EA5998AC}"/>
              </a:ext>
            </a:extLst>
          </p:cNvPr>
          <p:cNvSpPr/>
          <p:nvPr/>
        </p:nvSpPr>
        <p:spPr bwMode="auto">
          <a:xfrm>
            <a:off x="4394946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A72F674-6072-420C-B836-61D6AC2457FF}"/>
              </a:ext>
            </a:extLst>
          </p:cNvPr>
          <p:cNvSpPr/>
          <p:nvPr/>
        </p:nvSpPr>
        <p:spPr bwMode="auto">
          <a:xfrm>
            <a:off x="5331702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46A67A2-1069-4072-BE9D-586E512FDF87}"/>
              </a:ext>
            </a:extLst>
          </p:cNvPr>
          <p:cNvSpPr/>
          <p:nvPr/>
        </p:nvSpPr>
        <p:spPr bwMode="auto">
          <a:xfrm>
            <a:off x="4394946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8210545-5D90-4A3D-BF1E-AE9136A57F12}"/>
              </a:ext>
            </a:extLst>
          </p:cNvPr>
          <p:cNvSpPr/>
          <p:nvPr/>
        </p:nvSpPr>
        <p:spPr bwMode="auto">
          <a:xfrm>
            <a:off x="6268459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38C7759-695F-43BF-9568-DAB79DC17169}"/>
              </a:ext>
            </a:extLst>
          </p:cNvPr>
          <p:cNvSpPr/>
          <p:nvPr/>
        </p:nvSpPr>
        <p:spPr bwMode="auto">
          <a:xfrm>
            <a:off x="5331702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54C6DA-1D49-4E20-AC32-080F70F97168}"/>
              </a:ext>
            </a:extLst>
          </p:cNvPr>
          <p:cNvSpPr/>
          <p:nvPr/>
        </p:nvSpPr>
        <p:spPr bwMode="auto">
          <a:xfrm>
            <a:off x="4394946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AE4A4A-DD31-4D13-B42D-1D392034A98B}"/>
              </a:ext>
            </a:extLst>
          </p:cNvPr>
          <p:cNvSpPr/>
          <p:nvPr/>
        </p:nvSpPr>
        <p:spPr bwMode="auto">
          <a:xfrm>
            <a:off x="6268459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37CEBC7-1259-4008-A441-AF2BAD34D62D}"/>
              </a:ext>
            </a:extLst>
          </p:cNvPr>
          <p:cNvSpPr/>
          <p:nvPr/>
        </p:nvSpPr>
        <p:spPr bwMode="auto">
          <a:xfrm>
            <a:off x="5331702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74C3A1-9702-42E4-BEAC-BAD76C8C2AB5}"/>
              </a:ext>
            </a:extLst>
          </p:cNvPr>
          <p:cNvSpPr/>
          <p:nvPr/>
        </p:nvSpPr>
        <p:spPr bwMode="auto">
          <a:xfrm>
            <a:off x="4394946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48515E-5384-42A5-9D8D-2F80569014CA}"/>
              </a:ext>
            </a:extLst>
          </p:cNvPr>
          <p:cNvSpPr/>
          <p:nvPr/>
        </p:nvSpPr>
        <p:spPr bwMode="auto">
          <a:xfrm>
            <a:off x="7205215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4E2DAC-7541-4481-BA46-6F1068DE0B52}"/>
              </a:ext>
            </a:extLst>
          </p:cNvPr>
          <p:cNvSpPr/>
          <p:nvPr/>
        </p:nvSpPr>
        <p:spPr bwMode="auto">
          <a:xfrm>
            <a:off x="6268459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2C431F7-BE84-459F-AA4B-EB1CC8E1D1CC}"/>
              </a:ext>
            </a:extLst>
          </p:cNvPr>
          <p:cNvSpPr/>
          <p:nvPr/>
        </p:nvSpPr>
        <p:spPr bwMode="auto">
          <a:xfrm>
            <a:off x="5331702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8BCFFEA-36D1-43DD-A8F0-A5E049B7D697}"/>
              </a:ext>
            </a:extLst>
          </p:cNvPr>
          <p:cNvSpPr/>
          <p:nvPr/>
        </p:nvSpPr>
        <p:spPr bwMode="auto">
          <a:xfrm>
            <a:off x="4394946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55B5757-DBEC-4BAA-B96C-2E9065A94339}"/>
              </a:ext>
            </a:extLst>
          </p:cNvPr>
          <p:cNvSpPr/>
          <p:nvPr/>
        </p:nvSpPr>
        <p:spPr bwMode="auto">
          <a:xfrm>
            <a:off x="8141971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2330EAB-9B37-4D94-82C4-18BBD4D8F110}"/>
              </a:ext>
            </a:extLst>
          </p:cNvPr>
          <p:cNvSpPr/>
          <p:nvPr/>
        </p:nvSpPr>
        <p:spPr bwMode="auto">
          <a:xfrm>
            <a:off x="7205215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CDCDBF9-FE13-4BEB-BC00-24B3829D281B}"/>
              </a:ext>
            </a:extLst>
          </p:cNvPr>
          <p:cNvSpPr/>
          <p:nvPr/>
        </p:nvSpPr>
        <p:spPr bwMode="auto">
          <a:xfrm>
            <a:off x="6268459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FB41B7E-28C6-4C86-BAE8-BD7D4C674B21}"/>
              </a:ext>
            </a:extLst>
          </p:cNvPr>
          <p:cNvSpPr/>
          <p:nvPr/>
        </p:nvSpPr>
        <p:spPr bwMode="auto">
          <a:xfrm>
            <a:off x="8141971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3FF0CC-CAE5-4752-B9EE-18A9200639B5}"/>
              </a:ext>
            </a:extLst>
          </p:cNvPr>
          <p:cNvSpPr/>
          <p:nvPr/>
        </p:nvSpPr>
        <p:spPr bwMode="auto">
          <a:xfrm>
            <a:off x="7205215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D403F18-BECB-4B7C-ACD6-94504493D1B7}"/>
              </a:ext>
            </a:extLst>
          </p:cNvPr>
          <p:cNvSpPr/>
          <p:nvPr/>
        </p:nvSpPr>
        <p:spPr bwMode="auto">
          <a:xfrm>
            <a:off x="9078728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62D212E-90F7-40BF-84EA-2349C4167956}"/>
              </a:ext>
            </a:extLst>
          </p:cNvPr>
          <p:cNvSpPr/>
          <p:nvPr/>
        </p:nvSpPr>
        <p:spPr bwMode="auto">
          <a:xfrm>
            <a:off x="8141971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A18CE70-8435-4591-B569-8EC50D057F6C}"/>
              </a:ext>
            </a:extLst>
          </p:cNvPr>
          <p:cNvSpPr/>
          <p:nvPr/>
        </p:nvSpPr>
        <p:spPr bwMode="auto">
          <a:xfrm>
            <a:off x="7205215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741FDC6-399D-4C2B-BCE7-0371697E6099}"/>
              </a:ext>
            </a:extLst>
          </p:cNvPr>
          <p:cNvSpPr/>
          <p:nvPr/>
        </p:nvSpPr>
        <p:spPr bwMode="auto">
          <a:xfrm>
            <a:off x="9078728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62CB16C-5717-4D9F-A84F-F2ED57A668F5}"/>
              </a:ext>
            </a:extLst>
          </p:cNvPr>
          <p:cNvSpPr/>
          <p:nvPr/>
        </p:nvSpPr>
        <p:spPr bwMode="auto">
          <a:xfrm>
            <a:off x="8141971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97ED8DE-7250-44AE-B007-6A8FF1CFCE4B}"/>
              </a:ext>
            </a:extLst>
          </p:cNvPr>
          <p:cNvSpPr/>
          <p:nvPr/>
        </p:nvSpPr>
        <p:spPr bwMode="auto">
          <a:xfrm>
            <a:off x="9078728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5D2F723-AFAD-43D5-9BF4-03962A0665B8}"/>
              </a:ext>
            </a:extLst>
          </p:cNvPr>
          <p:cNvSpPr/>
          <p:nvPr/>
        </p:nvSpPr>
        <p:spPr bwMode="auto">
          <a:xfrm>
            <a:off x="9078728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21CAF74-8F79-4C73-8E54-3BBEC98A81FE}"/>
              </a:ext>
            </a:extLst>
          </p:cNvPr>
          <p:cNvSpPr/>
          <p:nvPr/>
        </p:nvSpPr>
        <p:spPr bwMode="auto">
          <a:xfrm>
            <a:off x="6268459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[i][i+1]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1FECF9D-B6FD-4DB9-BE64-6AECA3532786}"/>
              </a:ext>
            </a:extLst>
          </p:cNvPr>
          <p:cNvSpPr/>
          <p:nvPr/>
        </p:nvSpPr>
        <p:spPr bwMode="auto">
          <a:xfrm>
            <a:off x="5331702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[i][i]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564A1D2-0F99-4D5B-B841-931C1CA88836}"/>
              </a:ext>
            </a:extLst>
          </p:cNvPr>
          <p:cNvSpPr/>
          <p:nvPr/>
        </p:nvSpPr>
        <p:spPr bwMode="auto">
          <a:xfrm>
            <a:off x="8141971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2FA277F-EB74-4012-B919-59CE0A6601E3}"/>
              </a:ext>
            </a:extLst>
          </p:cNvPr>
          <p:cNvSpPr/>
          <p:nvPr/>
        </p:nvSpPr>
        <p:spPr bwMode="auto">
          <a:xfrm>
            <a:off x="7205215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[i][i+2]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53B654D-F3E5-426A-945E-2DB2407FCDA1}"/>
              </a:ext>
            </a:extLst>
          </p:cNvPr>
          <p:cNvSpPr/>
          <p:nvPr/>
        </p:nvSpPr>
        <p:spPr bwMode="auto">
          <a:xfrm>
            <a:off x="9078728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9B2F4C0-6077-4852-9D2D-A229A318C407}"/>
              </a:ext>
            </a:extLst>
          </p:cNvPr>
          <p:cNvSpPr/>
          <p:nvPr/>
        </p:nvSpPr>
        <p:spPr bwMode="auto">
          <a:xfrm>
            <a:off x="6268459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EC1CBD8-9FAB-431C-A48F-F66CDECE27F2}"/>
              </a:ext>
            </a:extLst>
          </p:cNvPr>
          <p:cNvSpPr/>
          <p:nvPr/>
        </p:nvSpPr>
        <p:spPr bwMode="auto">
          <a:xfrm>
            <a:off x="5331702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312D0AF-EC3C-49E1-A872-2FA526F8CDAB}"/>
              </a:ext>
            </a:extLst>
          </p:cNvPr>
          <p:cNvSpPr/>
          <p:nvPr/>
        </p:nvSpPr>
        <p:spPr bwMode="auto">
          <a:xfrm>
            <a:off x="4394946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1D27889-0E72-4F80-8009-C13E24A3064F}"/>
              </a:ext>
            </a:extLst>
          </p:cNvPr>
          <p:cNvSpPr/>
          <p:nvPr/>
        </p:nvSpPr>
        <p:spPr bwMode="auto">
          <a:xfrm>
            <a:off x="8141971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C3E2D0B-D51A-452B-8AD8-9E65CCFBBE34}"/>
              </a:ext>
            </a:extLst>
          </p:cNvPr>
          <p:cNvSpPr/>
          <p:nvPr/>
        </p:nvSpPr>
        <p:spPr bwMode="auto">
          <a:xfrm>
            <a:off x="7205215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E359729-58A6-409E-9297-935B90413F2C}"/>
              </a:ext>
            </a:extLst>
          </p:cNvPr>
          <p:cNvSpPr/>
          <p:nvPr/>
        </p:nvSpPr>
        <p:spPr bwMode="auto">
          <a:xfrm>
            <a:off x="9078728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FBB7B8A-139E-44A1-BE27-88E6FD89785D}"/>
              </a:ext>
            </a:extLst>
          </p:cNvPr>
          <p:cNvSpPr/>
          <p:nvPr/>
        </p:nvSpPr>
        <p:spPr bwMode="auto">
          <a:xfrm>
            <a:off x="10015483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FFC116B-5CB0-43CF-9711-692FDD069961}"/>
              </a:ext>
            </a:extLst>
          </p:cNvPr>
          <p:cNvSpPr/>
          <p:nvPr/>
        </p:nvSpPr>
        <p:spPr bwMode="auto">
          <a:xfrm>
            <a:off x="10015483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EDDD9A2-F237-4DD7-B972-BDC96B916234}"/>
              </a:ext>
            </a:extLst>
          </p:cNvPr>
          <p:cNvSpPr/>
          <p:nvPr/>
        </p:nvSpPr>
        <p:spPr bwMode="auto">
          <a:xfrm>
            <a:off x="10015483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53E2D90-C164-4EE0-8A34-70F9D3FB1BD0}"/>
              </a:ext>
            </a:extLst>
          </p:cNvPr>
          <p:cNvSpPr/>
          <p:nvPr/>
        </p:nvSpPr>
        <p:spPr bwMode="auto">
          <a:xfrm>
            <a:off x="10015483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39924C2-8199-4F5E-A475-A69F83ACA705}"/>
              </a:ext>
            </a:extLst>
          </p:cNvPr>
          <p:cNvSpPr/>
          <p:nvPr/>
        </p:nvSpPr>
        <p:spPr bwMode="auto">
          <a:xfrm>
            <a:off x="10015483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4E36C9A-30A6-4784-99B1-37B570582523}"/>
              </a:ext>
            </a:extLst>
          </p:cNvPr>
          <p:cNvSpPr/>
          <p:nvPr/>
        </p:nvSpPr>
        <p:spPr bwMode="auto">
          <a:xfrm>
            <a:off x="10015483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87F267D-D2B7-4047-B081-C1DA145636C3}"/>
              </a:ext>
            </a:extLst>
          </p:cNvPr>
          <p:cNvSpPr/>
          <p:nvPr/>
        </p:nvSpPr>
        <p:spPr bwMode="auto">
          <a:xfrm>
            <a:off x="10952239" y="21790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[i+1][j]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6981D96-BAA7-4F45-BB10-42591CF88FC9}"/>
              </a:ext>
            </a:extLst>
          </p:cNvPr>
          <p:cNvSpPr/>
          <p:nvPr/>
        </p:nvSpPr>
        <p:spPr bwMode="auto">
          <a:xfrm>
            <a:off x="10952239" y="292139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[i+2][j]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B52273B-EF85-481E-8977-B3C23B120789}"/>
              </a:ext>
            </a:extLst>
          </p:cNvPr>
          <p:cNvSpPr/>
          <p:nvPr/>
        </p:nvSpPr>
        <p:spPr bwMode="auto">
          <a:xfrm>
            <a:off x="10952239" y="366374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[i+3][j]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EBC89A-0FFE-41D7-BBB3-7D3275DFE656}"/>
              </a:ext>
            </a:extLst>
          </p:cNvPr>
          <p:cNvSpPr/>
          <p:nvPr/>
        </p:nvSpPr>
        <p:spPr bwMode="auto">
          <a:xfrm>
            <a:off x="10952239" y="44060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668BE1A-36C0-460F-B58E-C71F8E1C631B}"/>
              </a:ext>
            </a:extLst>
          </p:cNvPr>
          <p:cNvSpPr/>
          <p:nvPr/>
        </p:nvSpPr>
        <p:spPr bwMode="auto">
          <a:xfrm>
            <a:off x="10952239" y="5148443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6D75DF8-500A-46B6-9F67-4C87F1297749}"/>
              </a:ext>
            </a:extLst>
          </p:cNvPr>
          <p:cNvSpPr/>
          <p:nvPr/>
        </p:nvSpPr>
        <p:spPr bwMode="auto">
          <a:xfrm>
            <a:off x="10952239" y="1436692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[i][j]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19D6040-22EC-4B5D-8D85-F5E70EF4FADA}"/>
              </a:ext>
            </a:extLst>
          </p:cNvPr>
          <p:cNvSpPr/>
          <p:nvPr/>
        </p:nvSpPr>
        <p:spPr bwMode="auto">
          <a:xfrm>
            <a:off x="10952239" y="69434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1526C-1664-4821-919C-F0567EBA017E}"/>
              </a:ext>
            </a:extLst>
          </p:cNvPr>
          <p:cNvSpPr txBox="1"/>
          <p:nvPr/>
        </p:nvSpPr>
        <p:spPr>
          <a:xfrm>
            <a:off x="3899645" y="1546257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i</a:t>
            </a:r>
            <a:endParaRPr lang="fr-FR" sz="28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814D58-A643-4D21-A7FA-8FBA552BAE2E}"/>
              </a:ext>
            </a:extLst>
          </p:cNvPr>
          <p:cNvSpPr txBox="1"/>
          <p:nvPr/>
        </p:nvSpPr>
        <p:spPr>
          <a:xfrm>
            <a:off x="11172967" y="133020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j</a:t>
            </a:r>
            <a:endParaRPr lang="fr-FR" sz="2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08649A-533A-462A-BCEB-99CD0EF07464}"/>
              </a:ext>
            </a:extLst>
          </p:cNvPr>
          <p:cNvSpPr txBox="1"/>
          <p:nvPr/>
        </p:nvSpPr>
        <p:spPr>
          <a:xfrm>
            <a:off x="5552430" y="133020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i</a:t>
            </a:r>
            <a:endParaRPr lang="fr-FR" sz="28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86160AB-24DC-4009-8906-6DDA9C160A4E}"/>
              </a:ext>
            </a:extLst>
          </p:cNvPr>
          <p:cNvSpPr txBox="1"/>
          <p:nvPr/>
        </p:nvSpPr>
        <p:spPr>
          <a:xfrm>
            <a:off x="2931795" y="2282286"/>
            <a:ext cx="146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i+1</a:t>
            </a:r>
            <a:endParaRPr lang="fr-FR" sz="28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87D48E8-09A4-4757-9D66-5317CC944570}"/>
              </a:ext>
            </a:extLst>
          </p:cNvPr>
          <p:cNvSpPr txBox="1"/>
          <p:nvPr/>
        </p:nvSpPr>
        <p:spPr>
          <a:xfrm>
            <a:off x="6135614" y="133020"/>
            <a:ext cx="1202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i+1</a:t>
            </a:r>
            <a:endParaRPr lang="fr-FR" sz="28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48352B0-F57A-4105-98FF-F76C17608C24}"/>
              </a:ext>
            </a:extLst>
          </p:cNvPr>
          <p:cNvSpPr txBox="1"/>
          <p:nvPr/>
        </p:nvSpPr>
        <p:spPr>
          <a:xfrm>
            <a:off x="2931795" y="3030958"/>
            <a:ext cx="146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i+2</a:t>
            </a:r>
            <a:endParaRPr lang="fr-FR" sz="28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1DB3DC4-95CA-47D5-9E28-ADA4F9A35206}"/>
              </a:ext>
            </a:extLst>
          </p:cNvPr>
          <p:cNvSpPr txBox="1"/>
          <p:nvPr/>
        </p:nvSpPr>
        <p:spPr>
          <a:xfrm>
            <a:off x="7072370" y="133020"/>
            <a:ext cx="1202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i+2</a:t>
            </a:r>
            <a:endParaRPr lang="fr-FR" sz="28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17030E-E385-42F7-8BBE-F886859DCBB1}"/>
              </a:ext>
            </a:extLst>
          </p:cNvPr>
          <p:cNvSpPr txBox="1"/>
          <p:nvPr/>
        </p:nvSpPr>
        <p:spPr>
          <a:xfrm>
            <a:off x="2931795" y="3773309"/>
            <a:ext cx="146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i+3</a:t>
            </a:r>
            <a:endParaRPr lang="fr-FR" sz="28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9094DE1-EF64-4927-88E0-8AA1406ECEE7}"/>
              </a:ext>
            </a:extLst>
          </p:cNvPr>
          <p:cNvSpPr txBox="1"/>
          <p:nvPr/>
        </p:nvSpPr>
        <p:spPr>
          <a:xfrm>
            <a:off x="3899645" y="6000359"/>
            <a:ext cx="49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/>
              <a:t>j</a:t>
            </a:r>
            <a:endParaRPr lang="fr-FR" sz="28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BECC306-9817-4FD0-BB8A-B46B242FBCBB}"/>
              </a:ext>
            </a:extLst>
          </p:cNvPr>
          <p:cNvSpPr txBox="1"/>
          <p:nvPr/>
        </p:nvSpPr>
        <p:spPr>
          <a:xfrm>
            <a:off x="9882638" y="133020"/>
            <a:ext cx="1202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j-1</a:t>
            </a:r>
            <a:endParaRPr lang="fr-FR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B870D5-7C98-4F49-ABEA-BF62735C655F}"/>
              </a:ext>
            </a:extLst>
          </p:cNvPr>
          <p:cNvSpPr txBox="1"/>
          <p:nvPr/>
        </p:nvSpPr>
        <p:spPr>
          <a:xfrm>
            <a:off x="8427986" y="1546257"/>
            <a:ext cx="130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/>
              <a:t>. . . .</a:t>
            </a:r>
            <a:endParaRPr lang="fr-FR" sz="2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24E5043-11A8-4EFE-8ECF-1230C8442C08}"/>
              </a:ext>
            </a:extLst>
          </p:cNvPr>
          <p:cNvSpPr txBox="1"/>
          <p:nvPr/>
        </p:nvSpPr>
        <p:spPr>
          <a:xfrm>
            <a:off x="10769875" y="4504934"/>
            <a:ext cx="1301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.</a:t>
            </a:r>
          </a:p>
          <a:p>
            <a:pPr algn="ctr"/>
            <a:r>
              <a:rPr lang="fr-FR" b="1"/>
              <a:t>.</a:t>
            </a:r>
          </a:p>
          <a:p>
            <a:pPr algn="ctr"/>
            <a:r>
              <a:rPr lang="fr-FR" b="1"/>
              <a:t>.</a:t>
            </a:r>
          </a:p>
          <a:p>
            <a:pPr algn="ctr"/>
            <a:r>
              <a:rPr lang="fr-FR" b="1"/>
              <a:t>.</a:t>
            </a:r>
            <a:endParaRPr lang="fr-FR" b="1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CEA5BE9-C704-4824-9CAC-0547BEB57350}"/>
              </a:ext>
            </a:extLst>
          </p:cNvPr>
          <p:cNvSpPr/>
          <p:nvPr/>
        </p:nvSpPr>
        <p:spPr bwMode="auto">
          <a:xfrm>
            <a:off x="10015483" y="1436692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[i][j-1]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C70D86A-0CCC-4D87-9F53-D30A33A79617}"/>
              </a:ext>
            </a:extLst>
          </p:cNvPr>
          <p:cNvSpPr/>
          <p:nvPr/>
        </p:nvSpPr>
        <p:spPr bwMode="auto">
          <a:xfrm>
            <a:off x="10952239" y="5890794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[j][j]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D963BC-3BD7-495E-9456-3C09B456C7D3}"/>
                  </a:ext>
                </a:extLst>
              </p:cNvPr>
              <p:cNvSpPr txBox="1"/>
              <p:nvPr/>
            </p:nvSpPr>
            <p:spPr>
              <a:xfrm>
                <a:off x="123822" y="132400"/>
                <a:ext cx="3489807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At each iteration, product cost is matrices[i][0]*</a:t>
                </a:r>
              </a:p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matrices[k][1]*</a:t>
                </a:r>
              </a:p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matrices[j][1]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𝑖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≤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𝑘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&lt;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𝑗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)</m:t>
                      </m:r>
                    </m:oMath>
                  </m:oMathPara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same as in recursion</a:t>
                </a:r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D963BC-3BD7-495E-9456-3C09B456C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2" y="132400"/>
                <a:ext cx="3489807" cy="3539430"/>
              </a:xfrm>
              <a:prstGeom prst="rect">
                <a:avLst/>
              </a:prstGeom>
              <a:blipFill>
                <a:blip r:embed="rId2"/>
                <a:stretch>
                  <a:fillRect l="-3490" t="-1897" b="-39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07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7F6591E7-7D7F-4844-BDFB-197C578AE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284" y="1982450"/>
            <a:ext cx="11697433" cy="2893100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 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5FDB9"/>
                </a:solidFill>
                <a:effectLst/>
                <a:latin typeface="Consolas" panose="020B0609020204030204" pitchFamily="49" charset="0"/>
              </a:rPr>
              <a:t>"inf"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 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 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 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 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endParaRPr kumimoji="0" lang="fr-FR" altLang="fr-FR" sz="2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333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784EC712-B309-4939-82E6-2B3B038C0777}"/>
              </a:ext>
            </a:extLst>
          </p:cNvPr>
          <p:cNvSpPr/>
          <p:nvPr/>
        </p:nvSpPr>
        <p:spPr bwMode="auto">
          <a:xfrm>
            <a:off x="3285732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9A8E3E5-4B01-4BFD-BF96-DC46C1AA3518}"/>
              </a:ext>
            </a:extLst>
          </p:cNvPr>
          <p:cNvSpPr/>
          <p:nvPr/>
        </p:nvSpPr>
        <p:spPr bwMode="auto">
          <a:xfrm>
            <a:off x="2348976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17D4B8-9B22-4CBA-A60E-D87DF81A9B4B}"/>
              </a:ext>
            </a:extLst>
          </p:cNvPr>
          <p:cNvSpPr/>
          <p:nvPr/>
        </p:nvSpPr>
        <p:spPr bwMode="auto">
          <a:xfrm>
            <a:off x="4222489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5A27560-833E-4DD3-B968-DD47E38C836C}"/>
              </a:ext>
            </a:extLst>
          </p:cNvPr>
          <p:cNvSpPr/>
          <p:nvPr/>
        </p:nvSpPr>
        <p:spPr bwMode="auto">
          <a:xfrm>
            <a:off x="3285732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3DE6C2-550D-47EA-AB54-AE85710E0A8B}"/>
              </a:ext>
            </a:extLst>
          </p:cNvPr>
          <p:cNvSpPr/>
          <p:nvPr/>
        </p:nvSpPr>
        <p:spPr bwMode="auto">
          <a:xfrm>
            <a:off x="4222489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FFCFDC-325D-41CC-BC5F-A7D068E62ABC}"/>
              </a:ext>
            </a:extLst>
          </p:cNvPr>
          <p:cNvSpPr/>
          <p:nvPr/>
        </p:nvSpPr>
        <p:spPr bwMode="auto">
          <a:xfrm>
            <a:off x="5159245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253CA15-DCA8-4564-8647-37413D730CFF}"/>
              </a:ext>
            </a:extLst>
          </p:cNvPr>
          <p:cNvSpPr/>
          <p:nvPr/>
        </p:nvSpPr>
        <p:spPr bwMode="auto">
          <a:xfrm>
            <a:off x="6096001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1461DB0-9B39-4617-B55C-53381F3DEA86}"/>
              </a:ext>
            </a:extLst>
          </p:cNvPr>
          <p:cNvSpPr/>
          <p:nvPr/>
        </p:nvSpPr>
        <p:spPr bwMode="auto">
          <a:xfrm>
            <a:off x="5159245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0A24306-20B4-4967-B005-935D3A0C8528}"/>
              </a:ext>
            </a:extLst>
          </p:cNvPr>
          <p:cNvSpPr/>
          <p:nvPr/>
        </p:nvSpPr>
        <p:spPr bwMode="auto">
          <a:xfrm>
            <a:off x="6096001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56BC40-A143-4736-A148-54B1A26BEB17}"/>
              </a:ext>
            </a:extLst>
          </p:cNvPr>
          <p:cNvSpPr/>
          <p:nvPr/>
        </p:nvSpPr>
        <p:spPr bwMode="auto">
          <a:xfrm>
            <a:off x="7032758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2D6102C-03D8-4228-B07C-E9056F424D46}"/>
              </a:ext>
            </a:extLst>
          </p:cNvPr>
          <p:cNvSpPr/>
          <p:nvPr/>
        </p:nvSpPr>
        <p:spPr bwMode="auto">
          <a:xfrm>
            <a:off x="7032758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D00761-031B-4326-AFA4-BEDBFE55B76D}"/>
              </a:ext>
            </a:extLst>
          </p:cNvPr>
          <p:cNvSpPr/>
          <p:nvPr/>
        </p:nvSpPr>
        <p:spPr bwMode="auto">
          <a:xfrm>
            <a:off x="2348976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8129A0-7E2B-476C-8F6E-4D486BE9B73D}"/>
              </a:ext>
            </a:extLst>
          </p:cNvPr>
          <p:cNvSpPr/>
          <p:nvPr/>
        </p:nvSpPr>
        <p:spPr bwMode="auto">
          <a:xfrm>
            <a:off x="7969513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F167CC9-45D4-4B2E-9962-4618EA5998AC}"/>
              </a:ext>
            </a:extLst>
          </p:cNvPr>
          <p:cNvSpPr/>
          <p:nvPr/>
        </p:nvSpPr>
        <p:spPr bwMode="auto">
          <a:xfrm>
            <a:off x="2348976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A72F674-6072-420C-B836-61D6AC2457FF}"/>
              </a:ext>
            </a:extLst>
          </p:cNvPr>
          <p:cNvSpPr/>
          <p:nvPr/>
        </p:nvSpPr>
        <p:spPr bwMode="auto">
          <a:xfrm>
            <a:off x="3285732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46A67A2-1069-4072-BE9D-586E512FDF87}"/>
              </a:ext>
            </a:extLst>
          </p:cNvPr>
          <p:cNvSpPr/>
          <p:nvPr/>
        </p:nvSpPr>
        <p:spPr bwMode="auto">
          <a:xfrm>
            <a:off x="2348976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8210545-5D90-4A3D-BF1E-AE9136A57F12}"/>
              </a:ext>
            </a:extLst>
          </p:cNvPr>
          <p:cNvSpPr/>
          <p:nvPr/>
        </p:nvSpPr>
        <p:spPr bwMode="auto">
          <a:xfrm>
            <a:off x="4222489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38C7759-695F-43BF-9568-DAB79DC17169}"/>
              </a:ext>
            </a:extLst>
          </p:cNvPr>
          <p:cNvSpPr/>
          <p:nvPr/>
        </p:nvSpPr>
        <p:spPr bwMode="auto">
          <a:xfrm>
            <a:off x="3285732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354C6DA-1D49-4E20-AC32-080F70F97168}"/>
              </a:ext>
            </a:extLst>
          </p:cNvPr>
          <p:cNvSpPr/>
          <p:nvPr/>
        </p:nvSpPr>
        <p:spPr bwMode="auto">
          <a:xfrm>
            <a:off x="2348976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AE4A4A-DD31-4D13-B42D-1D392034A98B}"/>
              </a:ext>
            </a:extLst>
          </p:cNvPr>
          <p:cNvSpPr/>
          <p:nvPr/>
        </p:nvSpPr>
        <p:spPr bwMode="auto">
          <a:xfrm>
            <a:off x="4222489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37CEBC7-1259-4008-A441-AF2BAD34D62D}"/>
              </a:ext>
            </a:extLst>
          </p:cNvPr>
          <p:cNvSpPr/>
          <p:nvPr/>
        </p:nvSpPr>
        <p:spPr bwMode="auto">
          <a:xfrm>
            <a:off x="3285732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274C3A1-9702-42E4-BEAC-BAD76C8C2AB5}"/>
              </a:ext>
            </a:extLst>
          </p:cNvPr>
          <p:cNvSpPr/>
          <p:nvPr/>
        </p:nvSpPr>
        <p:spPr bwMode="auto">
          <a:xfrm>
            <a:off x="2348976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48515E-5384-42A5-9D8D-2F80569014CA}"/>
              </a:ext>
            </a:extLst>
          </p:cNvPr>
          <p:cNvSpPr/>
          <p:nvPr/>
        </p:nvSpPr>
        <p:spPr bwMode="auto">
          <a:xfrm>
            <a:off x="5159245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4E2DAC-7541-4481-BA46-6F1068DE0B52}"/>
              </a:ext>
            </a:extLst>
          </p:cNvPr>
          <p:cNvSpPr/>
          <p:nvPr/>
        </p:nvSpPr>
        <p:spPr bwMode="auto">
          <a:xfrm>
            <a:off x="4222489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2C431F7-BE84-459F-AA4B-EB1CC8E1D1CC}"/>
              </a:ext>
            </a:extLst>
          </p:cNvPr>
          <p:cNvSpPr/>
          <p:nvPr/>
        </p:nvSpPr>
        <p:spPr bwMode="auto">
          <a:xfrm>
            <a:off x="3285732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8BCFFEA-36D1-43DD-A8F0-A5E049B7D697}"/>
              </a:ext>
            </a:extLst>
          </p:cNvPr>
          <p:cNvSpPr/>
          <p:nvPr/>
        </p:nvSpPr>
        <p:spPr bwMode="auto">
          <a:xfrm>
            <a:off x="2348976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55B5757-DBEC-4BAA-B96C-2E9065A94339}"/>
              </a:ext>
            </a:extLst>
          </p:cNvPr>
          <p:cNvSpPr/>
          <p:nvPr/>
        </p:nvSpPr>
        <p:spPr bwMode="auto">
          <a:xfrm>
            <a:off x="6096001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2330EAB-9B37-4D94-82C4-18BBD4D8F110}"/>
              </a:ext>
            </a:extLst>
          </p:cNvPr>
          <p:cNvSpPr/>
          <p:nvPr/>
        </p:nvSpPr>
        <p:spPr bwMode="auto">
          <a:xfrm>
            <a:off x="5159245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CDCDBF9-FE13-4BEB-BC00-24B3829D281B}"/>
              </a:ext>
            </a:extLst>
          </p:cNvPr>
          <p:cNvSpPr/>
          <p:nvPr/>
        </p:nvSpPr>
        <p:spPr bwMode="auto">
          <a:xfrm>
            <a:off x="4222489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FB41B7E-28C6-4C86-BAE8-BD7D4C674B21}"/>
              </a:ext>
            </a:extLst>
          </p:cNvPr>
          <p:cNvSpPr/>
          <p:nvPr/>
        </p:nvSpPr>
        <p:spPr bwMode="auto">
          <a:xfrm>
            <a:off x="6096001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F3FF0CC-CAE5-4752-B9EE-18A9200639B5}"/>
              </a:ext>
            </a:extLst>
          </p:cNvPr>
          <p:cNvSpPr/>
          <p:nvPr/>
        </p:nvSpPr>
        <p:spPr bwMode="auto">
          <a:xfrm>
            <a:off x="5159245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D403F18-BECB-4B7C-ACD6-94504493D1B7}"/>
              </a:ext>
            </a:extLst>
          </p:cNvPr>
          <p:cNvSpPr/>
          <p:nvPr/>
        </p:nvSpPr>
        <p:spPr bwMode="auto">
          <a:xfrm>
            <a:off x="7032758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62D212E-90F7-40BF-84EA-2349C4167956}"/>
              </a:ext>
            </a:extLst>
          </p:cNvPr>
          <p:cNvSpPr/>
          <p:nvPr/>
        </p:nvSpPr>
        <p:spPr bwMode="auto">
          <a:xfrm>
            <a:off x="6096001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A18CE70-8435-4591-B569-8EC50D057F6C}"/>
              </a:ext>
            </a:extLst>
          </p:cNvPr>
          <p:cNvSpPr/>
          <p:nvPr/>
        </p:nvSpPr>
        <p:spPr bwMode="auto">
          <a:xfrm>
            <a:off x="5159245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741FDC6-399D-4C2B-BCE7-0371697E6099}"/>
              </a:ext>
            </a:extLst>
          </p:cNvPr>
          <p:cNvSpPr/>
          <p:nvPr/>
        </p:nvSpPr>
        <p:spPr bwMode="auto">
          <a:xfrm>
            <a:off x="7032758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62CB16C-5717-4D9F-A84F-F2ED57A668F5}"/>
              </a:ext>
            </a:extLst>
          </p:cNvPr>
          <p:cNvSpPr/>
          <p:nvPr/>
        </p:nvSpPr>
        <p:spPr bwMode="auto">
          <a:xfrm>
            <a:off x="6096001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97ED8DE-7250-44AE-B007-6A8FF1CFCE4B}"/>
              </a:ext>
            </a:extLst>
          </p:cNvPr>
          <p:cNvSpPr/>
          <p:nvPr/>
        </p:nvSpPr>
        <p:spPr bwMode="auto">
          <a:xfrm>
            <a:off x="7032758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5D2F723-AFAD-43D5-9BF4-03962A0665B8}"/>
              </a:ext>
            </a:extLst>
          </p:cNvPr>
          <p:cNvSpPr/>
          <p:nvPr/>
        </p:nvSpPr>
        <p:spPr bwMode="auto">
          <a:xfrm>
            <a:off x="7032758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21CAF74-8F79-4C73-8E54-3BBEC98A81FE}"/>
              </a:ext>
            </a:extLst>
          </p:cNvPr>
          <p:cNvSpPr/>
          <p:nvPr/>
        </p:nvSpPr>
        <p:spPr bwMode="auto">
          <a:xfrm>
            <a:off x="4222489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1FECF9D-B6FD-4DB9-BE64-6AECA3532786}"/>
              </a:ext>
            </a:extLst>
          </p:cNvPr>
          <p:cNvSpPr/>
          <p:nvPr/>
        </p:nvSpPr>
        <p:spPr bwMode="auto">
          <a:xfrm>
            <a:off x="3285732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564A1D2-0F99-4D5B-B841-931C1CA88836}"/>
              </a:ext>
            </a:extLst>
          </p:cNvPr>
          <p:cNvSpPr/>
          <p:nvPr/>
        </p:nvSpPr>
        <p:spPr bwMode="auto">
          <a:xfrm>
            <a:off x="6096001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2FA277F-EB74-4012-B919-59CE0A6601E3}"/>
              </a:ext>
            </a:extLst>
          </p:cNvPr>
          <p:cNvSpPr/>
          <p:nvPr/>
        </p:nvSpPr>
        <p:spPr bwMode="auto">
          <a:xfrm>
            <a:off x="5159245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53B654D-F3E5-426A-945E-2DB2407FCDA1}"/>
              </a:ext>
            </a:extLst>
          </p:cNvPr>
          <p:cNvSpPr/>
          <p:nvPr/>
        </p:nvSpPr>
        <p:spPr bwMode="auto">
          <a:xfrm>
            <a:off x="7032758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9B2F4C0-6077-4852-9D2D-A229A318C407}"/>
              </a:ext>
            </a:extLst>
          </p:cNvPr>
          <p:cNvSpPr/>
          <p:nvPr/>
        </p:nvSpPr>
        <p:spPr bwMode="auto">
          <a:xfrm>
            <a:off x="4222489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EC1CBD8-9FAB-431C-A48F-F66CDECE27F2}"/>
              </a:ext>
            </a:extLst>
          </p:cNvPr>
          <p:cNvSpPr/>
          <p:nvPr/>
        </p:nvSpPr>
        <p:spPr bwMode="auto">
          <a:xfrm>
            <a:off x="3285732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312D0AF-EC3C-49E1-A872-2FA526F8CDAB}"/>
              </a:ext>
            </a:extLst>
          </p:cNvPr>
          <p:cNvSpPr/>
          <p:nvPr/>
        </p:nvSpPr>
        <p:spPr bwMode="auto">
          <a:xfrm>
            <a:off x="2348976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1D27889-0E72-4F80-8009-C13E24A3064F}"/>
              </a:ext>
            </a:extLst>
          </p:cNvPr>
          <p:cNvSpPr/>
          <p:nvPr/>
        </p:nvSpPr>
        <p:spPr bwMode="auto">
          <a:xfrm>
            <a:off x="6096001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C3E2D0B-D51A-452B-8AD8-9E65CCFBBE34}"/>
              </a:ext>
            </a:extLst>
          </p:cNvPr>
          <p:cNvSpPr/>
          <p:nvPr/>
        </p:nvSpPr>
        <p:spPr bwMode="auto">
          <a:xfrm>
            <a:off x="5159245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E359729-58A6-409E-9297-935B90413F2C}"/>
              </a:ext>
            </a:extLst>
          </p:cNvPr>
          <p:cNvSpPr/>
          <p:nvPr/>
        </p:nvSpPr>
        <p:spPr bwMode="auto">
          <a:xfrm>
            <a:off x="7032758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FBB7B8A-139E-44A1-BE27-88E6FD89785D}"/>
              </a:ext>
            </a:extLst>
          </p:cNvPr>
          <p:cNvSpPr/>
          <p:nvPr/>
        </p:nvSpPr>
        <p:spPr bwMode="auto">
          <a:xfrm>
            <a:off x="7969513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FFC116B-5CB0-43CF-9711-692FDD069961}"/>
              </a:ext>
            </a:extLst>
          </p:cNvPr>
          <p:cNvSpPr/>
          <p:nvPr/>
        </p:nvSpPr>
        <p:spPr bwMode="auto">
          <a:xfrm>
            <a:off x="7969513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EDDD9A2-F237-4DD7-B972-BDC96B916234}"/>
              </a:ext>
            </a:extLst>
          </p:cNvPr>
          <p:cNvSpPr/>
          <p:nvPr/>
        </p:nvSpPr>
        <p:spPr bwMode="auto">
          <a:xfrm>
            <a:off x="7969513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53E2D90-C164-4EE0-8A34-70F9D3FB1BD0}"/>
              </a:ext>
            </a:extLst>
          </p:cNvPr>
          <p:cNvSpPr/>
          <p:nvPr/>
        </p:nvSpPr>
        <p:spPr bwMode="auto">
          <a:xfrm>
            <a:off x="7969513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39924C2-8199-4F5E-A475-A69F83ACA705}"/>
              </a:ext>
            </a:extLst>
          </p:cNvPr>
          <p:cNvSpPr/>
          <p:nvPr/>
        </p:nvSpPr>
        <p:spPr bwMode="auto">
          <a:xfrm>
            <a:off x="7969513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CEA5BE9-C704-4824-9CAC-0547BEB57350}"/>
              </a:ext>
            </a:extLst>
          </p:cNvPr>
          <p:cNvSpPr/>
          <p:nvPr/>
        </p:nvSpPr>
        <p:spPr bwMode="auto">
          <a:xfrm>
            <a:off x="7969513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4E36C9A-30A6-4784-99B1-37B570582523}"/>
              </a:ext>
            </a:extLst>
          </p:cNvPr>
          <p:cNvSpPr/>
          <p:nvPr/>
        </p:nvSpPr>
        <p:spPr bwMode="auto">
          <a:xfrm>
            <a:off x="7969513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87F267D-D2B7-4047-B081-C1DA145636C3}"/>
              </a:ext>
            </a:extLst>
          </p:cNvPr>
          <p:cNvSpPr/>
          <p:nvPr/>
        </p:nvSpPr>
        <p:spPr bwMode="auto">
          <a:xfrm>
            <a:off x="8906269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6981D96-BAA7-4F45-BB10-42591CF88FC9}"/>
              </a:ext>
            </a:extLst>
          </p:cNvPr>
          <p:cNvSpPr/>
          <p:nvPr/>
        </p:nvSpPr>
        <p:spPr bwMode="auto">
          <a:xfrm>
            <a:off x="8906269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B52273B-EF85-481E-8977-B3C23B120789}"/>
              </a:ext>
            </a:extLst>
          </p:cNvPr>
          <p:cNvSpPr/>
          <p:nvPr/>
        </p:nvSpPr>
        <p:spPr bwMode="auto">
          <a:xfrm>
            <a:off x="8906269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DEBC89A-0FFE-41D7-BBB3-7D3275DFE656}"/>
              </a:ext>
            </a:extLst>
          </p:cNvPr>
          <p:cNvSpPr/>
          <p:nvPr/>
        </p:nvSpPr>
        <p:spPr bwMode="auto">
          <a:xfrm>
            <a:off x="8906269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668BE1A-36C0-460F-B58E-C71F8E1C631B}"/>
              </a:ext>
            </a:extLst>
          </p:cNvPr>
          <p:cNvSpPr/>
          <p:nvPr/>
        </p:nvSpPr>
        <p:spPr bwMode="auto">
          <a:xfrm>
            <a:off x="8906269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C70D86A-0CCC-4D87-9F53-D30A33A79617}"/>
              </a:ext>
            </a:extLst>
          </p:cNvPr>
          <p:cNvSpPr/>
          <p:nvPr/>
        </p:nvSpPr>
        <p:spPr bwMode="auto">
          <a:xfrm>
            <a:off x="8906269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6D75DF8-500A-46B6-9F67-4C87F1297749}"/>
              </a:ext>
            </a:extLst>
          </p:cNvPr>
          <p:cNvSpPr/>
          <p:nvPr/>
        </p:nvSpPr>
        <p:spPr bwMode="auto">
          <a:xfrm>
            <a:off x="8906269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19D6040-22EC-4B5D-8D85-F5E70EF4FADA}"/>
              </a:ext>
            </a:extLst>
          </p:cNvPr>
          <p:cNvSpPr/>
          <p:nvPr/>
        </p:nvSpPr>
        <p:spPr bwMode="auto">
          <a:xfrm>
            <a:off x="8906269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252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600" dirty="0">
              <a:solidFill>
                <a:srgbClr val="F9AD57"/>
              </a:solidFill>
              <a:latin typeface="Eudoxus Sans Medium" pitchFamily="2" charset="0"/>
              <a:cs typeface="Eudoxus Sans Medium" pitchFamily="2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614B3E1-0BA9-4F0D-BCE2-09FBD339B9DB}"/>
              </a:ext>
            </a:extLst>
          </p:cNvPr>
          <p:cNvCxnSpPr>
            <a:cxnSpLocks/>
          </p:cNvCxnSpPr>
          <p:nvPr/>
        </p:nvCxnSpPr>
        <p:spPr>
          <a:xfrm>
            <a:off x="2007524" y="199727"/>
            <a:ext cx="8179968" cy="6441078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03FCBE5-A836-408C-BA8E-39B57BA5A696}"/>
              </a:ext>
            </a:extLst>
          </p:cNvPr>
          <p:cNvCxnSpPr>
            <a:cxnSpLocks/>
          </p:cNvCxnSpPr>
          <p:nvPr/>
        </p:nvCxnSpPr>
        <p:spPr>
          <a:xfrm>
            <a:off x="2901144" y="199727"/>
            <a:ext cx="7271556" cy="5725775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77C31D-0532-4BD5-AA38-753686A71EDD}"/>
              </a:ext>
            </a:extLst>
          </p:cNvPr>
          <p:cNvCxnSpPr>
            <a:cxnSpLocks/>
          </p:cNvCxnSpPr>
          <p:nvPr/>
        </p:nvCxnSpPr>
        <p:spPr>
          <a:xfrm>
            <a:off x="3880079" y="199727"/>
            <a:ext cx="6304397" cy="4964214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A6E877C-BA38-49A3-A5C7-E41801BDBC5F}"/>
              </a:ext>
            </a:extLst>
          </p:cNvPr>
          <p:cNvCxnSpPr>
            <a:cxnSpLocks/>
          </p:cNvCxnSpPr>
          <p:nvPr/>
        </p:nvCxnSpPr>
        <p:spPr>
          <a:xfrm>
            <a:off x="4774656" y="199727"/>
            <a:ext cx="5409820" cy="4259805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8C116CB-C115-48C7-BE53-61C185832ABB}"/>
              </a:ext>
            </a:extLst>
          </p:cNvPr>
          <p:cNvCxnSpPr>
            <a:cxnSpLocks/>
          </p:cNvCxnSpPr>
          <p:nvPr/>
        </p:nvCxnSpPr>
        <p:spPr>
          <a:xfrm>
            <a:off x="5753592" y="199727"/>
            <a:ext cx="4430884" cy="3488971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4AF72E4-D4C6-42A8-A9C5-FBCCC12DCBB5}"/>
              </a:ext>
            </a:extLst>
          </p:cNvPr>
          <p:cNvCxnSpPr>
            <a:cxnSpLocks/>
          </p:cNvCxnSpPr>
          <p:nvPr/>
        </p:nvCxnSpPr>
        <p:spPr>
          <a:xfrm>
            <a:off x="6689338" y="199727"/>
            <a:ext cx="3500509" cy="2756374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CE5725E-659E-4907-AEDC-10AF51F0A5FD}"/>
              </a:ext>
            </a:extLst>
          </p:cNvPr>
          <p:cNvCxnSpPr>
            <a:cxnSpLocks/>
          </p:cNvCxnSpPr>
          <p:nvPr/>
        </p:nvCxnSpPr>
        <p:spPr>
          <a:xfrm>
            <a:off x="7635619" y="199727"/>
            <a:ext cx="2548857" cy="2007023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8BC3C403-F364-4FD1-B576-240B865396BE}"/>
              </a:ext>
            </a:extLst>
          </p:cNvPr>
          <p:cNvCxnSpPr>
            <a:cxnSpLocks/>
          </p:cNvCxnSpPr>
          <p:nvPr/>
        </p:nvCxnSpPr>
        <p:spPr>
          <a:xfrm>
            <a:off x="8602778" y="199727"/>
            <a:ext cx="1581698" cy="1245462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238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B052D57D-A574-44AD-85FB-28D555A5EAE7}"/>
              </a:ext>
            </a:extLst>
          </p:cNvPr>
          <p:cNvSpPr/>
          <p:nvPr/>
        </p:nvSpPr>
        <p:spPr bwMode="auto">
          <a:xfrm>
            <a:off x="3285732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ECD81CA-46BD-4A42-9C74-68B94C4E8DDB}"/>
              </a:ext>
            </a:extLst>
          </p:cNvPr>
          <p:cNvSpPr/>
          <p:nvPr/>
        </p:nvSpPr>
        <p:spPr bwMode="auto">
          <a:xfrm>
            <a:off x="2348976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55482DD-4AAC-4D34-AA40-668746842579}"/>
              </a:ext>
            </a:extLst>
          </p:cNvPr>
          <p:cNvSpPr/>
          <p:nvPr/>
        </p:nvSpPr>
        <p:spPr bwMode="auto">
          <a:xfrm>
            <a:off x="4222489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3826D26-0005-4493-97F6-D2851E188A98}"/>
              </a:ext>
            </a:extLst>
          </p:cNvPr>
          <p:cNvSpPr/>
          <p:nvPr/>
        </p:nvSpPr>
        <p:spPr bwMode="auto">
          <a:xfrm>
            <a:off x="3285732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1B80A33-69CD-4664-B0AB-90928DF8DFD2}"/>
              </a:ext>
            </a:extLst>
          </p:cNvPr>
          <p:cNvSpPr/>
          <p:nvPr/>
        </p:nvSpPr>
        <p:spPr bwMode="auto">
          <a:xfrm>
            <a:off x="4222489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7618811-BB27-4679-88AA-57EB94277FD1}"/>
              </a:ext>
            </a:extLst>
          </p:cNvPr>
          <p:cNvSpPr/>
          <p:nvPr/>
        </p:nvSpPr>
        <p:spPr bwMode="auto">
          <a:xfrm>
            <a:off x="5159245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D34467C-8F17-4DC3-8756-74478B9C43FE}"/>
              </a:ext>
            </a:extLst>
          </p:cNvPr>
          <p:cNvSpPr/>
          <p:nvPr/>
        </p:nvSpPr>
        <p:spPr bwMode="auto">
          <a:xfrm>
            <a:off x="6096001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1E67421-2D01-43E5-B50F-7D6EC08E93E9}"/>
              </a:ext>
            </a:extLst>
          </p:cNvPr>
          <p:cNvSpPr/>
          <p:nvPr/>
        </p:nvSpPr>
        <p:spPr bwMode="auto">
          <a:xfrm>
            <a:off x="5159245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197B8DB-BFEB-4304-9E95-82316FC6C55D}"/>
              </a:ext>
            </a:extLst>
          </p:cNvPr>
          <p:cNvSpPr/>
          <p:nvPr/>
        </p:nvSpPr>
        <p:spPr bwMode="auto">
          <a:xfrm>
            <a:off x="6096001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173FCAC-C415-4A27-82E7-1F3A88590E1F}"/>
              </a:ext>
            </a:extLst>
          </p:cNvPr>
          <p:cNvSpPr/>
          <p:nvPr/>
        </p:nvSpPr>
        <p:spPr bwMode="auto">
          <a:xfrm>
            <a:off x="7032758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941B1F2-BDE9-431C-B55C-A689920F1AAD}"/>
              </a:ext>
            </a:extLst>
          </p:cNvPr>
          <p:cNvSpPr/>
          <p:nvPr/>
        </p:nvSpPr>
        <p:spPr bwMode="auto">
          <a:xfrm>
            <a:off x="7032758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8B23D8D-0876-40C1-99C4-3A9231EE3FFD}"/>
              </a:ext>
            </a:extLst>
          </p:cNvPr>
          <p:cNvSpPr/>
          <p:nvPr/>
        </p:nvSpPr>
        <p:spPr bwMode="auto">
          <a:xfrm>
            <a:off x="2348976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584C4FB-CAC8-4139-BADA-E36CFDB6846B}"/>
              </a:ext>
            </a:extLst>
          </p:cNvPr>
          <p:cNvSpPr/>
          <p:nvPr/>
        </p:nvSpPr>
        <p:spPr bwMode="auto">
          <a:xfrm>
            <a:off x="7969513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8895860-4B7A-4571-A841-392811C696F2}"/>
              </a:ext>
            </a:extLst>
          </p:cNvPr>
          <p:cNvSpPr/>
          <p:nvPr/>
        </p:nvSpPr>
        <p:spPr bwMode="auto">
          <a:xfrm>
            <a:off x="2348976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941C3B4-B969-4A3E-9BB8-A5E2518B9AB8}"/>
              </a:ext>
            </a:extLst>
          </p:cNvPr>
          <p:cNvSpPr/>
          <p:nvPr/>
        </p:nvSpPr>
        <p:spPr bwMode="auto">
          <a:xfrm>
            <a:off x="3285732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BA24B16-980E-49A0-B3CF-FB5DBA7CDFE6}"/>
              </a:ext>
            </a:extLst>
          </p:cNvPr>
          <p:cNvSpPr/>
          <p:nvPr/>
        </p:nvSpPr>
        <p:spPr bwMode="auto">
          <a:xfrm>
            <a:off x="2348976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8D89CB5-4B8E-4CBD-8FC0-EF83E88D731C}"/>
              </a:ext>
            </a:extLst>
          </p:cNvPr>
          <p:cNvSpPr/>
          <p:nvPr/>
        </p:nvSpPr>
        <p:spPr bwMode="auto">
          <a:xfrm>
            <a:off x="4222489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BD204D7-2D30-49DB-B69B-0AA7851E2DEC}"/>
              </a:ext>
            </a:extLst>
          </p:cNvPr>
          <p:cNvSpPr/>
          <p:nvPr/>
        </p:nvSpPr>
        <p:spPr bwMode="auto">
          <a:xfrm>
            <a:off x="3285732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B5618EF-59D7-458A-BE48-BF273273745C}"/>
              </a:ext>
            </a:extLst>
          </p:cNvPr>
          <p:cNvSpPr/>
          <p:nvPr/>
        </p:nvSpPr>
        <p:spPr bwMode="auto">
          <a:xfrm>
            <a:off x="2348976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3D6C7FE-869F-4CC8-BE7C-8CE9C85C5D51}"/>
              </a:ext>
            </a:extLst>
          </p:cNvPr>
          <p:cNvSpPr/>
          <p:nvPr/>
        </p:nvSpPr>
        <p:spPr bwMode="auto">
          <a:xfrm>
            <a:off x="4222489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CDAEB9E-2444-4CB7-B233-CC43E1527684}"/>
              </a:ext>
            </a:extLst>
          </p:cNvPr>
          <p:cNvSpPr/>
          <p:nvPr/>
        </p:nvSpPr>
        <p:spPr bwMode="auto">
          <a:xfrm>
            <a:off x="3285732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8E5894D-392D-4C3D-BBD3-891240128FD6}"/>
              </a:ext>
            </a:extLst>
          </p:cNvPr>
          <p:cNvSpPr/>
          <p:nvPr/>
        </p:nvSpPr>
        <p:spPr bwMode="auto">
          <a:xfrm>
            <a:off x="2348976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F0225B6-7434-46C8-97BB-16D2EDDF5705}"/>
              </a:ext>
            </a:extLst>
          </p:cNvPr>
          <p:cNvSpPr/>
          <p:nvPr/>
        </p:nvSpPr>
        <p:spPr bwMode="auto">
          <a:xfrm>
            <a:off x="5159245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4F323FA-4484-4B2A-AE29-9E2EA7DDED5A}"/>
              </a:ext>
            </a:extLst>
          </p:cNvPr>
          <p:cNvSpPr/>
          <p:nvPr/>
        </p:nvSpPr>
        <p:spPr bwMode="auto">
          <a:xfrm>
            <a:off x="4222489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92924FF-719C-4B83-95B7-C2E161867A80}"/>
              </a:ext>
            </a:extLst>
          </p:cNvPr>
          <p:cNvSpPr/>
          <p:nvPr/>
        </p:nvSpPr>
        <p:spPr bwMode="auto">
          <a:xfrm>
            <a:off x="3285732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BCC6C9E-2F9E-457F-BFDD-AE18787C7EF4}"/>
              </a:ext>
            </a:extLst>
          </p:cNvPr>
          <p:cNvSpPr/>
          <p:nvPr/>
        </p:nvSpPr>
        <p:spPr bwMode="auto">
          <a:xfrm>
            <a:off x="2348976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DD95CD-84AB-4BEE-A570-30541C8FCF15}"/>
              </a:ext>
            </a:extLst>
          </p:cNvPr>
          <p:cNvSpPr/>
          <p:nvPr/>
        </p:nvSpPr>
        <p:spPr bwMode="auto">
          <a:xfrm>
            <a:off x="6096001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30BE67F-4E63-43A6-8EAD-5CBC6FDBA343}"/>
              </a:ext>
            </a:extLst>
          </p:cNvPr>
          <p:cNvSpPr/>
          <p:nvPr/>
        </p:nvSpPr>
        <p:spPr bwMode="auto">
          <a:xfrm>
            <a:off x="5159245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F01EB4A-23AA-4C9A-85A1-156BFF9D49A1}"/>
              </a:ext>
            </a:extLst>
          </p:cNvPr>
          <p:cNvSpPr/>
          <p:nvPr/>
        </p:nvSpPr>
        <p:spPr bwMode="auto">
          <a:xfrm>
            <a:off x="4222489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[2][2]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F0B17D-91B5-416D-86B0-59FB0E96198B}"/>
              </a:ext>
            </a:extLst>
          </p:cNvPr>
          <p:cNvSpPr/>
          <p:nvPr/>
        </p:nvSpPr>
        <p:spPr bwMode="auto">
          <a:xfrm>
            <a:off x="6096001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085157F-9EB6-4E20-AB78-5A511AEB197C}"/>
              </a:ext>
            </a:extLst>
          </p:cNvPr>
          <p:cNvSpPr/>
          <p:nvPr/>
        </p:nvSpPr>
        <p:spPr bwMode="auto">
          <a:xfrm>
            <a:off x="5159245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E6672AE-D164-42D8-839F-950C57A7B84E}"/>
              </a:ext>
            </a:extLst>
          </p:cNvPr>
          <p:cNvSpPr/>
          <p:nvPr/>
        </p:nvSpPr>
        <p:spPr bwMode="auto">
          <a:xfrm>
            <a:off x="7032758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BA9408B-8DBC-4B6E-8DF1-C961CA557459}"/>
              </a:ext>
            </a:extLst>
          </p:cNvPr>
          <p:cNvSpPr/>
          <p:nvPr/>
        </p:nvSpPr>
        <p:spPr bwMode="auto">
          <a:xfrm>
            <a:off x="6096001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CD8680AE-23F2-4276-810D-59628D0B2F76}"/>
              </a:ext>
            </a:extLst>
          </p:cNvPr>
          <p:cNvSpPr/>
          <p:nvPr/>
        </p:nvSpPr>
        <p:spPr bwMode="auto">
          <a:xfrm>
            <a:off x="5159245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[3][3]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79F16F6-759F-4C49-B3BA-EEC432CBD8AC}"/>
              </a:ext>
            </a:extLst>
          </p:cNvPr>
          <p:cNvSpPr/>
          <p:nvPr/>
        </p:nvSpPr>
        <p:spPr bwMode="auto">
          <a:xfrm>
            <a:off x="7032758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0703E3F-CD4D-4479-A179-BF59F310AB70}"/>
              </a:ext>
            </a:extLst>
          </p:cNvPr>
          <p:cNvSpPr/>
          <p:nvPr/>
        </p:nvSpPr>
        <p:spPr bwMode="auto">
          <a:xfrm>
            <a:off x="6096001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[4][4]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03E7457-51DB-4D80-8796-13E9A10C0C75}"/>
              </a:ext>
            </a:extLst>
          </p:cNvPr>
          <p:cNvSpPr/>
          <p:nvPr/>
        </p:nvSpPr>
        <p:spPr bwMode="auto">
          <a:xfrm>
            <a:off x="7032758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8ADF571E-0857-4CCB-BC97-91C808CBA6D2}"/>
              </a:ext>
            </a:extLst>
          </p:cNvPr>
          <p:cNvSpPr/>
          <p:nvPr/>
        </p:nvSpPr>
        <p:spPr bwMode="auto">
          <a:xfrm>
            <a:off x="7032758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[5][5]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540C833-9C25-417F-813D-78F49F3A229B}"/>
              </a:ext>
            </a:extLst>
          </p:cNvPr>
          <p:cNvSpPr/>
          <p:nvPr/>
        </p:nvSpPr>
        <p:spPr bwMode="auto">
          <a:xfrm>
            <a:off x="4222489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AC03180-B38E-4784-879A-1BB616188249}"/>
              </a:ext>
            </a:extLst>
          </p:cNvPr>
          <p:cNvSpPr/>
          <p:nvPr/>
        </p:nvSpPr>
        <p:spPr bwMode="auto">
          <a:xfrm>
            <a:off x="3285732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[1][1]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A536C5D-CDA8-49D2-B969-CBBAA1A45FFC}"/>
              </a:ext>
            </a:extLst>
          </p:cNvPr>
          <p:cNvSpPr/>
          <p:nvPr/>
        </p:nvSpPr>
        <p:spPr bwMode="auto">
          <a:xfrm>
            <a:off x="6096001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87E2E20-ACB1-4E18-9268-4E781047521A}"/>
              </a:ext>
            </a:extLst>
          </p:cNvPr>
          <p:cNvSpPr/>
          <p:nvPr/>
        </p:nvSpPr>
        <p:spPr bwMode="auto">
          <a:xfrm>
            <a:off x="5159245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1FEFFC9-32B1-4865-BEDD-2C0D665E193C}"/>
              </a:ext>
            </a:extLst>
          </p:cNvPr>
          <p:cNvSpPr/>
          <p:nvPr/>
        </p:nvSpPr>
        <p:spPr bwMode="auto">
          <a:xfrm>
            <a:off x="7032758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F10B06D-EA2E-456E-9EC1-6F9FE331272B}"/>
              </a:ext>
            </a:extLst>
          </p:cNvPr>
          <p:cNvSpPr/>
          <p:nvPr/>
        </p:nvSpPr>
        <p:spPr bwMode="auto">
          <a:xfrm>
            <a:off x="4222489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46809A5-81E4-4885-B753-645D12F8D68C}"/>
              </a:ext>
            </a:extLst>
          </p:cNvPr>
          <p:cNvSpPr/>
          <p:nvPr/>
        </p:nvSpPr>
        <p:spPr bwMode="auto">
          <a:xfrm>
            <a:off x="3285732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E41600A-4FA1-47CE-A42A-E9C9FDBDEE32}"/>
              </a:ext>
            </a:extLst>
          </p:cNvPr>
          <p:cNvSpPr/>
          <p:nvPr/>
        </p:nvSpPr>
        <p:spPr bwMode="auto">
          <a:xfrm>
            <a:off x="2348976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[0][0]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E200590-8A38-4413-817D-2E17E6AAAA94}"/>
              </a:ext>
            </a:extLst>
          </p:cNvPr>
          <p:cNvSpPr/>
          <p:nvPr/>
        </p:nvSpPr>
        <p:spPr bwMode="auto">
          <a:xfrm>
            <a:off x="6096001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68598C2-F0D8-44EA-9DDA-0A405D3F3336}"/>
              </a:ext>
            </a:extLst>
          </p:cNvPr>
          <p:cNvSpPr/>
          <p:nvPr/>
        </p:nvSpPr>
        <p:spPr bwMode="auto">
          <a:xfrm>
            <a:off x="5159245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AFA80B89-D1C1-4031-A9CF-86857E5EC5A1}"/>
              </a:ext>
            </a:extLst>
          </p:cNvPr>
          <p:cNvSpPr/>
          <p:nvPr/>
        </p:nvSpPr>
        <p:spPr bwMode="auto">
          <a:xfrm>
            <a:off x="7032758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4613105-93D8-4C25-A768-EDDFA6954DE8}"/>
              </a:ext>
            </a:extLst>
          </p:cNvPr>
          <p:cNvSpPr/>
          <p:nvPr/>
        </p:nvSpPr>
        <p:spPr bwMode="auto">
          <a:xfrm>
            <a:off x="7969513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AC81975-2248-4D72-B1DD-8B520690F83A}"/>
              </a:ext>
            </a:extLst>
          </p:cNvPr>
          <p:cNvSpPr/>
          <p:nvPr/>
        </p:nvSpPr>
        <p:spPr bwMode="auto">
          <a:xfrm>
            <a:off x="7969513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C142A7C4-E96F-4526-B33C-03C9E30F106D}"/>
              </a:ext>
            </a:extLst>
          </p:cNvPr>
          <p:cNvSpPr/>
          <p:nvPr/>
        </p:nvSpPr>
        <p:spPr bwMode="auto">
          <a:xfrm>
            <a:off x="7969513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8B04C9C-78A3-4256-9106-9CEE4D0CB389}"/>
              </a:ext>
            </a:extLst>
          </p:cNvPr>
          <p:cNvSpPr/>
          <p:nvPr/>
        </p:nvSpPr>
        <p:spPr bwMode="auto">
          <a:xfrm>
            <a:off x="7969513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19B4C40-AC37-4AC6-97BF-B3978732D118}"/>
              </a:ext>
            </a:extLst>
          </p:cNvPr>
          <p:cNvSpPr/>
          <p:nvPr/>
        </p:nvSpPr>
        <p:spPr bwMode="auto">
          <a:xfrm>
            <a:off x="7969513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[6][6]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1587624-1EAD-469A-B66A-5041801AA789}"/>
              </a:ext>
            </a:extLst>
          </p:cNvPr>
          <p:cNvSpPr/>
          <p:nvPr/>
        </p:nvSpPr>
        <p:spPr bwMode="auto">
          <a:xfrm>
            <a:off x="7969513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514F714-5435-4AFD-8B22-F15328E28B02}"/>
              </a:ext>
            </a:extLst>
          </p:cNvPr>
          <p:cNvSpPr/>
          <p:nvPr/>
        </p:nvSpPr>
        <p:spPr bwMode="auto">
          <a:xfrm>
            <a:off x="7969513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3F6E891A-6BF2-4600-ABB8-4C0EDD2799F3}"/>
              </a:ext>
            </a:extLst>
          </p:cNvPr>
          <p:cNvSpPr/>
          <p:nvPr/>
        </p:nvSpPr>
        <p:spPr bwMode="auto">
          <a:xfrm>
            <a:off x="8906269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82581AD-BE5B-475D-BC45-959DA9BEA33B}"/>
              </a:ext>
            </a:extLst>
          </p:cNvPr>
          <p:cNvSpPr/>
          <p:nvPr/>
        </p:nvSpPr>
        <p:spPr bwMode="auto">
          <a:xfrm>
            <a:off x="8906269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4986774-66CB-4A34-934C-214C4854E5FE}"/>
              </a:ext>
            </a:extLst>
          </p:cNvPr>
          <p:cNvSpPr/>
          <p:nvPr/>
        </p:nvSpPr>
        <p:spPr bwMode="auto">
          <a:xfrm>
            <a:off x="8906269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B0D5DA-25E5-4DCB-9B48-798840AC661D}"/>
              </a:ext>
            </a:extLst>
          </p:cNvPr>
          <p:cNvSpPr/>
          <p:nvPr/>
        </p:nvSpPr>
        <p:spPr bwMode="auto">
          <a:xfrm>
            <a:off x="8906269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6650656-B2D9-474B-901F-E123AE6BB55F}"/>
              </a:ext>
            </a:extLst>
          </p:cNvPr>
          <p:cNvSpPr/>
          <p:nvPr/>
        </p:nvSpPr>
        <p:spPr bwMode="auto">
          <a:xfrm>
            <a:off x="8906269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8E36D45-A793-452C-9768-0A779F005ABE}"/>
              </a:ext>
            </a:extLst>
          </p:cNvPr>
          <p:cNvSpPr/>
          <p:nvPr/>
        </p:nvSpPr>
        <p:spPr bwMode="auto">
          <a:xfrm>
            <a:off x="8906269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[7][7]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D7D9FAD-14A3-441F-ADA3-39930022D8FE}"/>
              </a:ext>
            </a:extLst>
          </p:cNvPr>
          <p:cNvSpPr/>
          <p:nvPr/>
        </p:nvSpPr>
        <p:spPr bwMode="auto">
          <a:xfrm>
            <a:off x="8906269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F923C51B-B1A2-4E6B-979D-52791022DBE4}"/>
              </a:ext>
            </a:extLst>
          </p:cNvPr>
          <p:cNvSpPr/>
          <p:nvPr/>
        </p:nvSpPr>
        <p:spPr bwMode="auto">
          <a:xfrm>
            <a:off x="8906269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252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B052D57D-A574-44AD-85FB-28D555A5EAE7}"/>
              </a:ext>
            </a:extLst>
          </p:cNvPr>
          <p:cNvSpPr/>
          <p:nvPr/>
        </p:nvSpPr>
        <p:spPr bwMode="auto">
          <a:xfrm>
            <a:off x="3285732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ECD81CA-46BD-4A42-9C74-68B94C4E8DDB}"/>
              </a:ext>
            </a:extLst>
          </p:cNvPr>
          <p:cNvSpPr/>
          <p:nvPr/>
        </p:nvSpPr>
        <p:spPr bwMode="auto">
          <a:xfrm>
            <a:off x="2348976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55482DD-4AAC-4D34-AA40-668746842579}"/>
              </a:ext>
            </a:extLst>
          </p:cNvPr>
          <p:cNvSpPr/>
          <p:nvPr/>
        </p:nvSpPr>
        <p:spPr bwMode="auto">
          <a:xfrm>
            <a:off x="4222489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3826D26-0005-4493-97F6-D2851E188A98}"/>
              </a:ext>
            </a:extLst>
          </p:cNvPr>
          <p:cNvSpPr/>
          <p:nvPr/>
        </p:nvSpPr>
        <p:spPr bwMode="auto">
          <a:xfrm>
            <a:off x="3285732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1B80A33-69CD-4664-B0AB-90928DF8DFD2}"/>
              </a:ext>
            </a:extLst>
          </p:cNvPr>
          <p:cNvSpPr/>
          <p:nvPr/>
        </p:nvSpPr>
        <p:spPr bwMode="auto">
          <a:xfrm>
            <a:off x="4222489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7618811-BB27-4679-88AA-57EB94277FD1}"/>
              </a:ext>
            </a:extLst>
          </p:cNvPr>
          <p:cNvSpPr/>
          <p:nvPr/>
        </p:nvSpPr>
        <p:spPr bwMode="auto">
          <a:xfrm>
            <a:off x="5159245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D34467C-8F17-4DC3-8756-74478B9C43FE}"/>
              </a:ext>
            </a:extLst>
          </p:cNvPr>
          <p:cNvSpPr/>
          <p:nvPr/>
        </p:nvSpPr>
        <p:spPr bwMode="auto">
          <a:xfrm>
            <a:off x="6096001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1E67421-2D01-43E5-B50F-7D6EC08E93E9}"/>
              </a:ext>
            </a:extLst>
          </p:cNvPr>
          <p:cNvSpPr/>
          <p:nvPr/>
        </p:nvSpPr>
        <p:spPr bwMode="auto">
          <a:xfrm>
            <a:off x="5159245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197B8DB-BFEB-4304-9E95-82316FC6C55D}"/>
              </a:ext>
            </a:extLst>
          </p:cNvPr>
          <p:cNvSpPr/>
          <p:nvPr/>
        </p:nvSpPr>
        <p:spPr bwMode="auto">
          <a:xfrm>
            <a:off x="6096001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173FCAC-C415-4A27-82E7-1F3A88590E1F}"/>
              </a:ext>
            </a:extLst>
          </p:cNvPr>
          <p:cNvSpPr/>
          <p:nvPr/>
        </p:nvSpPr>
        <p:spPr bwMode="auto">
          <a:xfrm>
            <a:off x="7032758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941B1F2-BDE9-431C-B55C-A689920F1AAD}"/>
              </a:ext>
            </a:extLst>
          </p:cNvPr>
          <p:cNvSpPr/>
          <p:nvPr/>
        </p:nvSpPr>
        <p:spPr bwMode="auto">
          <a:xfrm>
            <a:off x="7032758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8B23D8D-0876-40C1-99C4-3A9231EE3FFD}"/>
              </a:ext>
            </a:extLst>
          </p:cNvPr>
          <p:cNvSpPr/>
          <p:nvPr/>
        </p:nvSpPr>
        <p:spPr bwMode="auto">
          <a:xfrm>
            <a:off x="2348976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584C4FB-CAC8-4139-BADA-E36CFDB6846B}"/>
              </a:ext>
            </a:extLst>
          </p:cNvPr>
          <p:cNvSpPr/>
          <p:nvPr/>
        </p:nvSpPr>
        <p:spPr bwMode="auto">
          <a:xfrm>
            <a:off x="7969513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8895860-4B7A-4571-A841-392811C696F2}"/>
              </a:ext>
            </a:extLst>
          </p:cNvPr>
          <p:cNvSpPr/>
          <p:nvPr/>
        </p:nvSpPr>
        <p:spPr bwMode="auto">
          <a:xfrm>
            <a:off x="2348976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941C3B4-B969-4A3E-9BB8-A5E2518B9AB8}"/>
              </a:ext>
            </a:extLst>
          </p:cNvPr>
          <p:cNvSpPr/>
          <p:nvPr/>
        </p:nvSpPr>
        <p:spPr bwMode="auto">
          <a:xfrm>
            <a:off x="3285732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BA24B16-980E-49A0-B3CF-FB5DBA7CDFE6}"/>
              </a:ext>
            </a:extLst>
          </p:cNvPr>
          <p:cNvSpPr/>
          <p:nvPr/>
        </p:nvSpPr>
        <p:spPr bwMode="auto">
          <a:xfrm>
            <a:off x="2348976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8D89CB5-4B8E-4CBD-8FC0-EF83E88D731C}"/>
              </a:ext>
            </a:extLst>
          </p:cNvPr>
          <p:cNvSpPr/>
          <p:nvPr/>
        </p:nvSpPr>
        <p:spPr bwMode="auto">
          <a:xfrm>
            <a:off x="4222489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BD204D7-2D30-49DB-B69B-0AA7851E2DEC}"/>
              </a:ext>
            </a:extLst>
          </p:cNvPr>
          <p:cNvSpPr/>
          <p:nvPr/>
        </p:nvSpPr>
        <p:spPr bwMode="auto">
          <a:xfrm>
            <a:off x="3285732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B5618EF-59D7-458A-BE48-BF273273745C}"/>
              </a:ext>
            </a:extLst>
          </p:cNvPr>
          <p:cNvSpPr/>
          <p:nvPr/>
        </p:nvSpPr>
        <p:spPr bwMode="auto">
          <a:xfrm>
            <a:off x="2348976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3D6C7FE-869F-4CC8-BE7C-8CE9C85C5D51}"/>
              </a:ext>
            </a:extLst>
          </p:cNvPr>
          <p:cNvSpPr/>
          <p:nvPr/>
        </p:nvSpPr>
        <p:spPr bwMode="auto">
          <a:xfrm>
            <a:off x="4222489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CDAEB9E-2444-4CB7-B233-CC43E1527684}"/>
              </a:ext>
            </a:extLst>
          </p:cNvPr>
          <p:cNvSpPr/>
          <p:nvPr/>
        </p:nvSpPr>
        <p:spPr bwMode="auto">
          <a:xfrm>
            <a:off x="3285732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8E5894D-392D-4C3D-BBD3-891240128FD6}"/>
              </a:ext>
            </a:extLst>
          </p:cNvPr>
          <p:cNvSpPr/>
          <p:nvPr/>
        </p:nvSpPr>
        <p:spPr bwMode="auto">
          <a:xfrm>
            <a:off x="2348976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F0225B6-7434-46C8-97BB-16D2EDDF5705}"/>
              </a:ext>
            </a:extLst>
          </p:cNvPr>
          <p:cNvSpPr/>
          <p:nvPr/>
        </p:nvSpPr>
        <p:spPr bwMode="auto">
          <a:xfrm>
            <a:off x="5159245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4F323FA-4484-4B2A-AE29-9E2EA7DDED5A}"/>
              </a:ext>
            </a:extLst>
          </p:cNvPr>
          <p:cNvSpPr/>
          <p:nvPr/>
        </p:nvSpPr>
        <p:spPr bwMode="auto">
          <a:xfrm>
            <a:off x="4222489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92924FF-719C-4B83-95B7-C2E161867A80}"/>
              </a:ext>
            </a:extLst>
          </p:cNvPr>
          <p:cNvSpPr/>
          <p:nvPr/>
        </p:nvSpPr>
        <p:spPr bwMode="auto">
          <a:xfrm>
            <a:off x="3285732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BCC6C9E-2F9E-457F-BFDD-AE18787C7EF4}"/>
              </a:ext>
            </a:extLst>
          </p:cNvPr>
          <p:cNvSpPr/>
          <p:nvPr/>
        </p:nvSpPr>
        <p:spPr bwMode="auto">
          <a:xfrm>
            <a:off x="2348976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DD95CD-84AB-4BEE-A570-30541C8FCF15}"/>
              </a:ext>
            </a:extLst>
          </p:cNvPr>
          <p:cNvSpPr/>
          <p:nvPr/>
        </p:nvSpPr>
        <p:spPr bwMode="auto">
          <a:xfrm>
            <a:off x="6096001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30BE67F-4E63-43A6-8EAD-5CBC6FDBA343}"/>
              </a:ext>
            </a:extLst>
          </p:cNvPr>
          <p:cNvSpPr/>
          <p:nvPr/>
        </p:nvSpPr>
        <p:spPr bwMode="auto">
          <a:xfrm>
            <a:off x="5159245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F01EB4A-23AA-4C9A-85A1-156BFF9D49A1}"/>
              </a:ext>
            </a:extLst>
          </p:cNvPr>
          <p:cNvSpPr/>
          <p:nvPr/>
        </p:nvSpPr>
        <p:spPr bwMode="auto">
          <a:xfrm>
            <a:off x="4222489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[2][2]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F0B17D-91B5-416D-86B0-59FB0E96198B}"/>
              </a:ext>
            </a:extLst>
          </p:cNvPr>
          <p:cNvSpPr/>
          <p:nvPr/>
        </p:nvSpPr>
        <p:spPr bwMode="auto">
          <a:xfrm>
            <a:off x="6096001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085157F-9EB6-4E20-AB78-5A511AEB197C}"/>
              </a:ext>
            </a:extLst>
          </p:cNvPr>
          <p:cNvSpPr/>
          <p:nvPr/>
        </p:nvSpPr>
        <p:spPr bwMode="auto">
          <a:xfrm>
            <a:off x="5159245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[2][3]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E6672AE-D164-42D8-839F-950C57A7B84E}"/>
              </a:ext>
            </a:extLst>
          </p:cNvPr>
          <p:cNvSpPr/>
          <p:nvPr/>
        </p:nvSpPr>
        <p:spPr bwMode="auto">
          <a:xfrm>
            <a:off x="7032758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BA9408B-8DBC-4B6E-8DF1-C961CA557459}"/>
              </a:ext>
            </a:extLst>
          </p:cNvPr>
          <p:cNvSpPr/>
          <p:nvPr/>
        </p:nvSpPr>
        <p:spPr bwMode="auto">
          <a:xfrm>
            <a:off x="6096001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[3][4]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CD8680AE-23F2-4276-810D-59628D0B2F76}"/>
              </a:ext>
            </a:extLst>
          </p:cNvPr>
          <p:cNvSpPr/>
          <p:nvPr/>
        </p:nvSpPr>
        <p:spPr bwMode="auto">
          <a:xfrm>
            <a:off x="5159245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[3][3]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79F16F6-759F-4C49-B3BA-EEC432CBD8AC}"/>
              </a:ext>
            </a:extLst>
          </p:cNvPr>
          <p:cNvSpPr/>
          <p:nvPr/>
        </p:nvSpPr>
        <p:spPr bwMode="auto">
          <a:xfrm>
            <a:off x="7032758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0703E3F-CD4D-4479-A179-BF59F310AB70}"/>
              </a:ext>
            </a:extLst>
          </p:cNvPr>
          <p:cNvSpPr/>
          <p:nvPr/>
        </p:nvSpPr>
        <p:spPr bwMode="auto">
          <a:xfrm>
            <a:off x="6096001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[4][4]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03E7457-51DB-4D80-8796-13E9A10C0C75}"/>
              </a:ext>
            </a:extLst>
          </p:cNvPr>
          <p:cNvSpPr/>
          <p:nvPr/>
        </p:nvSpPr>
        <p:spPr bwMode="auto">
          <a:xfrm>
            <a:off x="7032758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[4][5]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8ADF571E-0857-4CCB-BC97-91C808CBA6D2}"/>
              </a:ext>
            </a:extLst>
          </p:cNvPr>
          <p:cNvSpPr/>
          <p:nvPr/>
        </p:nvSpPr>
        <p:spPr bwMode="auto">
          <a:xfrm>
            <a:off x="7032758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[5][5]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540C833-9C25-417F-813D-78F49F3A229B}"/>
              </a:ext>
            </a:extLst>
          </p:cNvPr>
          <p:cNvSpPr/>
          <p:nvPr/>
        </p:nvSpPr>
        <p:spPr bwMode="auto">
          <a:xfrm>
            <a:off x="4222489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[1][2]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AC03180-B38E-4784-879A-1BB616188249}"/>
              </a:ext>
            </a:extLst>
          </p:cNvPr>
          <p:cNvSpPr/>
          <p:nvPr/>
        </p:nvSpPr>
        <p:spPr bwMode="auto">
          <a:xfrm>
            <a:off x="3285732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[1][1]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A536C5D-CDA8-49D2-B969-CBBAA1A45FFC}"/>
              </a:ext>
            </a:extLst>
          </p:cNvPr>
          <p:cNvSpPr/>
          <p:nvPr/>
        </p:nvSpPr>
        <p:spPr bwMode="auto">
          <a:xfrm>
            <a:off x="6096001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87E2E20-ACB1-4E18-9268-4E781047521A}"/>
              </a:ext>
            </a:extLst>
          </p:cNvPr>
          <p:cNvSpPr/>
          <p:nvPr/>
        </p:nvSpPr>
        <p:spPr bwMode="auto">
          <a:xfrm>
            <a:off x="5159245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1FEFFC9-32B1-4865-BEDD-2C0D665E193C}"/>
              </a:ext>
            </a:extLst>
          </p:cNvPr>
          <p:cNvSpPr/>
          <p:nvPr/>
        </p:nvSpPr>
        <p:spPr bwMode="auto">
          <a:xfrm>
            <a:off x="7032758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F10B06D-EA2E-456E-9EC1-6F9FE331272B}"/>
              </a:ext>
            </a:extLst>
          </p:cNvPr>
          <p:cNvSpPr/>
          <p:nvPr/>
        </p:nvSpPr>
        <p:spPr bwMode="auto">
          <a:xfrm>
            <a:off x="4222489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46809A5-81E4-4885-B753-645D12F8D68C}"/>
              </a:ext>
            </a:extLst>
          </p:cNvPr>
          <p:cNvSpPr/>
          <p:nvPr/>
        </p:nvSpPr>
        <p:spPr bwMode="auto">
          <a:xfrm>
            <a:off x="3285732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[0][1]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E41600A-4FA1-47CE-A42A-E9C9FDBDEE32}"/>
              </a:ext>
            </a:extLst>
          </p:cNvPr>
          <p:cNvSpPr/>
          <p:nvPr/>
        </p:nvSpPr>
        <p:spPr bwMode="auto">
          <a:xfrm>
            <a:off x="2348976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[0][0]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E200590-8A38-4413-817D-2E17E6AAAA94}"/>
              </a:ext>
            </a:extLst>
          </p:cNvPr>
          <p:cNvSpPr/>
          <p:nvPr/>
        </p:nvSpPr>
        <p:spPr bwMode="auto">
          <a:xfrm>
            <a:off x="6096001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68598C2-F0D8-44EA-9DDA-0A405D3F3336}"/>
              </a:ext>
            </a:extLst>
          </p:cNvPr>
          <p:cNvSpPr/>
          <p:nvPr/>
        </p:nvSpPr>
        <p:spPr bwMode="auto">
          <a:xfrm>
            <a:off x="5159245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AFA80B89-D1C1-4031-A9CF-86857E5EC5A1}"/>
              </a:ext>
            </a:extLst>
          </p:cNvPr>
          <p:cNvSpPr/>
          <p:nvPr/>
        </p:nvSpPr>
        <p:spPr bwMode="auto">
          <a:xfrm>
            <a:off x="7032758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4613105-93D8-4C25-A768-EDDFA6954DE8}"/>
              </a:ext>
            </a:extLst>
          </p:cNvPr>
          <p:cNvSpPr/>
          <p:nvPr/>
        </p:nvSpPr>
        <p:spPr bwMode="auto">
          <a:xfrm>
            <a:off x="7969513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AC81975-2248-4D72-B1DD-8B520690F83A}"/>
              </a:ext>
            </a:extLst>
          </p:cNvPr>
          <p:cNvSpPr/>
          <p:nvPr/>
        </p:nvSpPr>
        <p:spPr bwMode="auto">
          <a:xfrm>
            <a:off x="7969513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C142A7C4-E96F-4526-B33C-03C9E30F106D}"/>
              </a:ext>
            </a:extLst>
          </p:cNvPr>
          <p:cNvSpPr/>
          <p:nvPr/>
        </p:nvSpPr>
        <p:spPr bwMode="auto">
          <a:xfrm>
            <a:off x="7969513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8B04C9C-78A3-4256-9106-9CEE4D0CB389}"/>
              </a:ext>
            </a:extLst>
          </p:cNvPr>
          <p:cNvSpPr/>
          <p:nvPr/>
        </p:nvSpPr>
        <p:spPr bwMode="auto">
          <a:xfrm>
            <a:off x="7969513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[5][6]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19B4C40-AC37-4AC6-97BF-B3978732D118}"/>
              </a:ext>
            </a:extLst>
          </p:cNvPr>
          <p:cNvSpPr/>
          <p:nvPr/>
        </p:nvSpPr>
        <p:spPr bwMode="auto">
          <a:xfrm>
            <a:off x="7969513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[6][6]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1587624-1EAD-469A-B66A-5041801AA789}"/>
              </a:ext>
            </a:extLst>
          </p:cNvPr>
          <p:cNvSpPr/>
          <p:nvPr/>
        </p:nvSpPr>
        <p:spPr bwMode="auto">
          <a:xfrm>
            <a:off x="7969513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514F714-5435-4AFD-8B22-F15328E28B02}"/>
              </a:ext>
            </a:extLst>
          </p:cNvPr>
          <p:cNvSpPr/>
          <p:nvPr/>
        </p:nvSpPr>
        <p:spPr bwMode="auto">
          <a:xfrm>
            <a:off x="7969513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3F6E891A-6BF2-4600-ABB8-4C0EDD2799F3}"/>
              </a:ext>
            </a:extLst>
          </p:cNvPr>
          <p:cNvSpPr/>
          <p:nvPr/>
        </p:nvSpPr>
        <p:spPr bwMode="auto">
          <a:xfrm>
            <a:off x="8906269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82581AD-BE5B-475D-BC45-959DA9BEA33B}"/>
              </a:ext>
            </a:extLst>
          </p:cNvPr>
          <p:cNvSpPr/>
          <p:nvPr/>
        </p:nvSpPr>
        <p:spPr bwMode="auto">
          <a:xfrm>
            <a:off x="8906269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4986774-66CB-4A34-934C-214C4854E5FE}"/>
              </a:ext>
            </a:extLst>
          </p:cNvPr>
          <p:cNvSpPr/>
          <p:nvPr/>
        </p:nvSpPr>
        <p:spPr bwMode="auto">
          <a:xfrm>
            <a:off x="8906269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B0D5DA-25E5-4DCB-9B48-798840AC661D}"/>
              </a:ext>
            </a:extLst>
          </p:cNvPr>
          <p:cNvSpPr/>
          <p:nvPr/>
        </p:nvSpPr>
        <p:spPr bwMode="auto">
          <a:xfrm>
            <a:off x="8906269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6650656-B2D9-474B-901F-E123AE6BB55F}"/>
              </a:ext>
            </a:extLst>
          </p:cNvPr>
          <p:cNvSpPr/>
          <p:nvPr/>
        </p:nvSpPr>
        <p:spPr bwMode="auto">
          <a:xfrm>
            <a:off x="8906269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[6][7]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8E36D45-A793-452C-9768-0A779F005ABE}"/>
              </a:ext>
            </a:extLst>
          </p:cNvPr>
          <p:cNvSpPr/>
          <p:nvPr/>
        </p:nvSpPr>
        <p:spPr bwMode="auto">
          <a:xfrm>
            <a:off x="8906269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[7][7]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D7D9FAD-14A3-441F-ADA3-39930022D8FE}"/>
              </a:ext>
            </a:extLst>
          </p:cNvPr>
          <p:cNvSpPr/>
          <p:nvPr/>
        </p:nvSpPr>
        <p:spPr bwMode="auto">
          <a:xfrm>
            <a:off x="8906269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F923C51B-B1A2-4E6B-979D-52791022DBE4}"/>
              </a:ext>
            </a:extLst>
          </p:cNvPr>
          <p:cNvSpPr/>
          <p:nvPr/>
        </p:nvSpPr>
        <p:spPr bwMode="auto">
          <a:xfrm>
            <a:off x="8906269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465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B052D57D-A574-44AD-85FB-28D555A5EAE7}"/>
              </a:ext>
            </a:extLst>
          </p:cNvPr>
          <p:cNvSpPr/>
          <p:nvPr/>
        </p:nvSpPr>
        <p:spPr bwMode="auto">
          <a:xfrm>
            <a:off x="3285732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ECD81CA-46BD-4A42-9C74-68B94C4E8DDB}"/>
              </a:ext>
            </a:extLst>
          </p:cNvPr>
          <p:cNvSpPr/>
          <p:nvPr/>
        </p:nvSpPr>
        <p:spPr bwMode="auto">
          <a:xfrm>
            <a:off x="2348976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55482DD-4AAC-4D34-AA40-668746842579}"/>
              </a:ext>
            </a:extLst>
          </p:cNvPr>
          <p:cNvSpPr/>
          <p:nvPr/>
        </p:nvSpPr>
        <p:spPr bwMode="auto">
          <a:xfrm>
            <a:off x="4222489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3826D26-0005-4493-97F6-D2851E188A98}"/>
              </a:ext>
            </a:extLst>
          </p:cNvPr>
          <p:cNvSpPr/>
          <p:nvPr/>
        </p:nvSpPr>
        <p:spPr bwMode="auto">
          <a:xfrm>
            <a:off x="3285732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1B80A33-69CD-4664-B0AB-90928DF8DFD2}"/>
              </a:ext>
            </a:extLst>
          </p:cNvPr>
          <p:cNvSpPr/>
          <p:nvPr/>
        </p:nvSpPr>
        <p:spPr bwMode="auto">
          <a:xfrm>
            <a:off x="4222489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7618811-BB27-4679-88AA-57EB94277FD1}"/>
              </a:ext>
            </a:extLst>
          </p:cNvPr>
          <p:cNvSpPr/>
          <p:nvPr/>
        </p:nvSpPr>
        <p:spPr bwMode="auto">
          <a:xfrm>
            <a:off x="5159245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D34467C-8F17-4DC3-8756-74478B9C43FE}"/>
              </a:ext>
            </a:extLst>
          </p:cNvPr>
          <p:cNvSpPr/>
          <p:nvPr/>
        </p:nvSpPr>
        <p:spPr bwMode="auto">
          <a:xfrm>
            <a:off x="6096001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1E67421-2D01-43E5-B50F-7D6EC08E93E9}"/>
              </a:ext>
            </a:extLst>
          </p:cNvPr>
          <p:cNvSpPr/>
          <p:nvPr/>
        </p:nvSpPr>
        <p:spPr bwMode="auto">
          <a:xfrm>
            <a:off x="5159245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197B8DB-BFEB-4304-9E95-82316FC6C55D}"/>
              </a:ext>
            </a:extLst>
          </p:cNvPr>
          <p:cNvSpPr/>
          <p:nvPr/>
        </p:nvSpPr>
        <p:spPr bwMode="auto">
          <a:xfrm>
            <a:off x="6096001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173FCAC-C415-4A27-82E7-1F3A88590E1F}"/>
              </a:ext>
            </a:extLst>
          </p:cNvPr>
          <p:cNvSpPr/>
          <p:nvPr/>
        </p:nvSpPr>
        <p:spPr bwMode="auto">
          <a:xfrm>
            <a:off x="7032758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941B1F2-BDE9-431C-B55C-A689920F1AAD}"/>
              </a:ext>
            </a:extLst>
          </p:cNvPr>
          <p:cNvSpPr/>
          <p:nvPr/>
        </p:nvSpPr>
        <p:spPr bwMode="auto">
          <a:xfrm>
            <a:off x="7032758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8B23D8D-0876-40C1-99C4-3A9231EE3FFD}"/>
              </a:ext>
            </a:extLst>
          </p:cNvPr>
          <p:cNvSpPr/>
          <p:nvPr/>
        </p:nvSpPr>
        <p:spPr bwMode="auto">
          <a:xfrm>
            <a:off x="2348976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584C4FB-CAC8-4139-BADA-E36CFDB6846B}"/>
              </a:ext>
            </a:extLst>
          </p:cNvPr>
          <p:cNvSpPr/>
          <p:nvPr/>
        </p:nvSpPr>
        <p:spPr bwMode="auto">
          <a:xfrm>
            <a:off x="7969513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8895860-4B7A-4571-A841-392811C696F2}"/>
              </a:ext>
            </a:extLst>
          </p:cNvPr>
          <p:cNvSpPr/>
          <p:nvPr/>
        </p:nvSpPr>
        <p:spPr bwMode="auto">
          <a:xfrm>
            <a:off x="2348976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941C3B4-B969-4A3E-9BB8-A5E2518B9AB8}"/>
              </a:ext>
            </a:extLst>
          </p:cNvPr>
          <p:cNvSpPr/>
          <p:nvPr/>
        </p:nvSpPr>
        <p:spPr bwMode="auto">
          <a:xfrm>
            <a:off x="3285732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BA24B16-980E-49A0-B3CF-FB5DBA7CDFE6}"/>
              </a:ext>
            </a:extLst>
          </p:cNvPr>
          <p:cNvSpPr/>
          <p:nvPr/>
        </p:nvSpPr>
        <p:spPr bwMode="auto">
          <a:xfrm>
            <a:off x="2348976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8D89CB5-4B8E-4CBD-8FC0-EF83E88D731C}"/>
              </a:ext>
            </a:extLst>
          </p:cNvPr>
          <p:cNvSpPr/>
          <p:nvPr/>
        </p:nvSpPr>
        <p:spPr bwMode="auto">
          <a:xfrm>
            <a:off x="4222489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BD204D7-2D30-49DB-B69B-0AA7851E2DEC}"/>
              </a:ext>
            </a:extLst>
          </p:cNvPr>
          <p:cNvSpPr/>
          <p:nvPr/>
        </p:nvSpPr>
        <p:spPr bwMode="auto">
          <a:xfrm>
            <a:off x="3285732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B5618EF-59D7-458A-BE48-BF273273745C}"/>
              </a:ext>
            </a:extLst>
          </p:cNvPr>
          <p:cNvSpPr/>
          <p:nvPr/>
        </p:nvSpPr>
        <p:spPr bwMode="auto">
          <a:xfrm>
            <a:off x="2348976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3D6C7FE-869F-4CC8-BE7C-8CE9C85C5D51}"/>
              </a:ext>
            </a:extLst>
          </p:cNvPr>
          <p:cNvSpPr/>
          <p:nvPr/>
        </p:nvSpPr>
        <p:spPr bwMode="auto">
          <a:xfrm>
            <a:off x="4222489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CDAEB9E-2444-4CB7-B233-CC43E1527684}"/>
              </a:ext>
            </a:extLst>
          </p:cNvPr>
          <p:cNvSpPr/>
          <p:nvPr/>
        </p:nvSpPr>
        <p:spPr bwMode="auto">
          <a:xfrm>
            <a:off x="3285732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8E5894D-392D-4C3D-BBD3-891240128FD6}"/>
              </a:ext>
            </a:extLst>
          </p:cNvPr>
          <p:cNvSpPr/>
          <p:nvPr/>
        </p:nvSpPr>
        <p:spPr bwMode="auto">
          <a:xfrm>
            <a:off x="2348976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F0225B6-7434-46C8-97BB-16D2EDDF5705}"/>
              </a:ext>
            </a:extLst>
          </p:cNvPr>
          <p:cNvSpPr/>
          <p:nvPr/>
        </p:nvSpPr>
        <p:spPr bwMode="auto">
          <a:xfrm>
            <a:off x="5159245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4F323FA-4484-4B2A-AE29-9E2EA7DDED5A}"/>
              </a:ext>
            </a:extLst>
          </p:cNvPr>
          <p:cNvSpPr/>
          <p:nvPr/>
        </p:nvSpPr>
        <p:spPr bwMode="auto">
          <a:xfrm>
            <a:off x="4222489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92924FF-719C-4B83-95B7-C2E161867A80}"/>
              </a:ext>
            </a:extLst>
          </p:cNvPr>
          <p:cNvSpPr/>
          <p:nvPr/>
        </p:nvSpPr>
        <p:spPr bwMode="auto">
          <a:xfrm>
            <a:off x="3285732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BCC6C9E-2F9E-457F-BFDD-AE18787C7EF4}"/>
              </a:ext>
            </a:extLst>
          </p:cNvPr>
          <p:cNvSpPr/>
          <p:nvPr/>
        </p:nvSpPr>
        <p:spPr bwMode="auto">
          <a:xfrm>
            <a:off x="2348976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DD95CD-84AB-4BEE-A570-30541C8FCF15}"/>
              </a:ext>
            </a:extLst>
          </p:cNvPr>
          <p:cNvSpPr/>
          <p:nvPr/>
        </p:nvSpPr>
        <p:spPr bwMode="auto">
          <a:xfrm>
            <a:off x="6096001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30BE67F-4E63-43A6-8EAD-5CBC6FDBA343}"/>
              </a:ext>
            </a:extLst>
          </p:cNvPr>
          <p:cNvSpPr/>
          <p:nvPr/>
        </p:nvSpPr>
        <p:spPr bwMode="auto">
          <a:xfrm>
            <a:off x="5159245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F01EB4A-23AA-4C9A-85A1-156BFF9D49A1}"/>
              </a:ext>
            </a:extLst>
          </p:cNvPr>
          <p:cNvSpPr/>
          <p:nvPr/>
        </p:nvSpPr>
        <p:spPr bwMode="auto">
          <a:xfrm>
            <a:off x="4222489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[2][2]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F0B17D-91B5-416D-86B0-59FB0E96198B}"/>
              </a:ext>
            </a:extLst>
          </p:cNvPr>
          <p:cNvSpPr/>
          <p:nvPr/>
        </p:nvSpPr>
        <p:spPr bwMode="auto">
          <a:xfrm>
            <a:off x="6096001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[2][4]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085157F-9EB6-4E20-AB78-5A511AEB197C}"/>
              </a:ext>
            </a:extLst>
          </p:cNvPr>
          <p:cNvSpPr/>
          <p:nvPr/>
        </p:nvSpPr>
        <p:spPr bwMode="auto">
          <a:xfrm>
            <a:off x="5159245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[2][3]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E6672AE-D164-42D8-839F-950C57A7B84E}"/>
              </a:ext>
            </a:extLst>
          </p:cNvPr>
          <p:cNvSpPr/>
          <p:nvPr/>
        </p:nvSpPr>
        <p:spPr bwMode="auto">
          <a:xfrm>
            <a:off x="7032758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BA9408B-8DBC-4B6E-8DF1-C961CA557459}"/>
              </a:ext>
            </a:extLst>
          </p:cNvPr>
          <p:cNvSpPr/>
          <p:nvPr/>
        </p:nvSpPr>
        <p:spPr bwMode="auto">
          <a:xfrm>
            <a:off x="6096001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[3][4]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CD8680AE-23F2-4276-810D-59628D0B2F76}"/>
              </a:ext>
            </a:extLst>
          </p:cNvPr>
          <p:cNvSpPr/>
          <p:nvPr/>
        </p:nvSpPr>
        <p:spPr bwMode="auto">
          <a:xfrm>
            <a:off x="5159245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[3][3]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79F16F6-759F-4C49-B3BA-EEC432CBD8AC}"/>
              </a:ext>
            </a:extLst>
          </p:cNvPr>
          <p:cNvSpPr/>
          <p:nvPr/>
        </p:nvSpPr>
        <p:spPr bwMode="auto">
          <a:xfrm>
            <a:off x="7032758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[3][5]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0703E3F-CD4D-4479-A179-BF59F310AB70}"/>
              </a:ext>
            </a:extLst>
          </p:cNvPr>
          <p:cNvSpPr/>
          <p:nvPr/>
        </p:nvSpPr>
        <p:spPr bwMode="auto">
          <a:xfrm>
            <a:off x="6096001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[4][4]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03E7457-51DB-4D80-8796-13E9A10C0C75}"/>
              </a:ext>
            </a:extLst>
          </p:cNvPr>
          <p:cNvSpPr/>
          <p:nvPr/>
        </p:nvSpPr>
        <p:spPr bwMode="auto">
          <a:xfrm>
            <a:off x="7032758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[4][5]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8ADF571E-0857-4CCB-BC97-91C808CBA6D2}"/>
              </a:ext>
            </a:extLst>
          </p:cNvPr>
          <p:cNvSpPr/>
          <p:nvPr/>
        </p:nvSpPr>
        <p:spPr bwMode="auto">
          <a:xfrm>
            <a:off x="7032758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[5][5]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540C833-9C25-417F-813D-78F49F3A229B}"/>
              </a:ext>
            </a:extLst>
          </p:cNvPr>
          <p:cNvSpPr/>
          <p:nvPr/>
        </p:nvSpPr>
        <p:spPr bwMode="auto">
          <a:xfrm>
            <a:off x="4222489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[1][2]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AC03180-B38E-4784-879A-1BB616188249}"/>
              </a:ext>
            </a:extLst>
          </p:cNvPr>
          <p:cNvSpPr/>
          <p:nvPr/>
        </p:nvSpPr>
        <p:spPr bwMode="auto">
          <a:xfrm>
            <a:off x="3285732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[1][1]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A536C5D-CDA8-49D2-B969-CBBAA1A45FFC}"/>
              </a:ext>
            </a:extLst>
          </p:cNvPr>
          <p:cNvSpPr/>
          <p:nvPr/>
        </p:nvSpPr>
        <p:spPr bwMode="auto">
          <a:xfrm>
            <a:off x="6096001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87E2E20-ACB1-4E18-9268-4E781047521A}"/>
              </a:ext>
            </a:extLst>
          </p:cNvPr>
          <p:cNvSpPr/>
          <p:nvPr/>
        </p:nvSpPr>
        <p:spPr bwMode="auto">
          <a:xfrm>
            <a:off x="5159245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[1][3]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1FEFFC9-32B1-4865-BEDD-2C0D665E193C}"/>
              </a:ext>
            </a:extLst>
          </p:cNvPr>
          <p:cNvSpPr/>
          <p:nvPr/>
        </p:nvSpPr>
        <p:spPr bwMode="auto">
          <a:xfrm>
            <a:off x="7032758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F10B06D-EA2E-456E-9EC1-6F9FE331272B}"/>
              </a:ext>
            </a:extLst>
          </p:cNvPr>
          <p:cNvSpPr/>
          <p:nvPr/>
        </p:nvSpPr>
        <p:spPr bwMode="auto">
          <a:xfrm>
            <a:off x="4222489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[0][2]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46809A5-81E4-4885-B753-645D12F8D68C}"/>
              </a:ext>
            </a:extLst>
          </p:cNvPr>
          <p:cNvSpPr/>
          <p:nvPr/>
        </p:nvSpPr>
        <p:spPr bwMode="auto">
          <a:xfrm>
            <a:off x="3285732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[0][1]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E41600A-4FA1-47CE-A42A-E9C9FDBDEE32}"/>
              </a:ext>
            </a:extLst>
          </p:cNvPr>
          <p:cNvSpPr/>
          <p:nvPr/>
        </p:nvSpPr>
        <p:spPr bwMode="auto">
          <a:xfrm>
            <a:off x="2348976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[0][0]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E200590-8A38-4413-817D-2E17E6AAAA94}"/>
              </a:ext>
            </a:extLst>
          </p:cNvPr>
          <p:cNvSpPr/>
          <p:nvPr/>
        </p:nvSpPr>
        <p:spPr bwMode="auto">
          <a:xfrm>
            <a:off x="6096001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68598C2-F0D8-44EA-9DDA-0A405D3F3336}"/>
              </a:ext>
            </a:extLst>
          </p:cNvPr>
          <p:cNvSpPr/>
          <p:nvPr/>
        </p:nvSpPr>
        <p:spPr bwMode="auto">
          <a:xfrm>
            <a:off x="5159245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AFA80B89-D1C1-4031-A9CF-86857E5EC5A1}"/>
              </a:ext>
            </a:extLst>
          </p:cNvPr>
          <p:cNvSpPr/>
          <p:nvPr/>
        </p:nvSpPr>
        <p:spPr bwMode="auto">
          <a:xfrm>
            <a:off x="7032758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4613105-93D8-4C25-A768-EDDFA6954DE8}"/>
              </a:ext>
            </a:extLst>
          </p:cNvPr>
          <p:cNvSpPr/>
          <p:nvPr/>
        </p:nvSpPr>
        <p:spPr bwMode="auto">
          <a:xfrm>
            <a:off x="7969513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AC81975-2248-4D72-B1DD-8B520690F83A}"/>
              </a:ext>
            </a:extLst>
          </p:cNvPr>
          <p:cNvSpPr/>
          <p:nvPr/>
        </p:nvSpPr>
        <p:spPr bwMode="auto">
          <a:xfrm>
            <a:off x="7969513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C142A7C4-E96F-4526-B33C-03C9E30F106D}"/>
              </a:ext>
            </a:extLst>
          </p:cNvPr>
          <p:cNvSpPr/>
          <p:nvPr/>
        </p:nvSpPr>
        <p:spPr bwMode="auto">
          <a:xfrm>
            <a:off x="7969513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[4][6]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8B04C9C-78A3-4256-9106-9CEE4D0CB389}"/>
              </a:ext>
            </a:extLst>
          </p:cNvPr>
          <p:cNvSpPr/>
          <p:nvPr/>
        </p:nvSpPr>
        <p:spPr bwMode="auto">
          <a:xfrm>
            <a:off x="7969513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[5][6]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19B4C40-AC37-4AC6-97BF-B3978732D118}"/>
              </a:ext>
            </a:extLst>
          </p:cNvPr>
          <p:cNvSpPr/>
          <p:nvPr/>
        </p:nvSpPr>
        <p:spPr bwMode="auto">
          <a:xfrm>
            <a:off x="7969513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[6][6]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1587624-1EAD-469A-B66A-5041801AA789}"/>
              </a:ext>
            </a:extLst>
          </p:cNvPr>
          <p:cNvSpPr/>
          <p:nvPr/>
        </p:nvSpPr>
        <p:spPr bwMode="auto">
          <a:xfrm>
            <a:off x="7969513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514F714-5435-4AFD-8B22-F15328E28B02}"/>
              </a:ext>
            </a:extLst>
          </p:cNvPr>
          <p:cNvSpPr/>
          <p:nvPr/>
        </p:nvSpPr>
        <p:spPr bwMode="auto">
          <a:xfrm>
            <a:off x="7969513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3F6E891A-6BF2-4600-ABB8-4C0EDD2799F3}"/>
              </a:ext>
            </a:extLst>
          </p:cNvPr>
          <p:cNvSpPr/>
          <p:nvPr/>
        </p:nvSpPr>
        <p:spPr bwMode="auto">
          <a:xfrm>
            <a:off x="8906269" y="19443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82581AD-BE5B-475D-BC45-959DA9BEA33B}"/>
              </a:ext>
            </a:extLst>
          </p:cNvPr>
          <p:cNvSpPr/>
          <p:nvPr/>
        </p:nvSpPr>
        <p:spPr bwMode="auto">
          <a:xfrm>
            <a:off x="8906269" y="26866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4986774-66CB-4A34-934C-214C4854E5FE}"/>
              </a:ext>
            </a:extLst>
          </p:cNvPr>
          <p:cNvSpPr/>
          <p:nvPr/>
        </p:nvSpPr>
        <p:spPr bwMode="auto">
          <a:xfrm>
            <a:off x="8906269" y="34290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B0D5DA-25E5-4DCB-9B48-798840AC661D}"/>
              </a:ext>
            </a:extLst>
          </p:cNvPr>
          <p:cNvSpPr/>
          <p:nvPr/>
        </p:nvSpPr>
        <p:spPr bwMode="auto">
          <a:xfrm>
            <a:off x="8906269" y="41713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latin typeface="Eudoxus Sans" pitchFamily="2" charset="0"/>
                <a:cs typeface="Eudoxus Sans" pitchFamily="2" charset="0"/>
              </a:rPr>
              <a:t>[5][6]</a:t>
            </a: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6650656-B2D9-474B-901F-E123AE6BB55F}"/>
              </a:ext>
            </a:extLst>
          </p:cNvPr>
          <p:cNvSpPr/>
          <p:nvPr/>
        </p:nvSpPr>
        <p:spPr bwMode="auto">
          <a:xfrm>
            <a:off x="8906269" y="49137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[6][7]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8E36D45-A793-452C-9768-0A779F005ABE}"/>
              </a:ext>
            </a:extLst>
          </p:cNvPr>
          <p:cNvSpPr/>
          <p:nvPr/>
        </p:nvSpPr>
        <p:spPr bwMode="auto">
          <a:xfrm>
            <a:off x="8906269" y="56560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[7][7]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D7D9FAD-14A3-441F-ADA3-39930022D8FE}"/>
              </a:ext>
            </a:extLst>
          </p:cNvPr>
          <p:cNvSpPr/>
          <p:nvPr/>
        </p:nvSpPr>
        <p:spPr bwMode="auto">
          <a:xfrm>
            <a:off x="8906269" y="120194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F923C51B-B1A2-4E6B-979D-52791022DBE4}"/>
              </a:ext>
            </a:extLst>
          </p:cNvPr>
          <p:cNvSpPr/>
          <p:nvPr/>
        </p:nvSpPr>
        <p:spPr bwMode="auto">
          <a:xfrm>
            <a:off x="8906269" y="45959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681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603E6C-9ADE-4C0B-A301-C988C623E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14" y="1305342"/>
            <a:ext cx="11194773" cy="4247317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343D46"/>
                </a:solidFill>
                <a:effectLst/>
                <a:latin typeface="Consolas" panose="020B0609020204030204" pitchFamily="49" charset="0"/>
              </a:rPr>
              <a:t>n = len(matrices)</a:t>
            </a:r>
            <a:b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343D4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343D46"/>
                </a:solidFill>
                <a:effectLst/>
                <a:latin typeface="Consolas" panose="020B0609020204030204" pitchFamily="49" charset="0"/>
              </a:rPr>
              <a:t>dp = [[0]*n for i in range(n)]</a:t>
            </a:r>
            <a:b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343D46"/>
                </a:solidFill>
                <a:effectLst/>
                <a:latin typeface="Consolas" panose="020B0609020204030204" pitchFamily="49" charset="0"/>
              </a:rPr>
              <a:t>for i in range(n-d):</a:t>
            </a:r>
            <a:b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343D4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343D46"/>
                </a:solidFill>
                <a:effectLst/>
                <a:latin typeface="Consolas" panose="020B0609020204030204" pitchFamily="49" charset="0"/>
              </a:rPr>
              <a:t>        j = i+d</a:t>
            </a:r>
            <a:endParaRPr kumimoji="0" lang="fr-FR" altLang="fr-FR" sz="5200" b="0" i="0" u="none" strike="noStrike" cap="none" normalizeH="0" baseline="0">
              <a:ln>
                <a:noFill/>
              </a:ln>
              <a:solidFill>
                <a:srgbClr val="343D46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76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603E6C-9ADE-4C0B-A301-C988C623E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14" y="1305342"/>
            <a:ext cx="11194773" cy="4247317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343D46"/>
                </a:solidFill>
                <a:effectLst/>
                <a:latin typeface="Consolas" panose="020B0609020204030204" pitchFamily="49" charset="0"/>
              </a:rPr>
              <a:t>for i in range(n-d):</a:t>
            </a:r>
            <a:b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343D4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343D46"/>
                </a:solidFill>
                <a:effectLst/>
                <a:latin typeface="Consolas" panose="020B0609020204030204" pitchFamily="49" charset="0"/>
              </a:rPr>
              <a:t>        j = i+d</a:t>
            </a:r>
            <a:endParaRPr kumimoji="0" lang="fr-FR" altLang="fr-FR" sz="5200" b="0" i="0" u="none" strike="noStrike" cap="none" normalizeH="0" baseline="0">
              <a:ln>
                <a:noFill/>
              </a:ln>
              <a:solidFill>
                <a:srgbClr val="343D46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775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B052D57D-A574-44AD-85FB-28D555A5EAE7}"/>
              </a:ext>
            </a:extLst>
          </p:cNvPr>
          <p:cNvSpPr/>
          <p:nvPr/>
        </p:nvSpPr>
        <p:spPr bwMode="auto">
          <a:xfrm>
            <a:off x="3285732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ECD81CA-46BD-4A42-9C74-68B94C4E8DDB}"/>
              </a:ext>
            </a:extLst>
          </p:cNvPr>
          <p:cNvSpPr/>
          <p:nvPr/>
        </p:nvSpPr>
        <p:spPr bwMode="auto">
          <a:xfrm>
            <a:off x="2348976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55482DD-4AAC-4D34-AA40-668746842579}"/>
              </a:ext>
            </a:extLst>
          </p:cNvPr>
          <p:cNvSpPr/>
          <p:nvPr/>
        </p:nvSpPr>
        <p:spPr bwMode="auto">
          <a:xfrm>
            <a:off x="4222489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3826D26-0005-4493-97F6-D2851E188A98}"/>
              </a:ext>
            </a:extLst>
          </p:cNvPr>
          <p:cNvSpPr/>
          <p:nvPr/>
        </p:nvSpPr>
        <p:spPr bwMode="auto">
          <a:xfrm>
            <a:off x="3285732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1B80A33-69CD-4664-B0AB-90928DF8DFD2}"/>
              </a:ext>
            </a:extLst>
          </p:cNvPr>
          <p:cNvSpPr/>
          <p:nvPr/>
        </p:nvSpPr>
        <p:spPr bwMode="auto">
          <a:xfrm>
            <a:off x="4222489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7618811-BB27-4679-88AA-57EB94277FD1}"/>
              </a:ext>
            </a:extLst>
          </p:cNvPr>
          <p:cNvSpPr/>
          <p:nvPr/>
        </p:nvSpPr>
        <p:spPr bwMode="auto">
          <a:xfrm>
            <a:off x="5159245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D34467C-8F17-4DC3-8756-74478B9C43FE}"/>
              </a:ext>
            </a:extLst>
          </p:cNvPr>
          <p:cNvSpPr/>
          <p:nvPr/>
        </p:nvSpPr>
        <p:spPr bwMode="auto">
          <a:xfrm>
            <a:off x="6096001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1E67421-2D01-43E5-B50F-7D6EC08E93E9}"/>
              </a:ext>
            </a:extLst>
          </p:cNvPr>
          <p:cNvSpPr/>
          <p:nvPr/>
        </p:nvSpPr>
        <p:spPr bwMode="auto">
          <a:xfrm>
            <a:off x="5159245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197B8DB-BFEB-4304-9E95-82316FC6C55D}"/>
              </a:ext>
            </a:extLst>
          </p:cNvPr>
          <p:cNvSpPr/>
          <p:nvPr/>
        </p:nvSpPr>
        <p:spPr bwMode="auto">
          <a:xfrm>
            <a:off x="6096001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173FCAC-C415-4A27-82E7-1F3A88590E1F}"/>
              </a:ext>
            </a:extLst>
          </p:cNvPr>
          <p:cNvSpPr/>
          <p:nvPr/>
        </p:nvSpPr>
        <p:spPr bwMode="auto">
          <a:xfrm>
            <a:off x="7032758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941B1F2-BDE9-431C-B55C-A689920F1AAD}"/>
              </a:ext>
            </a:extLst>
          </p:cNvPr>
          <p:cNvSpPr/>
          <p:nvPr/>
        </p:nvSpPr>
        <p:spPr bwMode="auto">
          <a:xfrm>
            <a:off x="7032758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8B23D8D-0876-40C1-99C4-3A9231EE3FFD}"/>
              </a:ext>
            </a:extLst>
          </p:cNvPr>
          <p:cNvSpPr/>
          <p:nvPr/>
        </p:nvSpPr>
        <p:spPr bwMode="auto">
          <a:xfrm>
            <a:off x="2348976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584C4FB-CAC8-4139-BADA-E36CFDB6846B}"/>
              </a:ext>
            </a:extLst>
          </p:cNvPr>
          <p:cNvSpPr/>
          <p:nvPr/>
        </p:nvSpPr>
        <p:spPr bwMode="auto">
          <a:xfrm>
            <a:off x="7969513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8895860-4B7A-4571-A841-392811C696F2}"/>
              </a:ext>
            </a:extLst>
          </p:cNvPr>
          <p:cNvSpPr/>
          <p:nvPr/>
        </p:nvSpPr>
        <p:spPr bwMode="auto">
          <a:xfrm>
            <a:off x="2348976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941C3B4-B969-4A3E-9BB8-A5E2518B9AB8}"/>
              </a:ext>
            </a:extLst>
          </p:cNvPr>
          <p:cNvSpPr/>
          <p:nvPr/>
        </p:nvSpPr>
        <p:spPr bwMode="auto">
          <a:xfrm>
            <a:off x="3285732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BA24B16-980E-49A0-B3CF-FB5DBA7CDFE6}"/>
              </a:ext>
            </a:extLst>
          </p:cNvPr>
          <p:cNvSpPr/>
          <p:nvPr/>
        </p:nvSpPr>
        <p:spPr bwMode="auto">
          <a:xfrm>
            <a:off x="2348976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8D89CB5-4B8E-4CBD-8FC0-EF83E88D731C}"/>
              </a:ext>
            </a:extLst>
          </p:cNvPr>
          <p:cNvSpPr/>
          <p:nvPr/>
        </p:nvSpPr>
        <p:spPr bwMode="auto">
          <a:xfrm>
            <a:off x="4222489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BD204D7-2D30-49DB-B69B-0AA7851E2DEC}"/>
              </a:ext>
            </a:extLst>
          </p:cNvPr>
          <p:cNvSpPr/>
          <p:nvPr/>
        </p:nvSpPr>
        <p:spPr bwMode="auto">
          <a:xfrm>
            <a:off x="3285732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B5618EF-59D7-458A-BE48-BF273273745C}"/>
              </a:ext>
            </a:extLst>
          </p:cNvPr>
          <p:cNvSpPr/>
          <p:nvPr/>
        </p:nvSpPr>
        <p:spPr bwMode="auto">
          <a:xfrm>
            <a:off x="2348976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3D6C7FE-869F-4CC8-BE7C-8CE9C85C5D51}"/>
              </a:ext>
            </a:extLst>
          </p:cNvPr>
          <p:cNvSpPr/>
          <p:nvPr/>
        </p:nvSpPr>
        <p:spPr bwMode="auto">
          <a:xfrm>
            <a:off x="4222489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CDAEB9E-2444-4CB7-B233-CC43E1527684}"/>
              </a:ext>
            </a:extLst>
          </p:cNvPr>
          <p:cNvSpPr/>
          <p:nvPr/>
        </p:nvSpPr>
        <p:spPr bwMode="auto">
          <a:xfrm>
            <a:off x="3285732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8E5894D-392D-4C3D-BBD3-891240128FD6}"/>
              </a:ext>
            </a:extLst>
          </p:cNvPr>
          <p:cNvSpPr/>
          <p:nvPr/>
        </p:nvSpPr>
        <p:spPr bwMode="auto">
          <a:xfrm>
            <a:off x="2348976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F0225B6-7434-46C8-97BB-16D2EDDF5705}"/>
              </a:ext>
            </a:extLst>
          </p:cNvPr>
          <p:cNvSpPr/>
          <p:nvPr/>
        </p:nvSpPr>
        <p:spPr bwMode="auto">
          <a:xfrm>
            <a:off x="5159245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4F323FA-4484-4B2A-AE29-9E2EA7DDED5A}"/>
              </a:ext>
            </a:extLst>
          </p:cNvPr>
          <p:cNvSpPr/>
          <p:nvPr/>
        </p:nvSpPr>
        <p:spPr bwMode="auto">
          <a:xfrm>
            <a:off x="4222489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92924FF-719C-4B83-95B7-C2E161867A80}"/>
              </a:ext>
            </a:extLst>
          </p:cNvPr>
          <p:cNvSpPr/>
          <p:nvPr/>
        </p:nvSpPr>
        <p:spPr bwMode="auto">
          <a:xfrm>
            <a:off x="3285732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BCC6C9E-2F9E-457F-BFDD-AE18787C7EF4}"/>
              </a:ext>
            </a:extLst>
          </p:cNvPr>
          <p:cNvSpPr/>
          <p:nvPr/>
        </p:nvSpPr>
        <p:spPr bwMode="auto">
          <a:xfrm>
            <a:off x="2348976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DD95CD-84AB-4BEE-A570-30541C8FCF15}"/>
              </a:ext>
            </a:extLst>
          </p:cNvPr>
          <p:cNvSpPr/>
          <p:nvPr/>
        </p:nvSpPr>
        <p:spPr bwMode="auto">
          <a:xfrm>
            <a:off x="6096001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30BE67F-4E63-43A6-8EAD-5CBC6FDBA343}"/>
              </a:ext>
            </a:extLst>
          </p:cNvPr>
          <p:cNvSpPr/>
          <p:nvPr/>
        </p:nvSpPr>
        <p:spPr bwMode="auto">
          <a:xfrm>
            <a:off x="5159245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F01EB4A-23AA-4C9A-85A1-156BFF9D49A1}"/>
              </a:ext>
            </a:extLst>
          </p:cNvPr>
          <p:cNvSpPr/>
          <p:nvPr/>
        </p:nvSpPr>
        <p:spPr bwMode="auto">
          <a:xfrm>
            <a:off x="4222489" y="1658550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F97B57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F97B57"/>
                </a:solidFill>
                <a:latin typeface="Eudoxus Sans" pitchFamily="2" charset="0"/>
                <a:cs typeface="Eudoxus Sans" pitchFamily="2" charset="0"/>
              </a:rPr>
              <a:t>[2][2]</a:t>
            </a:r>
            <a:endParaRPr lang="fr-FR" sz="2000" dirty="0">
              <a:solidFill>
                <a:srgbClr val="F97B57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F0B17D-91B5-416D-86B0-59FB0E96198B}"/>
              </a:ext>
            </a:extLst>
          </p:cNvPr>
          <p:cNvSpPr/>
          <p:nvPr/>
        </p:nvSpPr>
        <p:spPr bwMode="auto">
          <a:xfrm>
            <a:off x="6096001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085157F-9EB6-4E20-AB78-5A511AEB197C}"/>
              </a:ext>
            </a:extLst>
          </p:cNvPr>
          <p:cNvSpPr/>
          <p:nvPr/>
        </p:nvSpPr>
        <p:spPr bwMode="auto">
          <a:xfrm>
            <a:off x="5159245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E6672AE-D164-42D8-839F-950C57A7B84E}"/>
              </a:ext>
            </a:extLst>
          </p:cNvPr>
          <p:cNvSpPr/>
          <p:nvPr/>
        </p:nvSpPr>
        <p:spPr bwMode="auto">
          <a:xfrm>
            <a:off x="7032758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BA9408B-8DBC-4B6E-8DF1-C961CA557459}"/>
              </a:ext>
            </a:extLst>
          </p:cNvPr>
          <p:cNvSpPr/>
          <p:nvPr/>
        </p:nvSpPr>
        <p:spPr bwMode="auto">
          <a:xfrm>
            <a:off x="6096001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CD8680AE-23F2-4276-810D-59628D0B2F76}"/>
              </a:ext>
            </a:extLst>
          </p:cNvPr>
          <p:cNvSpPr/>
          <p:nvPr/>
        </p:nvSpPr>
        <p:spPr bwMode="auto">
          <a:xfrm>
            <a:off x="5159245" y="2400900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F97B57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F97B57"/>
                </a:solidFill>
                <a:latin typeface="Eudoxus Sans" pitchFamily="2" charset="0"/>
                <a:cs typeface="Eudoxus Sans" pitchFamily="2" charset="0"/>
              </a:rPr>
              <a:t>[3][3]</a:t>
            </a:r>
            <a:endParaRPr lang="fr-FR" sz="2000" dirty="0">
              <a:solidFill>
                <a:srgbClr val="F97B57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79F16F6-759F-4C49-B3BA-EEC432CBD8AC}"/>
              </a:ext>
            </a:extLst>
          </p:cNvPr>
          <p:cNvSpPr/>
          <p:nvPr/>
        </p:nvSpPr>
        <p:spPr bwMode="auto">
          <a:xfrm>
            <a:off x="7032758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0703E3F-CD4D-4479-A179-BF59F310AB70}"/>
              </a:ext>
            </a:extLst>
          </p:cNvPr>
          <p:cNvSpPr/>
          <p:nvPr/>
        </p:nvSpPr>
        <p:spPr bwMode="auto">
          <a:xfrm>
            <a:off x="6096001" y="3143251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F97B57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F97B57"/>
                </a:solidFill>
                <a:latin typeface="Eudoxus Sans" pitchFamily="2" charset="0"/>
                <a:cs typeface="Eudoxus Sans" pitchFamily="2" charset="0"/>
              </a:rPr>
              <a:t>[4][4]</a:t>
            </a:r>
            <a:endParaRPr lang="fr-FR" sz="2000" dirty="0">
              <a:solidFill>
                <a:srgbClr val="F97B57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03E7457-51DB-4D80-8796-13E9A10C0C75}"/>
              </a:ext>
            </a:extLst>
          </p:cNvPr>
          <p:cNvSpPr/>
          <p:nvPr/>
        </p:nvSpPr>
        <p:spPr bwMode="auto">
          <a:xfrm>
            <a:off x="7032758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8ADF571E-0857-4CCB-BC97-91C808CBA6D2}"/>
              </a:ext>
            </a:extLst>
          </p:cNvPr>
          <p:cNvSpPr/>
          <p:nvPr/>
        </p:nvSpPr>
        <p:spPr bwMode="auto">
          <a:xfrm>
            <a:off x="7032758" y="3885601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F97B57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F97B57"/>
                </a:solidFill>
                <a:latin typeface="Eudoxus Sans" pitchFamily="2" charset="0"/>
                <a:cs typeface="Eudoxus Sans" pitchFamily="2" charset="0"/>
              </a:rPr>
              <a:t>[5][5]</a:t>
            </a:r>
            <a:endParaRPr lang="fr-FR" sz="2000" dirty="0">
              <a:solidFill>
                <a:srgbClr val="F97B57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540C833-9C25-417F-813D-78F49F3A229B}"/>
              </a:ext>
            </a:extLst>
          </p:cNvPr>
          <p:cNvSpPr/>
          <p:nvPr/>
        </p:nvSpPr>
        <p:spPr bwMode="auto">
          <a:xfrm>
            <a:off x="4222489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AC03180-B38E-4784-879A-1BB616188249}"/>
              </a:ext>
            </a:extLst>
          </p:cNvPr>
          <p:cNvSpPr/>
          <p:nvPr/>
        </p:nvSpPr>
        <p:spPr bwMode="auto">
          <a:xfrm>
            <a:off x="3285732" y="916199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F97B57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F97B57"/>
                </a:solidFill>
                <a:latin typeface="Eudoxus Sans" pitchFamily="2" charset="0"/>
                <a:cs typeface="Eudoxus Sans" pitchFamily="2" charset="0"/>
              </a:rPr>
              <a:t>[1][1]</a:t>
            </a:r>
            <a:endParaRPr lang="fr-FR" sz="2000" dirty="0">
              <a:solidFill>
                <a:srgbClr val="F97B57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A536C5D-CDA8-49D2-B969-CBBAA1A45FFC}"/>
              </a:ext>
            </a:extLst>
          </p:cNvPr>
          <p:cNvSpPr/>
          <p:nvPr/>
        </p:nvSpPr>
        <p:spPr bwMode="auto">
          <a:xfrm>
            <a:off x="6096001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87E2E20-ACB1-4E18-9268-4E781047521A}"/>
              </a:ext>
            </a:extLst>
          </p:cNvPr>
          <p:cNvSpPr/>
          <p:nvPr/>
        </p:nvSpPr>
        <p:spPr bwMode="auto">
          <a:xfrm>
            <a:off x="5159245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1FEFFC9-32B1-4865-BEDD-2C0D665E193C}"/>
              </a:ext>
            </a:extLst>
          </p:cNvPr>
          <p:cNvSpPr/>
          <p:nvPr/>
        </p:nvSpPr>
        <p:spPr bwMode="auto">
          <a:xfrm>
            <a:off x="7032758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F10B06D-EA2E-456E-9EC1-6F9FE331272B}"/>
              </a:ext>
            </a:extLst>
          </p:cNvPr>
          <p:cNvSpPr/>
          <p:nvPr/>
        </p:nvSpPr>
        <p:spPr bwMode="auto">
          <a:xfrm>
            <a:off x="4222489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46809A5-81E4-4885-B753-645D12F8D68C}"/>
              </a:ext>
            </a:extLst>
          </p:cNvPr>
          <p:cNvSpPr/>
          <p:nvPr/>
        </p:nvSpPr>
        <p:spPr bwMode="auto">
          <a:xfrm>
            <a:off x="3285732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E41600A-4FA1-47CE-A42A-E9C9FDBDEE32}"/>
              </a:ext>
            </a:extLst>
          </p:cNvPr>
          <p:cNvSpPr/>
          <p:nvPr/>
        </p:nvSpPr>
        <p:spPr bwMode="auto">
          <a:xfrm>
            <a:off x="2348976" y="173848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F97B57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F97B57"/>
                </a:solidFill>
                <a:latin typeface="Eudoxus Sans" pitchFamily="2" charset="0"/>
                <a:cs typeface="Eudoxus Sans" pitchFamily="2" charset="0"/>
              </a:rPr>
              <a:t>[0][0]</a:t>
            </a:r>
            <a:endParaRPr lang="fr-FR" sz="2000" dirty="0">
              <a:solidFill>
                <a:srgbClr val="F97B57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E200590-8A38-4413-817D-2E17E6AAAA94}"/>
              </a:ext>
            </a:extLst>
          </p:cNvPr>
          <p:cNvSpPr/>
          <p:nvPr/>
        </p:nvSpPr>
        <p:spPr bwMode="auto">
          <a:xfrm>
            <a:off x="6096001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68598C2-F0D8-44EA-9DDA-0A405D3F3336}"/>
              </a:ext>
            </a:extLst>
          </p:cNvPr>
          <p:cNvSpPr/>
          <p:nvPr/>
        </p:nvSpPr>
        <p:spPr bwMode="auto">
          <a:xfrm>
            <a:off x="5159245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AFA80B89-D1C1-4031-A9CF-86857E5EC5A1}"/>
              </a:ext>
            </a:extLst>
          </p:cNvPr>
          <p:cNvSpPr/>
          <p:nvPr/>
        </p:nvSpPr>
        <p:spPr bwMode="auto">
          <a:xfrm>
            <a:off x="7032758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4613105-93D8-4C25-A768-EDDFA6954DE8}"/>
              </a:ext>
            </a:extLst>
          </p:cNvPr>
          <p:cNvSpPr/>
          <p:nvPr/>
        </p:nvSpPr>
        <p:spPr bwMode="auto">
          <a:xfrm>
            <a:off x="7969513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AC81975-2248-4D72-B1DD-8B520690F83A}"/>
              </a:ext>
            </a:extLst>
          </p:cNvPr>
          <p:cNvSpPr/>
          <p:nvPr/>
        </p:nvSpPr>
        <p:spPr bwMode="auto">
          <a:xfrm>
            <a:off x="7969513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C142A7C4-E96F-4526-B33C-03C9E30F106D}"/>
              </a:ext>
            </a:extLst>
          </p:cNvPr>
          <p:cNvSpPr/>
          <p:nvPr/>
        </p:nvSpPr>
        <p:spPr bwMode="auto">
          <a:xfrm>
            <a:off x="7969513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8B04C9C-78A3-4256-9106-9CEE4D0CB389}"/>
              </a:ext>
            </a:extLst>
          </p:cNvPr>
          <p:cNvSpPr/>
          <p:nvPr/>
        </p:nvSpPr>
        <p:spPr bwMode="auto">
          <a:xfrm>
            <a:off x="7969513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19B4C40-AC37-4AC6-97BF-B3978732D118}"/>
              </a:ext>
            </a:extLst>
          </p:cNvPr>
          <p:cNvSpPr/>
          <p:nvPr/>
        </p:nvSpPr>
        <p:spPr bwMode="auto">
          <a:xfrm>
            <a:off x="7969513" y="4627950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F97B57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F97B57"/>
                </a:solidFill>
                <a:latin typeface="Eudoxus Sans" pitchFamily="2" charset="0"/>
                <a:cs typeface="Eudoxus Sans" pitchFamily="2" charset="0"/>
              </a:rPr>
              <a:t>[6][6]</a:t>
            </a:r>
            <a:endParaRPr lang="fr-FR" sz="2000" dirty="0">
              <a:solidFill>
                <a:srgbClr val="F97B57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1587624-1EAD-469A-B66A-5041801AA789}"/>
              </a:ext>
            </a:extLst>
          </p:cNvPr>
          <p:cNvSpPr/>
          <p:nvPr/>
        </p:nvSpPr>
        <p:spPr bwMode="auto">
          <a:xfrm>
            <a:off x="7969513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514F714-5435-4AFD-8B22-F15328E28B02}"/>
              </a:ext>
            </a:extLst>
          </p:cNvPr>
          <p:cNvSpPr/>
          <p:nvPr/>
        </p:nvSpPr>
        <p:spPr bwMode="auto">
          <a:xfrm>
            <a:off x="7969513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3F6E891A-6BF2-4600-ABB8-4C0EDD2799F3}"/>
              </a:ext>
            </a:extLst>
          </p:cNvPr>
          <p:cNvSpPr/>
          <p:nvPr/>
        </p:nvSpPr>
        <p:spPr bwMode="auto">
          <a:xfrm>
            <a:off x="8906269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82581AD-BE5B-475D-BC45-959DA9BEA33B}"/>
              </a:ext>
            </a:extLst>
          </p:cNvPr>
          <p:cNvSpPr/>
          <p:nvPr/>
        </p:nvSpPr>
        <p:spPr bwMode="auto">
          <a:xfrm>
            <a:off x="8906269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4986774-66CB-4A34-934C-214C4854E5FE}"/>
              </a:ext>
            </a:extLst>
          </p:cNvPr>
          <p:cNvSpPr/>
          <p:nvPr/>
        </p:nvSpPr>
        <p:spPr bwMode="auto">
          <a:xfrm>
            <a:off x="8906269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B0D5DA-25E5-4DCB-9B48-798840AC661D}"/>
              </a:ext>
            </a:extLst>
          </p:cNvPr>
          <p:cNvSpPr/>
          <p:nvPr/>
        </p:nvSpPr>
        <p:spPr bwMode="auto">
          <a:xfrm>
            <a:off x="8906269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6650656-B2D9-474B-901F-E123AE6BB55F}"/>
              </a:ext>
            </a:extLst>
          </p:cNvPr>
          <p:cNvSpPr/>
          <p:nvPr/>
        </p:nvSpPr>
        <p:spPr bwMode="auto">
          <a:xfrm>
            <a:off x="8906269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8E36D45-A793-452C-9768-0A779F005ABE}"/>
              </a:ext>
            </a:extLst>
          </p:cNvPr>
          <p:cNvSpPr/>
          <p:nvPr/>
        </p:nvSpPr>
        <p:spPr bwMode="auto">
          <a:xfrm>
            <a:off x="8906269" y="5370301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F97B57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F97B57"/>
                </a:solidFill>
                <a:latin typeface="Eudoxus Sans" pitchFamily="2" charset="0"/>
                <a:cs typeface="Eudoxus Sans" pitchFamily="2" charset="0"/>
              </a:rPr>
              <a:t>[7][7]</a:t>
            </a:r>
            <a:endParaRPr lang="fr-FR" sz="2000" dirty="0">
              <a:solidFill>
                <a:srgbClr val="F97B57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D7D9FAD-14A3-441F-ADA3-39930022D8FE}"/>
              </a:ext>
            </a:extLst>
          </p:cNvPr>
          <p:cNvSpPr/>
          <p:nvPr/>
        </p:nvSpPr>
        <p:spPr bwMode="auto">
          <a:xfrm>
            <a:off x="8906269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F923C51B-B1A2-4E6B-979D-52791022DBE4}"/>
              </a:ext>
            </a:extLst>
          </p:cNvPr>
          <p:cNvSpPr/>
          <p:nvPr/>
        </p:nvSpPr>
        <p:spPr bwMode="auto">
          <a:xfrm>
            <a:off x="8906269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E4A565D-B7C6-4478-94DF-B9B839B1E18E}"/>
              </a:ext>
            </a:extLst>
          </p:cNvPr>
          <p:cNvCxnSpPr>
            <a:cxnSpLocks/>
          </p:cNvCxnSpPr>
          <p:nvPr/>
        </p:nvCxnSpPr>
        <p:spPr>
          <a:xfrm>
            <a:off x="2205990" y="78988"/>
            <a:ext cx="7854315" cy="6184652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E4C17E-92A6-431F-9891-C8813B7D82CD}"/>
                  </a:ext>
                </a:extLst>
              </p:cNvPr>
              <p:cNvSpPr txBox="1"/>
              <p:nvPr/>
            </p:nvSpPr>
            <p:spPr>
              <a:xfrm>
                <a:off x="10078370" y="6000750"/>
                <a:ext cx="70141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8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4800" dirty="0">
                  <a:solidFill>
                    <a:srgbClr val="F97B57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E4C17E-92A6-431F-9891-C8813B7D8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8370" y="6000750"/>
                <a:ext cx="701410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324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B052D57D-A574-44AD-85FB-28D555A5EAE7}"/>
              </a:ext>
            </a:extLst>
          </p:cNvPr>
          <p:cNvSpPr/>
          <p:nvPr/>
        </p:nvSpPr>
        <p:spPr bwMode="auto">
          <a:xfrm>
            <a:off x="3285732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ECD81CA-46BD-4A42-9C74-68B94C4E8DDB}"/>
              </a:ext>
            </a:extLst>
          </p:cNvPr>
          <p:cNvSpPr/>
          <p:nvPr/>
        </p:nvSpPr>
        <p:spPr bwMode="auto">
          <a:xfrm>
            <a:off x="2348976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55482DD-4AAC-4D34-AA40-668746842579}"/>
              </a:ext>
            </a:extLst>
          </p:cNvPr>
          <p:cNvSpPr/>
          <p:nvPr/>
        </p:nvSpPr>
        <p:spPr bwMode="auto">
          <a:xfrm>
            <a:off x="4222489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3826D26-0005-4493-97F6-D2851E188A98}"/>
              </a:ext>
            </a:extLst>
          </p:cNvPr>
          <p:cNvSpPr/>
          <p:nvPr/>
        </p:nvSpPr>
        <p:spPr bwMode="auto">
          <a:xfrm>
            <a:off x="3285732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1B80A33-69CD-4664-B0AB-90928DF8DFD2}"/>
              </a:ext>
            </a:extLst>
          </p:cNvPr>
          <p:cNvSpPr/>
          <p:nvPr/>
        </p:nvSpPr>
        <p:spPr bwMode="auto">
          <a:xfrm>
            <a:off x="4222489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7618811-BB27-4679-88AA-57EB94277FD1}"/>
              </a:ext>
            </a:extLst>
          </p:cNvPr>
          <p:cNvSpPr/>
          <p:nvPr/>
        </p:nvSpPr>
        <p:spPr bwMode="auto">
          <a:xfrm>
            <a:off x="5159245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D34467C-8F17-4DC3-8756-74478B9C43FE}"/>
              </a:ext>
            </a:extLst>
          </p:cNvPr>
          <p:cNvSpPr/>
          <p:nvPr/>
        </p:nvSpPr>
        <p:spPr bwMode="auto">
          <a:xfrm>
            <a:off x="6096001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1E67421-2D01-43E5-B50F-7D6EC08E93E9}"/>
              </a:ext>
            </a:extLst>
          </p:cNvPr>
          <p:cNvSpPr/>
          <p:nvPr/>
        </p:nvSpPr>
        <p:spPr bwMode="auto">
          <a:xfrm>
            <a:off x="5159245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197B8DB-BFEB-4304-9E95-82316FC6C55D}"/>
              </a:ext>
            </a:extLst>
          </p:cNvPr>
          <p:cNvSpPr/>
          <p:nvPr/>
        </p:nvSpPr>
        <p:spPr bwMode="auto">
          <a:xfrm>
            <a:off x="6096001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173FCAC-C415-4A27-82E7-1F3A88590E1F}"/>
              </a:ext>
            </a:extLst>
          </p:cNvPr>
          <p:cNvSpPr/>
          <p:nvPr/>
        </p:nvSpPr>
        <p:spPr bwMode="auto">
          <a:xfrm>
            <a:off x="7032758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941B1F2-BDE9-431C-B55C-A689920F1AAD}"/>
              </a:ext>
            </a:extLst>
          </p:cNvPr>
          <p:cNvSpPr/>
          <p:nvPr/>
        </p:nvSpPr>
        <p:spPr bwMode="auto">
          <a:xfrm>
            <a:off x="7032758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8B23D8D-0876-40C1-99C4-3A9231EE3FFD}"/>
              </a:ext>
            </a:extLst>
          </p:cNvPr>
          <p:cNvSpPr/>
          <p:nvPr/>
        </p:nvSpPr>
        <p:spPr bwMode="auto">
          <a:xfrm>
            <a:off x="2348976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584C4FB-CAC8-4139-BADA-E36CFDB6846B}"/>
              </a:ext>
            </a:extLst>
          </p:cNvPr>
          <p:cNvSpPr/>
          <p:nvPr/>
        </p:nvSpPr>
        <p:spPr bwMode="auto">
          <a:xfrm>
            <a:off x="7969513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8895860-4B7A-4571-A841-392811C696F2}"/>
              </a:ext>
            </a:extLst>
          </p:cNvPr>
          <p:cNvSpPr/>
          <p:nvPr/>
        </p:nvSpPr>
        <p:spPr bwMode="auto">
          <a:xfrm>
            <a:off x="2348976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941C3B4-B969-4A3E-9BB8-A5E2518B9AB8}"/>
              </a:ext>
            </a:extLst>
          </p:cNvPr>
          <p:cNvSpPr/>
          <p:nvPr/>
        </p:nvSpPr>
        <p:spPr bwMode="auto">
          <a:xfrm>
            <a:off x="3285732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BA24B16-980E-49A0-B3CF-FB5DBA7CDFE6}"/>
              </a:ext>
            </a:extLst>
          </p:cNvPr>
          <p:cNvSpPr/>
          <p:nvPr/>
        </p:nvSpPr>
        <p:spPr bwMode="auto">
          <a:xfrm>
            <a:off x="2348976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8D89CB5-4B8E-4CBD-8FC0-EF83E88D731C}"/>
              </a:ext>
            </a:extLst>
          </p:cNvPr>
          <p:cNvSpPr/>
          <p:nvPr/>
        </p:nvSpPr>
        <p:spPr bwMode="auto">
          <a:xfrm>
            <a:off x="4222489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BD204D7-2D30-49DB-B69B-0AA7851E2DEC}"/>
              </a:ext>
            </a:extLst>
          </p:cNvPr>
          <p:cNvSpPr/>
          <p:nvPr/>
        </p:nvSpPr>
        <p:spPr bwMode="auto">
          <a:xfrm>
            <a:off x="3285732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B5618EF-59D7-458A-BE48-BF273273745C}"/>
              </a:ext>
            </a:extLst>
          </p:cNvPr>
          <p:cNvSpPr/>
          <p:nvPr/>
        </p:nvSpPr>
        <p:spPr bwMode="auto">
          <a:xfrm>
            <a:off x="2348976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3D6C7FE-869F-4CC8-BE7C-8CE9C85C5D51}"/>
              </a:ext>
            </a:extLst>
          </p:cNvPr>
          <p:cNvSpPr/>
          <p:nvPr/>
        </p:nvSpPr>
        <p:spPr bwMode="auto">
          <a:xfrm>
            <a:off x="4222489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CDAEB9E-2444-4CB7-B233-CC43E1527684}"/>
              </a:ext>
            </a:extLst>
          </p:cNvPr>
          <p:cNvSpPr/>
          <p:nvPr/>
        </p:nvSpPr>
        <p:spPr bwMode="auto">
          <a:xfrm>
            <a:off x="3285732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8E5894D-392D-4C3D-BBD3-891240128FD6}"/>
              </a:ext>
            </a:extLst>
          </p:cNvPr>
          <p:cNvSpPr/>
          <p:nvPr/>
        </p:nvSpPr>
        <p:spPr bwMode="auto">
          <a:xfrm>
            <a:off x="2348976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F0225B6-7434-46C8-97BB-16D2EDDF5705}"/>
              </a:ext>
            </a:extLst>
          </p:cNvPr>
          <p:cNvSpPr/>
          <p:nvPr/>
        </p:nvSpPr>
        <p:spPr bwMode="auto">
          <a:xfrm>
            <a:off x="5159245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4F323FA-4484-4B2A-AE29-9E2EA7DDED5A}"/>
              </a:ext>
            </a:extLst>
          </p:cNvPr>
          <p:cNvSpPr/>
          <p:nvPr/>
        </p:nvSpPr>
        <p:spPr bwMode="auto">
          <a:xfrm>
            <a:off x="4222489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92924FF-719C-4B83-95B7-C2E161867A80}"/>
              </a:ext>
            </a:extLst>
          </p:cNvPr>
          <p:cNvSpPr/>
          <p:nvPr/>
        </p:nvSpPr>
        <p:spPr bwMode="auto">
          <a:xfrm>
            <a:off x="3285732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BCC6C9E-2F9E-457F-BFDD-AE18787C7EF4}"/>
              </a:ext>
            </a:extLst>
          </p:cNvPr>
          <p:cNvSpPr/>
          <p:nvPr/>
        </p:nvSpPr>
        <p:spPr bwMode="auto">
          <a:xfrm>
            <a:off x="2348976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DD95CD-84AB-4BEE-A570-30541C8FCF15}"/>
              </a:ext>
            </a:extLst>
          </p:cNvPr>
          <p:cNvSpPr/>
          <p:nvPr/>
        </p:nvSpPr>
        <p:spPr bwMode="auto">
          <a:xfrm>
            <a:off x="6096001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30BE67F-4E63-43A6-8EAD-5CBC6FDBA343}"/>
              </a:ext>
            </a:extLst>
          </p:cNvPr>
          <p:cNvSpPr/>
          <p:nvPr/>
        </p:nvSpPr>
        <p:spPr bwMode="auto">
          <a:xfrm>
            <a:off x="5159245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F01EB4A-23AA-4C9A-85A1-156BFF9D49A1}"/>
              </a:ext>
            </a:extLst>
          </p:cNvPr>
          <p:cNvSpPr/>
          <p:nvPr/>
        </p:nvSpPr>
        <p:spPr bwMode="auto">
          <a:xfrm>
            <a:off x="4222489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[2][2]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F0B17D-91B5-416D-86B0-59FB0E96198B}"/>
              </a:ext>
            </a:extLst>
          </p:cNvPr>
          <p:cNvSpPr/>
          <p:nvPr/>
        </p:nvSpPr>
        <p:spPr bwMode="auto">
          <a:xfrm>
            <a:off x="6096001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085157F-9EB6-4E20-AB78-5A511AEB197C}"/>
              </a:ext>
            </a:extLst>
          </p:cNvPr>
          <p:cNvSpPr/>
          <p:nvPr/>
        </p:nvSpPr>
        <p:spPr bwMode="auto">
          <a:xfrm>
            <a:off x="5159245" y="1658550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E6672AE-D164-42D8-839F-950C57A7B84E}"/>
              </a:ext>
            </a:extLst>
          </p:cNvPr>
          <p:cNvSpPr/>
          <p:nvPr/>
        </p:nvSpPr>
        <p:spPr bwMode="auto">
          <a:xfrm>
            <a:off x="7032758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BA9408B-8DBC-4B6E-8DF1-C961CA557459}"/>
              </a:ext>
            </a:extLst>
          </p:cNvPr>
          <p:cNvSpPr/>
          <p:nvPr/>
        </p:nvSpPr>
        <p:spPr bwMode="auto">
          <a:xfrm>
            <a:off x="6096001" y="2400900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CD8680AE-23F2-4276-810D-59628D0B2F76}"/>
              </a:ext>
            </a:extLst>
          </p:cNvPr>
          <p:cNvSpPr/>
          <p:nvPr/>
        </p:nvSpPr>
        <p:spPr bwMode="auto">
          <a:xfrm>
            <a:off x="5159245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[3][3]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79F16F6-759F-4C49-B3BA-EEC432CBD8AC}"/>
              </a:ext>
            </a:extLst>
          </p:cNvPr>
          <p:cNvSpPr/>
          <p:nvPr/>
        </p:nvSpPr>
        <p:spPr bwMode="auto">
          <a:xfrm>
            <a:off x="7032758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0703E3F-CD4D-4479-A179-BF59F310AB70}"/>
              </a:ext>
            </a:extLst>
          </p:cNvPr>
          <p:cNvSpPr/>
          <p:nvPr/>
        </p:nvSpPr>
        <p:spPr bwMode="auto">
          <a:xfrm>
            <a:off x="6096001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[4][4]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03E7457-51DB-4D80-8796-13E9A10C0C75}"/>
              </a:ext>
            </a:extLst>
          </p:cNvPr>
          <p:cNvSpPr/>
          <p:nvPr/>
        </p:nvSpPr>
        <p:spPr bwMode="auto">
          <a:xfrm>
            <a:off x="7032758" y="3143251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8ADF571E-0857-4CCB-BC97-91C808CBA6D2}"/>
              </a:ext>
            </a:extLst>
          </p:cNvPr>
          <p:cNvSpPr/>
          <p:nvPr/>
        </p:nvSpPr>
        <p:spPr bwMode="auto">
          <a:xfrm>
            <a:off x="7032758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[5][5]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540C833-9C25-417F-813D-78F49F3A229B}"/>
              </a:ext>
            </a:extLst>
          </p:cNvPr>
          <p:cNvSpPr/>
          <p:nvPr/>
        </p:nvSpPr>
        <p:spPr bwMode="auto">
          <a:xfrm>
            <a:off x="4222489" y="916199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AC03180-B38E-4784-879A-1BB616188249}"/>
              </a:ext>
            </a:extLst>
          </p:cNvPr>
          <p:cNvSpPr/>
          <p:nvPr/>
        </p:nvSpPr>
        <p:spPr bwMode="auto">
          <a:xfrm>
            <a:off x="3285732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[1][1]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A536C5D-CDA8-49D2-B969-CBBAA1A45FFC}"/>
              </a:ext>
            </a:extLst>
          </p:cNvPr>
          <p:cNvSpPr/>
          <p:nvPr/>
        </p:nvSpPr>
        <p:spPr bwMode="auto">
          <a:xfrm>
            <a:off x="6096001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87E2E20-ACB1-4E18-9268-4E781047521A}"/>
              </a:ext>
            </a:extLst>
          </p:cNvPr>
          <p:cNvSpPr/>
          <p:nvPr/>
        </p:nvSpPr>
        <p:spPr bwMode="auto">
          <a:xfrm>
            <a:off x="5159245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1FEFFC9-32B1-4865-BEDD-2C0D665E193C}"/>
              </a:ext>
            </a:extLst>
          </p:cNvPr>
          <p:cNvSpPr/>
          <p:nvPr/>
        </p:nvSpPr>
        <p:spPr bwMode="auto">
          <a:xfrm>
            <a:off x="7032758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F10B06D-EA2E-456E-9EC1-6F9FE331272B}"/>
              </a:ext>
            </a:extLst>
          </p:cNvPr>
          <p:cNvSpPr/>
          <p:nvPr/>
        </p:nvSpPr>
        <p:spPr bwMode="auto">
          <a:xfrm>
            <a:off x="4222489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46809A5-81E4-4885-B753-645D12F8D68C}"/>
              </a:ext>
            </a:extLst>
          </p:cNvPr>
          <p:cNvSpPr/>
          <p:nvPr/>
        </p:nvSpPr>
        <p:spPr bwMode="auto">
          <a:xfrm>
            <a:off x="3285732" y="173848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E41600A-4FA1-47CE-A42A-E9C9FDBDEE32}"/>
              </a:ext>
            </a:extLst>
          </p:cNvPr>
          <p:cNvSpPr/>
          <p:nvPr/>
        </p:nvSpPr>
        <p:spPr bwMode="auto">
          <a:xfrm>
            <a:off x="2348976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[0][0]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E200590-8A38-4413-817D-2E17E6AAAA94}"/>
              </a:ext>
            </a:extLst>
          </p:cNvPr>
          <p:cNvSpPr/>
          <p:nvPr/>
        </p:nvSpPr>
        <p:spPr bwMode="auto">
          <a:xfrm>
            <a:off x="6096001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68598C2-F0D8-44EA-9DDA-0A405D3F3336}"/>
              </a:ext>
            </a:extLst>
          </p:cNvPr>
          <p:cNvSpPr/>
          <p:nvPr/>
        </p:nvSpPr>
        <p:spPr bwMode="auto">
          <a:xfrm>
            <a:off x="5159245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AFA80B89-D1C1-4031-A9CF-86857E5EC5A1}"/>
              </a:ext>
            </a:extLst>
          </p:cNvPr>
          <p:cNvSpPr/>
          <p:nvPr/>
        </p:nvSpPr>
        <p:spPr bwMode="auto">
          <a:xfrm>
            <a:off x="7032758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4613105-93D8-4C25-A768-EDDFA6954DE8}"/>
              </a:ext>
            </a:extLst>
          </p:cNvPr>
          <p:cNvSpPr/>
          <p:nvPr/>
        </p:nvSpPr>
        <p:spPr bwMode="auto">
          <a:xfrm>
            <a:off x="7969513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AC81975-2248-4D72-B1DD-8B520690F83A}"/>
              </a:ext>
            </a:extLst>
          </p:cNvPr>
          <p:cNvSpPr/>
          <p:nvPr/>
        </p:nvSpPr>
        <p:spPr bwMode="auto">
          <a:xfrm>
            <a:off x="7969513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C142A7C4-E96F-4526-B33C-03C9E30F106D}"/>
              </a:ext>
            </a:extLst>
          </p:cNvPr>
          <p:cNvSpPr/>
          <p:nvPr/>
        </p:nvSpPr>
        <p:spPr bwMode="auto">
          <a:xfrm>
            <a:off x="7969513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8B04C9C-78A3-4256-9106-9CEE4D0CB389}"/>
              </a:ext>
            </a:extLst>
          </p:cNvPr>
          <p:cNvSpPr/>
          <p:nvPr/>
        </p:nvSpPr>
        <p:spPr bwMode="auto">
          <a:xfrm>
            <a:off x="7969513" y="3885601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19B4C40-AC37-4AC6-97BF-B3978732D118}"/>
              </a:ext>
            </a:extLst>
          </p:cNvPr>
          <p:cNvSpPr/>
          <p:nvPr/>
        </p:nvSpPr>
        <p:spPr bwMode="auto">
          <a:xfrm>
            <a:off x="7969513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[6][6]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1587624-1EAD-469A-B66A-5041801AA789}"/>
              </a:ext>
            </a:extLst>
          </p:cNvPr>
          <p:cNvSpPr/>
          <p:nvPr/>
        </p:nvSpPr>
        <p:spPr bwMode="auto">
          <a:xfrm>
            <a:off x="7969513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514F714-5435-4AFD-8B22-F15328E28B02}"/>
              </a:ext>
            </a:extLst>
          </p:cNvPr>
          <p:cNvSpPr/>
          <p:nvPr/>
        </p:nvSpPr>
        <p:spPr bwMode="auto">
          <a:xfrm>
            <a:off x="7969513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3F6E891A-6BF2-4600-ABB8-4C0EDD2799F3}"/>
              </a:ext>
            </a:extLst>
          </p:cNvPr>
          <p:cNvSpPr/>
          <p:nvPr/>
        </p:nvSpPr>
        <p:spPr bwMode="auto">
          <a:xfrm>
            <a:off x="8906269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82581AD-BE5B-475D-BC45-959DA9BEA33B}"/>
              </a:ext>
            </a:extLst>
          </p:cNvPr>
          <p:cNvSpPr/>
          <p:nvPr/>
        </p:nvSpPr>
        <p:spPr bwMode="auto">
          <a:xfrm>
            <a:off x="8906269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4986774-66CB-4A34-934C-214C4854E5FE}"/>
              </a:ext>
            </a:extLst>
          </p:cNvPr>
          <p:cNvSpPr/>
          <p:nvPr/>
        </p:nvSpPr>
        <p:spPr bwMode="auto">
          <a:xfrm>
            <a:off x="8906269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B0D5DA-25E5-4DCB-9B48-798840AC661D}"/>
              </a:ext>
            </a:extLst>
          </p:cNvPr>
          <p:cNvSpPr/>
          <p:nvPr/>
        </p:nvSpPr>
        <p:spPr bwMode="auto">
          <a:xfrm>
            <a:off x="8906269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6650656-B2D9-474B-901F-E123AE6BB55F}"/>
              </a:ext>
            </a:extLst>
          </p:cNvPr>
          <p:cNvSpPr/>
          <p:nvPr/>
        </p:nvSpPr>
        <p:spPr bwMode="auto">
          <a:xfrm>
            <a:off x="8906269" y="4627950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8E36D45-A793-452C-9768-0A779F005ABE}"/>
              </a:ext>
            </a:extLst>
          </p:cNvPr>
          <p:cNvSpPr/>
          <p:nvPr/>
        </p:nvSpPr>
        <p:spPr bwMode="auto">
          <a:xfrm>
            <a:off x="8906269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[7][7]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D7D9FAD-14A3-441F-ADA3-39930022D8FE}"/>
              </a:ext>
            </a:extLst>
          </p:cNvPr>
          <p:cNvSpPr/>
          <p:nvPr/>
        </p:nvSpPr>
        <p:spPr bwMode="auto">
          <a:xfrm>
            <a:off x="8906269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F923C51B-B1A2-4E6B-979D-52791022DBE4}"/>
              </a:ext>
            </a:extLst>
          </p:cNvPr>
          <p:cNvSpPr/>
          <p:nvPr/>
        </p:nvSpPr>
        <p:spPr bwMode="auto">
          <a:xfrm>
            <a:off x="8906269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E4A565D-B7C6-4478-94DF-B9B839B1E18E}"/>
              </a:ext>
            </a:extLst>
          </p:cNvPr>
          <p:cNvCxnSpPr>
            <a:cxnSpLocks/>
          </p:cNvCxnSpPr>
          <p:nvPr/>
        </p:nvCxnSpPr>
        <p:spPr>
          <a:xfrm>
            <a:off x="3090688" y="50924"/>
            <a:ext cx="6969617" cy="5488022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E4C17E-92A6-431F-9891-C8813B7D82CD}"/>
                  </a:ext>
                </a:extLst>
              </p:cNvPr>
              <p:cNvSpPr txBox="1"/>
              <p:nvPr/>
            </p:nvSpPr>
            <p:spPr>
              <a:xfrm>
                <a:off x="10108836" y="5373988"/>
                <a:ext cx="1776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8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48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FR" sz="4800" dirty="0">
                  <a:solidFill>
                    <a:srgbClr val="F97B57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E4C17E-92A6-431F-9891-C8813B7D8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836" y="5373988"/>
                <a:ext cx="1776448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64970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058406-6079-4C6C-B29B-FFE8036C3DA8}"/>
              </a:ext>
            </a:extLst>
          </p:cNvPr>
          <p:cNvSpPr txBox="1"/>
          <p:nvPr/>
        </p:nvSpPr>
        <p:spPr>
          <a:xfrm>
            <a:off x="449943" y="1105168"/>
            <a:ext cx="10230757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>
                <a:latin typeface="Inter" panose="020B0502030000000004" pitchFamily="34" charset="0"/>
                <a:ea typeface="Inter" panose="020B0502030000000004" pitchFamily="34" charset="0"/>
                <a:cs typeface="Eudoxus Sans Medium" pitchFamily="2" charset="0"/>
              </a:rPr>
              <a:t>Matrix </a:t>
            </a:r>
          </a:p>
          <a:p>
            <a:r>
              <a:rPr lang="en-US" sz="11500" b="1">
                <a:latin typeface="Inter" panose="020B0502030000000004" pitchFamily="34" charset="0"/>
                <a:ea typeface="Inter" panose="020B0502030000000004" pitchFamily="34" charset="0"/>
                <a:cs typeface="Eudoxus Sans Medium" pitchFamily="2" charset="0"/>
              </a:rPr>
              <a:t>chain multiplication</a:t>
            </a:r>
            <a:endParaRPr lang="en-US" sz="11500" b="1">
              <a:solidFill>
                <a:srgbClr val="F9AE57"/>
              </a:solidFill>
              <a:latin typeface="Inter" panose="020B0502030000000004" pitchFamily="34" charset="0"/>
              <a:ea typeface="Inter" panose="020B0502030000000004" pitchFamily="34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5407CA-2DA8-48C4-9AA1-A2E32BA3FE27}"/>
                  </a:ext>
                </a:extLst>
              </p:cNvPr>
              <p:cNvSpPr txBox="1"/>
              <p:nvPr/>
            </p:nvSpPr>
            <p:spPr>
              <a:xfrm>
                <a:off x="8198485" y="351353"/>
                <a:ext cx="3808735" cy="3323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d>
                        <m:d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𝐵𝐶𝐷𝐸</m:t>
                          </m:r>
                        </m:e>
                      </m:d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d>
                        <m:d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𝐶𝐷𝐸</m:t>
                          </m:r>
                        </m:e>
                      </m:d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e>
                      </m:d>
                      <m:d>
                        <m:d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5407CA-2DA8-48C4-9AA1-A2E32BA3F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485" y="351353"/>
                <a:ext cx="3808735" cy="33239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60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B052D57D-A574-44AD-85FB-28D555A5EAE7}"/>
              </a:ext>
            </a:extLst>
          </p:cNvPr>
          <p:cNvSpPr/>
          <p:nvPr/>
        </p:nvSpPr>
        <p:spPr bwMode="auto">
          <a:xfrm>
            <a:off x="3285732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ECD81CA-46BD-4A42-9C74-68B94C4E8DDB}"/>
              </a:ext>
            </a:extLst>
          </p:cNvPr>
          <p:cNvSpPr/>
          <p:nvPr/>
        </p:nvSpPr>
        <p:spPr bwMode="auto">
          <a:xfrm>
            <a:off x="2348976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55482DD-4AAC-4D34-AA40-668746842579}"/>
              </a:ext>
            </a:extLst>
          </p:cNvPr>
          <p:cNvSpPr/>
          <p:nvPr/>
        </p:nvSpPr>
        <p:spPr bwMode="auto">
          <a:xfrm>
            <a:off x="4222489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3826D26-0005-4493-97F6-D2851E188A98}"/>
              </a:ext>
            </a:extLst>
          </p:cNvPr>
          <p:cNvSpPr/>
          <p:nvPr/>
        </p:nvSpPr>
        <p:spPr bwMode="auto">
          <a:xfrm>
            <a:off x="3285732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1B80A33-69CD-4664-B0AB-90928DF8DFD2}"/>
              </a:ext>
            </a:extLst>
          </p:cNvPr>
          <p:cNvSpPr/>
          <p:nvPr/>
        </p:nvSpPr>
        <p:spPr bwMode="auto">
          <a:xfrm>
            <a:off x="4222489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7618811-BB27-4679-88AA-57EB94277FD1}"/>
              </a:ext>
            </a:extLst>
          </p:cNvPr>
          <p:cNvSpPr/>
          <p:nvPr/>
        </p:nvSpPr>
        <p:spPr bwMode="auto">
          <a:xfrm>
            <a:off x="5159245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D34467C-8F17-4DC3-8756-74478B9C43FE}"/>
              </a:ext>
            </a:extLst>
          </p:cNvPr>
          <p:cNvSpPr/>
          <p:nvPr/>
        </p:nvSpPr>
        <p:spPr bwMode="auto">
          <a:xfrm>
            <a:off x="6096001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1E67421-2D01-43E5-B50F-7D6EC08E93E9}"/>
              </a:ext>
            </a:extLst>
          </p:cNvPr>
          <p:cNvSpPr/>
          <p:nvPr/>
        </p:nvSpPr>
        <p:spPr bwMode="auto">
          <a:xfrm>
            <a:off x="5159245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197B8DB-BFEB-4304-9E95-82316FC6C55D}"/>
              </a:ext>
            </a:extLst>
          </p:cNvPr>
          <p:cNvSpPr/>
          <p:nvPr/>
        </p:nvSpPr>
        <p:spPr bwMode="auto">
          <a:xfrm>
            <a:off x="6096001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173FCAC-C415-4A27-82E7-1F3A88590E1F}"/>
              </a:ext>
            </a:extLst>
          </p:cNvPr>
          <p:cNvSpPr/>
          <p:nvPr/>
        </p:nvSpPr>
        <p:spPr bwMode="auto">
          <a:xfrm>
            <a:off x="7032758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941B1F2-BDE9-431C-B55C-A689920F1AAD}"/>
              </a:ext>
            </a:extLst>
          </p:cNvPr>
          <p:cNvSpPr/>
          <p:nvPr/>
        </p:nvSpPr>
        <p:spPr bwMode="auto">
          <a:xfrm>
            <a:off x="7032758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8B23D8D-0876-40C1-99C4-3A9231EE3FFD}"/>
              </a:ext>
            </a:extLst>
          </p:cNvPr>
          <p:cNvSpPr/>
          <p:nvPr/>
        </p:nvSpPr>
        <p:spPr bwMode="auto">
          <a:xfrm>
            <a:off x="2348976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584C4FB-CAC8-4139-BADA-E36CFDB6846B}"/>
              </a:ext>
            </a:extLst>
          </p:cNvPr>
          <p:cNvSpPr/>
          <p:nvPr/>
        </p:nvSpPr>
        <p:spPr bwMode="auto">
          <a:xfrm>
            <a:off x="7969513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8895860-4B7A-4571-A841-392811C696F2}"/>
              </a:ext>
            </a:extLst>
          </p:cNvPr>
          <p:cNvSpPr/>
          <p:nvPr/>
        </p:nvSpPr>
        <p:spPr bwMode="auto">
          <a:xfrm>
            <a:off x="2348976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941C3B4-B969-4A3E-9BB8-A5E2518B9AB8}"/>
              </a:ext>
            </a:extLst>
          </p:cNvPr>
          <p:cNvSpPr/>
          <p:nvPr/>
        </p:nvSpPr>
        <p:spPr bwMode="auto">
          <a:xfrm>
            <a:off x="3285732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BA24B16-980E-49A0-B3CF-FB5DBA7CDFE6}"/>
              </a:ext>
            </a:extLst>
          </p:cNvPr>
          <p:cNvSpPr/>
          <p:nvPr/>
        </p:nvSpPr>
        <p:spPr bwMode="auto">
          <a:xfrm>
            <a:off x="2348976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8D89CB5-4B8E-4CBD-8FC0-EF83E88D731C}"/>
              </a:ext>
            </a:extLst>
          </p:cNvPr>
          <p:cNvSpPr/>
          <p:nvPr/>
        </p:nvSpPr>
        <p:spPr bwMode="auto">
          <a:xfrm>
            <a:off x="4222489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BD204D7-2D30-49DB-B69B-0AA7851E2DEC}"/>
              </a:ext>
            </a:extLst>
          </p:cNvPr>
          <p:cNvSpPr/>
          <p:nvPr/>
        </p:nvSpPr>
        <p:spPr bwMode="auto">
          <a:xfrm>
            <a:off x="3285732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B5618EF-59D7-458A-BE48-BF273273745C}"/>
              </a:ext>
            </a:extLst>
          </p:cNvPr>
          <p:cNvSpPr/>
          <p:nvPr/>
        </p:nvSpPr>
        <p:spPr bwMode="auto">
          <a:xfrm>
            <a:off x="2348976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3D6C7FE-869F-4CC8-BE7C-8CE9C85C5D51}"/>
              </a:ext>
            </a:extLst>
          </p:cNvPr>
          <p:cNvSpPr/>
          <p:nvPr/>
        </p:nvSpPr>
        <p:spPr bwMode="auto">
          <a:xfrm>
            <a:off x="4222489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CDAEB9E-2444-4CB7-B233-CC43E1527684}"/>
              </a:ext>
            </a:extLst>
          </p:cNvPr>
          <p:cNvSpPr/>
          <p:nvPr/>
        </p:nvSpPr>
        <p:spPr bwMode="auto">
          <a:xfrm>
            <a:off x="3285732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8E5894D-392D-4C3D-BBD3-891240128FD6}"/>
              </a:ext>
            </a:extLst>
          </p:cNvPr>
          <p:cNvSpPr/>
          <p:nvPr/>
        </p:nvSpPr>
        <p:spPr bwMode="auto">
          <a:xfrm>
            <a:off x="2348976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F0225B6-7434-46C8-97BB-16D2EDDF5705}"/>
              </a:ext>
            </a:extLst>
          </p:cNvPr>
          <p:cNvSpPr/>
          <p:nvPr/>
        </p:nvSpPr>
        <p:spPr bwMode="auto">
          <a:xfrm>
            <a:off x="5159245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4F323FA-4484-4B2A-AE29-9E2EA7DDED5A}"/>
              </a:ext>
            </a:extLst>
          </p:cNvPr>
          <p:cNvSpPr/>
          <p:nvPr/>
        </p:nvSpPr>
        <p:spPr bwMode="auto">
          <a:xfrm>
            <a:off x="4222489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92924FF-719C-4B83-95B7-C2E161867A80}"/>
              </a:ext>
            </a:extLst>
          </p:cNvPr>
          <p:cNvSpPr/>
          <p:nvPr/>
        </p:nvSpPr>
        <p:spPr bwMode="auto">
          <a:xfrm>
            <a:off x="3285732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BCC6C9E-2F9E-457F-BFDD-AE18787C7EF4}"/>
              </a:ext>
            </a:extLst>
          </p:cNvPr>
          <p:cNvSpPr/>
          <p:nvPr/>
        </p:nvSpPr>
        <p:spPr bwMode="auto">
          <a:xfrm>
            <a:off x="2348976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DD95CD-84AB-4BEE-A570-30541C8FCF15}"/>
              </a:ext>
            </a:extLst>
          </p:cNvPr>
          <p:cNvSpPr/>
          <p:nvPr/>
        </p:nvSpPr>
        <p:spPr bwMode="auto">
          <a:xfrm>
            <a:off x="6096001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30BE67F-4E63-43A6-8EAD-5CBC6FDBA343}"/>
              </a:ext>
            </a:extLst>
          </p:cNvPr>
          <p:cNvSpPr/>
          <p:nvPr/>
        </p:nvSpPr>
        <p:spPr bwMode="auto">
          <a:xfrm>
            <a:off x="5159245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F01EB4A-23AA-4C9A-85A1-156BFF9D49A1}"/>
              </a:ext>
            </a:extLst>
          </p:cNvPr>
          <p:cNvSpPr/>
          <p:nvPr/>
        </p:nvSpPr>
        <p:spPr bwMode="auto">
          <a:xfrm>
            <a:off x="4222489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[2][2]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F0B17D-91B5-416D-86B0-59FB0E96198B}"/>
              </a:ext>
            </a:extLst>
          </p:cNvPr>
          <p:cNvSpPr/>
          <p:nvPr/>
        </p:nvSpPr>
        <p:spPr bwMode="auto">
          <a:xfrm>
            <a:off x="6096001" y="1658550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085157F-9EB6-4E20-AB78-5A511AEB197C}"/>
              </a:ext>
            </a:extLst>
          </p:cNvPr>
          <p:cNvSpPr/>
          <p:nvPr/>
        </p:nvSpPr>
        <p:spPr bwMode="auto">
          <a:xfrm>
            <a:off x="5159245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E6672AE-D164-42D8-839F-950C57A7B84E}"/>
              </a:ext>
            </a:extLst>
          </p:cNvPr>
          <p:cNvSpPr/>
          <p:nvPr/>
        </p:nvSpPr>
        <p:spPr bwMode="auto">
          <a:xfrm>
            <a:off x="7032758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BA9408B-8DBC-4B6E-8DF1-C961CA557459}"/>
              </a:ext>
            </a:extLst>
          </p:cNvPr>
          <p:cNvSpPr/>
          <p:nvPr/>
        </p:nvSpPr>
        <p:spPr bwMode="auto">
          <a:xfrm>
            <a:off x="6096001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CD8680AE-23F2-4276-810D-59628D0B2F76}"/>
              </a:ext>
            </a:extLst>
          </p:cNvPr>
          <p:cNvSpPr/>
          <p:nvPr/>
        </p:nvSpPr>
        <p:spPr bwMode="auto">
          <a:xfrm>
            <a:off x="5159245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[3][3]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79F16F6-759F-4C49-B3BA-EEC432CBD8AC}"/>
              </a:ext>
            </a:extLst>
          </p:cNvPr>
          <p:cNvSpPr/>
          <p:nvPr/>
        </p:nvSpPr>
        <p:spPr bwMode="auto">
          <a:xfrm>
            <a:off x="7032758" y="2400900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0703E3F-CD4D-4479-A179-BF59F310AB70}"/>
              </a:ext>
            </a:extLst>
          </p:cNvPr>
          <p:cNvSpPr/>
          <p:nvPr/>
        </p:nvSpPr>
        <p:spPr bwMode="auto">
          <a:xfrm>
            <a:off x="6096001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[4][4]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03E7457-51DB-4D80-8796-13E9A10C0C75}"/>
              </a:ext>
            </a:extLst>
          </p:cNvPr>
          <p:cNvSpPr/>
          <p:nvPr/>
        </p:nvSpPr>
        <p:spPr bwMode="auto">
          <a:xfrm>
            <a:off x="7032758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8ADF571E-0857-4CCB-BC97-91C808CBA6D2}"/>
              </a:ext>
            </a:extLst>
          </p:cNvPr>
          <p:cNvSpPr/>
          <p:nvPr/>
        </p:nvSpPr>
        <p:spPr bwMode="auto">
          <a:xfrm>
            <a:off x="7032758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[5][5]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540C833-9C25-417F-813D-78F49F3A229B}"/>
              </a:ext>
            </a:extLst>
          </p:cNvPr>
          <p:cNvSpPr/>
          <p:nvPr/>
        </p:nvSpPr>
        <p:spPr bwMode="auto">
          <a:xfrm>
            <a:off x="4222489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AC03180-B38E-4784-879A-1BB616188249}"/>
              </a:ext>
            </a:extLst>
          </p:cNvPr>
          <p:cNvSpPr/>
          <p:nvPr/>
        </p:nvSpPr>
        <p:spPr bwMode="auto">
          <a:xfrm>
            <a:off x="3285732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[1][1]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A536C5D-CDA8-49D2-B969-CBBAA1A45FFC}"/>
              </a:ext>
            </a:extLst>
          </p:cNvPr>
          <p:cNvSpPr/>
          <p:nvPr/>
        </p:nvSpPr>
        <p:spPr bwMode="auto">
          <a:xfrm>
            <a:off x="6096001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87E2E20-ACB1-4E18-9268-4E781047521A}"/>
              </a:ext>
            </a:extLst>
          </p:cNvPr>
          <p:cNvSpPr/>
          <p:nvPr/>
        </p:nvSpPr>
        <p:spPr bwMode="auto">
          <a:xfrm>
            <a:off x="5159245" y="916199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1FEFFC9-32B1-4865-BEDD-2C0D665E193C}"/>
              </a:ext>
            </a:extLst>
          </p:cNvPr>
          <p:cNvSpPr/>
          <p:nvPr/>
        </p:nvSpPr>
        <p:spPr bwMode="auto">
          <a:xfrm>
            <a:off x="7032758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F10B06D-EA2E-456E-9EC1-6F9FE331272B}"/>
              </a:ext>
            </a:extLst>
          </p:cNvPr>
          <p:cNvSpPr/>
          <p:nvPr/>
        </p:nvSpPr>
        <p:spPr bwMode="auto">
          <a:xfrm>
            <a:off x="4222489" y="173848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46809A5-81E4-4885-B753-645D12F8D68C}"/>
              </a:ext>
            </a:extLst>
          </p:cNvPr>
          <p:cNvSpPr/>
          <p:nvPr/>
        </p:nvSpPr>
        <p:spPr bwMode="auto">
          <a:xfrm>
            <a:off x="3285732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E41600A-4FA1-47CE-A42A-E9C9FDBDEE32}"/>
              </a:ext>
            </a:extLst>
          </p:cNvPr>
          <p:cNvSpPr/>
          <p:nvPr/>
        </p:nvSpPr>
        <p:spPr bwMode="auto">
          <a:xfrm>
            <a:off x="2348976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[0][0]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E200590-8A38-4413-817D-2E17E6AAAA94}"/>
              </a:ext>
            </a:extLst>
          </p:cNvPr>
          <p:cNvSpPr/>
          <p:nvPr/>
        </p:nvSpPr>
        <p:spPr bwMode="auto">
          <a:xfrm>
            <a:off x="6096001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68598C2-F0D8-44EA-9DDA-0A405D3F3336}"/>
              </a:ext>
            </a:extLst>
          </p:cNvPr>
          <p:cNvSpPr/>
          <p:nvPr/>
        </p:nvSpPr>
        <p:spPr bwMode="auto">
          <a:xfrm>
            <a:off x="5159245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AFA80B89-D1C1-4031-A9CF-86857E5EC5A1}"/>
              </a:ext>
            </a:extLst>
          </p:cNvPr>
          <p:cNvSpPr/>
          <p:nvPr/>
        </p:nvSpPr>
        <p:spPr bwMode="auto">
          <a:xfrm>
            <a:off x="7032758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4613105-93D8-4C25-A768-EDDFA6954DE8}"/>
              </a:ext>
            </a:extLst>
          </p:cNvPr>
          <p:cNvSpPr/>
          <p:nvPr/>
        </p:nvSpPr>
        <p:spPr bwMode="auto">
          <a:xfrm>
            <a:off x="7969513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AC81975-2248-4D72-B1DD-8B520690F83A}"/>
              </a:ext>
            </a:extLst>
          </p:cNvPr>
          <p:cNvSpPr/>
          <p:nvPr/>
        </p:nvSpPr>
        <p:spPr bwMode="auto">
          <a:xfrm>
            <a:off x="7969513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C142A7C4-E96F-4526-B33C-03C9E30F106D}"/>
              </a:ext>
            </a:extLst>
          </p:cNvPr>
          <p:cNvSpPr/>
          <p:nvPr/>
        </p:nvSpPr>
        <p:spPr bwMode="auto">
          <a:xfrm>
            <a:off x="7969513" y="3143251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8B04C9C-78A3-4256-9106-9CEE4D0CB389}"/>
              </a:ext>
            </a:extLst>
          </p:cNvPr>
          <p:cNvSpPr/>
          <p:nvPr/>
        </p:nvSpPr>
        <p:spPr bwMode="auto">
          <a:xfrm>
            <a:off x="7969513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19B4C40-AC37-4AC6-97BF-B3978732D118}"/>
              </a:ext>
            </a:extLst>
          </p:cNvPr>
          <p:cNvSpPr/>
          <p:nvPr/>
        </p:nvSpPr>
        <p:spPr bwMode="auto">
          <a:xfrm>
            <a:off x="7969513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[6][6]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1587624-1EAD-469A-B66A-5041801AA789}"/>
              </a:ext>
            </a:extLst>
          </p:cNvPr>
          <p:cNvSpPr/>
          <p:nvPr/>
        </p:nvSpPr>
        <p:spPr bwMode="auto">
          <a:xfrm>
            <a:off x="7969513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514F714-5435-4AFD-8B22-F15328E28B02}"/>
              </a:ext>
            </a:extLst>
          </p:cNvPr>
          <p:cNvSpPr/>
          <p:nvPr/>
        </p:nvSpPr>
        <p:spPr bwMode="auto">
          <a:xfrm>
            <a:off x="7969513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3F6E891A-6BF2-4600-ABB8-4C0EDD2799F3}"/>
              </a:ext>
            </a:extLst>
          </p:cNvPr>
          <p:cNvSpPr/>
          <p:nvPr/>
        </p:nvSpPr>
        <p:spPr bwMode="auto">
          <a:xfrm>
            <a:off x="8906269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82581AD-BE5B-475D-BC45-959DA9BEA33B}"/>
              </a:ext>
            </a:extLst>
          </p:cNvPr>
          <p:cNvSpPr/>
          <p:nvPr/>
        </p:nvSpPr>
        <p:spPr bwMode="auto">
          <a:xfrm>
            <a:off x="8906269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4986774-66CB-4A34-934C-214C4854E5FE}"/>
              </a:ext>
            </a:extLst>
          </p:cNvPr>
          <p:cNvSpPr/>
          <p:nvPr/>
        </p:nvSpPr>
        <p:spPr bwMode="auto">
          <a:xfrm>
            <a:off x="8906269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B0D5DA-25E5-4DCB-9B48-798840AC661D}"/>
              </a:ext>
            </a:extLst>
          </p:cNvPr>
          <p:cNvSpPr/>
          <p:nvPr/>
        </p:nvSpPr>
        <p:spPr bwMode="auto">
          <a:xfrm>
            <a:off x="8906269" y="3885601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6650656-B2D9-474B-901F-E123AE6BB55F}"/>
              </a:ext>
            </a:extLst>
          </p:cNvPr>
          <p:cNvSpPr/>
          <p:nvPr/>
        </p:nvSpPr>
        <p:spPr bwMode="auto">
          <a:xfrm>
            <a:off x="8906269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8E36D45-A793-452C-9768-0A779F005ABE}"/>
              </a:ext>
            </a:extLst>
          </p:cNvPr>
          <p:cNvSpPr/>
          <p:nvPr/>
        </p:nvSpPr>
        <p:spPr bwMode="auto">
          <a:xfrm>
            <a:off x="8906269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[7][7]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D7D9FAD-14A3-441F-ADA3-39930022D8FE}"/>
              </a:ext>
            </a:extLst>
          </p:cNvPr>
          <p:cNvSpPr/>
          <p:nvPr/>
        </p:nvSpPr>
        <p:spPr bwMode="auto">
          <a:xfrm>
            <a:off x="8906269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F923C51B-B1A2-4E6B-979D-52791022DBE4}"/>
              </a:ext>
            </a:extLst>
          </p:cNvPr>
          <p:cNvSpPr/>
          <p:nvPr/>
        </p:nvSpPr>
        <p:spPr bwMode="auto">
          <a:xfrm>
            <a:off x="8906269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E4A565D-B7C6-4478-94DF-B9B839B1E18E}"/>
              </a:ext>
            </a:extLst>
          </p:cNvPr>
          <p:cNvCxnSpPr>
            <a:cxnSpLocks/>
          </p:cNvCxnSpPr>
          <p:nvPr/>
        </p:nvCxnSpPr>
        <p:spPr>
          <a:xfrm>
            <a:off x="4099505" y="78988"/>
            <a:ext cx="5978865" cy="4707883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E4C17E-92A6-431F-9891-C8813B7D82CD}"/>
                  </a:ext>
                </a:extLst>
              </p:cNvPr>
              <p:cNvSpPr txBox="1"/>
              <p:nvPr/>
            </p:nvSpPr>
            <p:spPr>
              <a:xfrm>
                <a:off x="10132630" y="4615221"/>
                <a:ext cx="177644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8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48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fr-FR" sz="4800" dirty="0">
                  <a:solidFill>
                    <a:srgbClr val="F97B57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E4C17E-92A6-431F-9891-C8813B7D8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630" y="4615221"/>
                <a:ext cx="1776448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3434920"/>
      </p:ext>
    </p:extLst>
  </p:cSld>
  <p:clrMapOvr>
    <a:masterClrMapping/>
  </p:clrMapOvr>
  <p:transition>
    <p:fade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B052D57D-A574-44AD-85FB-28D555A5EAE7}"/>
              </a:ext>
            </a:extLst>
          </p:cNvPr>
          <p:cNvSpPr/>
          <p:nvPr/>
        </p:nvSpPr>
        <p:spPr bwMode="auto">
          <a:xfrm>
            <a:off x="3285732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ECD81CA-46BD-4A42-9C74-68B94C4E8DDB}"/>
              </a:ext>
            </a:extLst>
          </p:cNvPr>
          <p:cNvSpPr/>
          <p:nvPr/>
        </p:nvSpPr>
        <p:spPr bwMode="auto">
          <a:xfrm>
            <a:off x="2348976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55482DD-4AAC-4D34-AA40-668746842579}"/>
              </a:ext>
            </a:extLst>
          </p:cNvPr>
          <p:cNvSpPr/>
          <p:nvPr/>
        </p:nvSpPr>
        <p:spPr bwMode="auto">
          <a:xfrm>
            <a:off x="4222489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3826D26-0005-4493-97F6-D2851E188A98}"/>
              </a:ext>
            </a:extLst>
          </p:cNvPr>
          <p:cNvSpPr/>
          <p:nvPr/>
        </p:nvSpPr>
        <p:spPr bwMode="auto">
          <a:xfrm>
            <a:off x="3285732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1B80A33-69CD-4664-B0AB-90928DF8DFD2}"/>
              </a:ext>
            </a:extLst>
          </p:cNvPr>
          <p:cNvSpPr/>
          <p:nvPr/>
        </p:nvSpPr>
        <p:spPr bwMode="auto">
          <a:xfrm>
            <a:off x="4222489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7618811-BB27-4679-88AA-57EB94277FD1}"/>
              </a:ext>
            </a:extLst>
          </p:cNvPr>
          <p:cNvSpPr/>
          <p:nvPr/>
        </p:nvSpPr>
        <p:spPr bwMode="auto">
          <a:xfrm>
            <a:off x="5159245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D34467C-8F17-4DC3-8756-74478B9C43FE}"/>
              </a:ext>
            </a:extLst>
          </p:cNvPr>
          <p:cNvSpPr/>
          <p:nvPr/>
        </p:nvSpPr>
        <p:spPr bwMode="auto">
          <a:xfrm>
            <a:off x="6096001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1E67421-2D01-43E5-B50F-7D6EC08E93E9}"/>
              </a:ext>
            </a:extLst>
          </p:cNvPr>
          <p:cNvSpPr/>
          <p:nvPr/>
        </p:nvSpPr>
        <p:spPr bwMode="auto">
          <a:xfrm>
            <a:off x="5159245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197B8DB-BFEB-4304-9E95-82316FC6C55D}"/>
              </a:ext>
            </a:extLst>
          </p:cNvPr>
          <p:cNvSpPr/>
          <p:nvPr/>
        </p:nvSpPr>
        <p:spPr bwMode="auto">
          <a:xfrm>
            <a:off x="6096001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173FCAC-C415-4A27-82E7-1F3A88590E1F}"/>
              </a:ext>
            </a:extLst>
          </p:cNvPr>
          <p:cNvSpPr/>
          <p:nvPr/>
        </p:nvSpPr>
        <p:spPr bwMode="auto">
          <a:xfrm>
            <a:off x="7032758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941B1F2-BDE9-431C-B55C-A689920F1AAD}"/>
              </a:ext>
            </a:extLst>
          </p:cNvPr>
          <p:cNvSpPr/>
          <p:nvPr/>
        </p:nvSpPr>
        <p:spPr bwMode="auto">
          <a:xfrm>
            <a:off x="7032758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8B23D8D-0876-40C1-99C4-3A9231EE3FFD}"/>
              </a:ext>
            </a:extLst>
          </p:cNvPr>
          <p:cNvSpPr/>
          <p:nvPr/>
        </p:nvSpPr>
        <p:spPr bwMode="auto">
          <a:xfrm>
            <a:off x="2348976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584C4FB-CAC8-4139-BADA-E36CFDB6846B}"/>
              </a:ext>
            </a:extLst>
          </p:cNvPr>
          <p:cNvSpPr/>
          <p:nvPr/>
        </p:nvSpPr>
        <p:spPr bwMode="auto">
          <a:xfrm>
            <a:off x="7969513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2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8895860-4B7A-4571-A841-392811C696F2}"/>
              </a:ext>
            </a:extLst>
          </p:cNvPr>
          <p:cNvSpPr/>
          <p:nvPr/>
        </p:nvSpPr>
        <p:spPr bwMode="auto">
          <a:xfrm>
            <a:off x="2348976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941C3B4-B969-4A3E-9BB8-A5E2518B9AB8}"/>
              </a:ext>
            </a:extLst>
          </p:cNvPr>
          <p:cNvSpPr/>
          <p:nvPr/>
        </p:nvSpPr>
        <p:spPr bwMode="auto">
          <a:xfrm>
            <a:off x="3285732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BA24B16-980E-49A0-B3CF-FB5DBA7CDFE6}"/>
              </a:ext>
            </a:extLst>
          </p:cNvPr>
          <p:cNvSpPr/>
          <p:nvPr/>
        </p:nvSpPr>
        <p:spPr bwMode="auto">
          <a:xfrm>
            <a:off x="2348976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8D89CB5-4B8E-4CBD-8FC0-EF83E88D731C}"/>
              </a:ext>
            </a:extLst>
          </p:cNvPr>
          <p:cNvSpPr/>
          <p:nvPr/>
        </p:nvSpPr>
        <p:spPr bwMode="auto">
          <a:xfrm>
            <a:off x="4222489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BD204D7-2D30-49DB-B69B-0AA7851E2DEC}"/>
              </a:ext>
            </a:extLst>
          </p:cNvPr>
          <p:cNvSpPr/>
          <p:nvPr/>
        </p:nvSpPr>
        <p:spPr bwMode="auto">
          <a:xfrm>
            <a:off x="3285732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B5618EF-59D7-458A-BE48-BF273273745C}"/>
              </a:ext>
            </a:extLst>
          </p:cNvPr>
          <p:cNvSpPr/>
          <p:nvPr/>
        </p:nvSpPr>
        <p:spPr bwMode="auto">
          <a:xfrm>
            <a:off x="2348976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3D6C7FE-869F-4CC8-BE7C-8CE9C85C5D51}"/>
              </a:ext>
            </a:extLst>
          </p:cNvPr>
          <p:cNvSpPr/>
          <p:nvPr/>
        </p:nvSpPr>
        <p:spPr bwMode="auto">
          <a:xfrm>
            <a:off x="4222489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CDAEB9E-2444-4CB7-B233-CC43E1527684}"/>
              </a:ext>
            </a:extLst>
          </p:cNvPr>
          <p:cNvSpPr/>
          <p:nvPr/>
        </p:nvSpPr>
        <p:spPr bwMode="auto">
          <a:xfrm>
            <a:off x="3285732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8E5894D-392D-4C3D-BBD3-891240128FD6}"/>
              </a:ext>
            </a:extLst>
          </p:cNvPr>
          <p:cNvSpPr/>
          <p:nvPr/>
        </p:nvSpPr>
        <p:spPr bwMode="auto">
          <a:xfrm>
            <a:off x="2348976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F0225B6-7434-46C8-97BB-16D2EDDF5705}"/>
              </a:ext>
            </a:extLst>
          </p:cNvPr>
          <p:cNvSpPr/>
          <p:nvPr/>
        </p:nvSpPr>
        <p:spPr bwMode="auto">
          <a:xfrm>
            <a:off x="5159245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4F323FA-4484-4B2A-AE29-9E2EA7DDED5A}"/>
              </a:ext>
            </a:extLst>
          </p:cNvPr>
          <p:cNvSpPr/>
          <p:nvPr/>
        </p:nvSpPr>
        <p:spPr bwMode="auto">
          <a:xfrm>
            <a:off x="4222489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92924FF-719C-4B83-95B7-C2E161867A80}"/>
              </a:ext>
            </a:extLst>
          </p:cNvPr>
          <p:cNvSpPr/>
          <p:nvPr/>
        </p:nvSpPr>
        <p:spPr bwMode="auto">
          <a:xfrm>
            <a:off x="3285732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BCC6C9E-2F9E-457F-BFDD-AE18787C7EF4}"/>
              </a:ext>
            </a:extLst>
          </p:cNvPr>
          <p:cNvSpPr/>
          <p:nvPr/>
        </p:nvSpPr>
        <p:spPr bwMode="auto">
          <a:xfrm>
            <a:off x="2348976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DD95CD-84AB-4BEE-A570-30541C8FCF15}"/>
              </a:ext>
            </a:extLst>
          </p:cNvPr>
          <p:cNvSpPr/>
          <p:nvPr/>
        </p:nvSpPr>
        <p:spPr bwMode="auto">
          <a:xfrm>
            <a:off x="6096001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30BE67F-4E63-43A6-8EAD-5CBC6FDBA343}"/>
              </a:ext>
            </a:extLst>
          </p:cNvPr>
          <p:cNvSpPr/>
          <p:nvPr/>
        </p:nvSpPr>
        <p:spPr bwMode="auto">
          <a:xfrm>
            <a:off x="5159245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>
                <a:alpha val="10000"/>
              </a:schemeClr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F01EB4A-23AA-4C9A-85A1-156BFF9D49A1}"/>
              </a:ext>
            </a:extLst>
          </p:cNvPr>
          <p:cNvSpPr/>
          <p:nvPr/>
        </p:nvSpPr>
        <p:spPr bwMode="auto">
          <a:xfrm>
            <a:off x="4222489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[2][2]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F0B17D-91B5-416D-86B0-59FB0E96198B}"/>
              </a:ext>
            </a:extLst>
          </p:cNvPr>
          <p:cNvSpPr/>
          <p:nvPr/>
        </p:nvSpPr>
        <p:spPr bwMode="auto">
          <a:xfrm>
            <a:off x="6096001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085157F-9EB6-4E20-AB78-5A511AEB197C}"/>
              </a:ext>
            </a:extLst>
          </p:cNvPr>
          <p:cNvSpPr/>
          <p:nvPr/>
        </p:nvSpPr>
        <p:spPr bwMode="auto">
          <a:xfrm>
            <a:off x="5159245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E6672AE-D164-42D8-839F-950C57A7B84E}"/>
              </a:ext>
            </a:extLst>
          </p:cNvPr>
          <p:cNvSpPr/>
          <p:nvPr/>
        </p:nvSpPr>
        <p:spPr bwMode="auto">
          <a:xfrm>
            <a:off x="7032758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BA9408B-8DBC-4B6E-8DF1-C961CA557459}"/>
              </a:ext>
            </a:extLst>
          </p:cNvPr>
          <p:cNvSpPr/>
          <p:nvPr/>
        </p:nvSpPr>
        <p:spPr bwMode="auto">
          <a:xfrm>
            <a:off x="6096001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CD8680AE-23F2-4276-810D-59628D0B2F76}"/>
              </a:ext>
            </a:extLst>
          </p:cNvPr>
          <p:cNvSpPr/>
          <p:nvPr/>
        </p:nvSpPr>
        <p:spPr bwMode="auto">
          <a:xfrm>
            <a:off x="5159245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[3][3]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79F16F6-759F-4C49-B3BA-EEC432CBD8AC}"/>
              </a:ext>
            </a:extLst>
          </p:cNvPr>
          <p:cNvSpPr/>
          <p:nvPr/>
        </p:nvSpPr>
        <p:spPr bwMode="auto">
          <a:xfrm>
            <a:off x="7032758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0703E3F-CD4D-4479-A179-BF59F310AB70}"/>
              </a:ext>
            </a:extLst>
          </p:cNvPr>
          <p:cNvSpPr/>
          <p:nvPr/>
        </p:nvSpPr>
        <p:spPr bwMode="auto">
          <a:xfrm>
            <a:off x="6096001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[4][4]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03E7457-51DB-4D80-8796-13E9A10C0C75}"/>
              </a:ext>
            </a:extLst>
          </p:cNvPr>
          <p:cNvSpPr/>
          <p:nvPr/>
        </p:nvSpPr>
        <p:spPr bwMode="auto">
          <a:xfrm>
            <a:off x="7032758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8ADF571E-0857-4CCB-BC97-91C808CBA6D2}"/>
              </a:ext>
            </a:extLst>
          </p:cNvPr>
          <p:cNvSpPr/>
          <p:nvPr/>
        </p:nvSpPr>
        <p:spPr bwMode="auto">
          <a:xfrm>
            <a:off x="7032758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[5][5]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540C833-9C25-417F-813D-78F49F3A229B}"/>
              </a:ext>
            </a:extLst>
          </p:cNvPr>
          <p:cNvSpPr/>
          <p:nvPr/>
        </p:nvSpPr>
        <p:spPr bwMode="auto">
          <a:xfrm>
            <a:off x="4222489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AC03180-B38E-4784-879A-1BB616188249}"/>
              </a:ext>
            </a:extLst>
          </p:cNvPr>
          <p:cNvSpPr/>
          <p:nvPr/>
        </p:nvSpPr>
        <p:spPr bwMode="auto">
          <a:xfrm>
            <a:off x="3285732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[1][1]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A536C5D-CDA8-49D2-B969-CBBAA1A45FFC}"/>
              </a:ext>
            </a:extLst>
          </p:cNvPr>
          <p:cNvSpPr/>
          <p:nvPr/>
        </p:nvSpPr>
        <p:spPr bwMode="auto">
          <a:xfrm>
            <a:off x="6096001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87E2E20-ACB1-4E18-9268-4E781047521A}"/>
              </a:ext>
            </a:extLst>
          </p:cNvPr>
          <p:cNvSpPr/>
          <p:nvPr/>
        </p:nvSpPr>
        <p:spPr bwMode="auto">
          <a:xfrm>
            <a:off x="5159245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1FEFFC9-32B1-4865-BEDD-2C0D665E193C}"/>
              </a:ext>
            </a:extLst>
          </p:cNvPr>
          <p:cNvSpPr/>
          <p:nvPr/>
        </p:nvSpPr>
        <p:spPr bwMode="auto">
          <a:xfrm>
            <a:off x="7032758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F10B06D-EA2E-456E-9EC1-6F9FE331272B}"/>
              </a:ext>
            </a:extLst>
          </p:cNvPr>
          <p:cNvSpPr/>
          <p:nvPr/>
        </p:nvSpPr>
        <p:spPr bwMode="auto">
          <a:xfrm>
            <a:off x="4222489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46809A5-81E4-4885-B753-645D12F8D68C}"/>
              </a:ext>
            </a:extLst>
          </p:cNvPr>
          <p:cNvSpPr/>
          <p:nvPr/>
        </p:nvSpPr>
        <p:spPr bwMode="auto">
          <a:xfrm>
            <a:off x="3285732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AE41600A-4FA1-47CE-A42A-E9C9FDBDEE32}"/>
              </a:ext>
            </a:extLst>
          </p:cNvPr>
          <p:cNvSpPr/>
          <p:nvPr/>
        </p:nvSpPr>
        <p:spPr bwMode="auto">
          <a:xfrm>
            <a:off x="2348976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[0][0]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E200590-8A38-4413-817D-2E17E6AAAA94}"/>
              </a:ext>
            </a:extLst>
          </p:cNvPr>
          <p:cNvSpPr/>
          <p:nvPr/>
        </p:nvSpPr>
        <p:spPr bwMode="auto">
          <a:xfrm>
            <a:off x="6096001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68598C2-F0D8-44EA-9DDA-0A405D3F3336}"/>
              </a:ext>
            </a:extLst>
          </p:cNvPr>
          <p:cNvSpPr/>
          <p:nvPr/>
        </p:nvSpPr>
        <p:spPr bwMode="auto">
          <a:xfrm>
            <a:off x="5159245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AFA80B89-D1C1-4031-A9CF-86857E5EC5A1}"/>
              </a:ext>
            </a:extLst>
          </p:cNvPr>
          <p:cNvSpPr/>
          <p:nvPr/>
        </p:nvSpPr>
        <p:spPr bwMode="auto">
          <a:xfrm>
            <a:off x="7032758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4613105-93D8-4C25-A768-EDDFA6954DE8}"/>
              </a:ext>
            </a:extLst>
          </p:cNvPr>
          <p:cNvSpPr/>
          <p:nvPr/>
        </p:nvSpPr>
        <p:spPr bwMode="auto">
          <a:xfrm>
            <a:off x="7969513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AC81975-2248-4D72-B1DD-8B520690F83A}"/>
              </a:ext>
            </a:extLst>
          </p:cNvPr>
          <p:cNvSpPr/>
          <p:nvPr/>
        </p:nvSpPr>
        <p:spPr bwMode="auto">
          <a:xfrm>
            <a:off x="7969513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C142A7C4-E96F-4526-B33C-03C9E30F106D}"/>
              </a:ext>
            </a:extLst>
          </p:cNvPr>
          <p:cNvSpPr/>
          <p:nvPr/>
        </p:nvSpPr>
        <p:spPr bwMode="auto">
          <a:xfrm>
            <a:off x="7969513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8B04C9C-78A3-4256-9106-9CEE4D0CB389}"/>
              </a:ext>
            </a:extLst>
          </p:cNvPr>
          <p:cNvSpPr/>
          <p:nvPr/>
        </p:nvSpPr>
        <p:spPr bwMode="auto">
          <a:xfrm>
            <a:off x="7969513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19B4C40-AC37-4AC6-97BF-B3978732D118}"/>
              </a:ext>
            </a:extLst>
          </p:cNvPr>
          <p:cNvSpPr/>
          <p:nvPr/>
        </p:nvSpPr>
        <p:spPr bwMode="auto">
          <a:xfrm>
            <a:off x="7969513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[6][6]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1587624-1EAD-469A-B66A-5041801AA789}"/>
              </a:ext>
            </a:extLst>
          </p:cNvPr>
          <p:cNvSpPr/>
          <p:nvPr/>
        </p:nvSpPr>
        <p:spPr bwMode="auto">
          <a:xfrm>
            <a:off x="7969513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514F714-5435-4AFD-8B22-F15328E28B02}"/>
              </a:ext>
            </a:extLst>
          </p:cNvPr>
          <p:cNvSpPr/>
          <p:nvPr/>
        </p:nvSpPr>
        <p:spPr bwMode="auto">
          <a:xfrm>
            <a:off x="7969513" y="173848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3F6E891A-6BF2-4600-ABB8-4C0EDD2799F3}"/>
              </a:ext>
            </a:extLst>
          </p:cNvPr>
          <p:cNvSpPr/>
          <p:nvPr/>
        </p:nvSpPr>
        <p:spPr bwMode="auto">
          <a:xfrm>
            <a:off x="8906269" y="16585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82581AD-BE5B-475D-BC45-959DA9BEA33B}"/>
              </a:ext>
            </a:extLst>
          </p:cNvPr>
          <p:cNvSpPr/>
          <p:nvPr/>
        </p:nvSpPr>
        <p:spPr bwMode="auto">
          <a:xfrm>
            <a:off x="8906269" y="240090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4986774-66CB-4A34-934C-214C4854E5FE}"/>
              </a:ext>
            </a:extLst>
          </p:cNvPr>
          <p:cNvSpPr/>
          <p:nvPr/>
        </p:nvSpPr>
        <p:spPr bwMode="auto">
          <a:xfrm>
            <a:off x="8906269" y="314325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4B0D5DA-25E5-4DCB-9B48-798840AC661D}"/>
              </a:ext>
            </a:extLst>
          </p:cNvPr>
          <p:cNvSpPr/>
          <p:nvPr/>
        </p:nvSpPr>
        <p:spPr bwMode="auto">
          <a:xfrm>
            <a:off x="8906269" y="38856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6650656-B2D9-474B-901F-E123AE6BB55F}"/>
              </a:ext>
            </a:extLst>
          </p:cNvPr>
          <p:cNvSpPr/>
          <p:nvPr/>
        </p:nvSpPr>
        <p:spPr bwMode="auto">
          <a:xfrm>
            <a:off x="8906269" y="4627950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28E36D45-A793-452C-9768-0A779F005ABE}"/>
              </a:ext>
            </a:extLst>
          </p:cNvPr>
          <p:cNvSpPr/>
          <p:nvPr/>
        </p:nvSpPr>
        <p:spPr bwMode="auto">
          <a:xfrm>
            <a:off x="8906269" y="5370301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dp</a:t>
            </a:r>
          </a:p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2000">
                <a:solidFill>
                  <a:srgbClr val="343D46"/>
                </a:solidFill>
                <a:latin typeface="Eudoxus Sans" pitchFamily="2" charset="0"/>
                <a:cs typeface="Eudoxus Sans" pitchFamily="2" charset="0"/>
              </a:rPr>
              <a:t>[7][7]</a:t>
            </a:r>
            <a:endParaRPr lang="fr-FR" sz="2000" dirty="0">
              <a:solidFill>
                <a:srgbClr val="343D46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D7D9FAD-14A3-441F-ADA3-39930022D8FE}"/>
              </a:ext>
            </a:extLst>
          </p:cNvPr>
          <p:cNvSpPr/>
          <p:nvPr/>
        </p:nvSpPr>
        <p:spPr bwMode="auto">
          <a:xfrm>
            <a:off x="8906269" y="916199"/>
            <a:ext cx="936756" cy="742351"/>
          </a:xfrm>
          <a:prstGeom prst="rect">
            <a:avLst/>
          </a:prstGeom>
          <a:solidFill>
            <a:srgbClr val="343D46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F923C51B-B1A2-4E6B-979D-52791022DBE4}"/>
              </a:ext>
            </a:extLst>
          </p:cNvPr>
          <p:cNvSpPr/>
          <p:nvPr/>
        </p:nvSpPr>
        <p:spPr bwMode="auto">
          <a:xfrm>
            <a:off x="8906269" y="173848"/>
            <a:ext cx="936756" cy="742351"/>
          </a:xfrm>
          <a:prstGeom prst="rect">
            <a:avLst/>
          </a:prstGeom>
          <a:solidFill>
            <a:srgbClr val="F97B57"/>
          </a:solidFill>
          <a:ln w="19050">
            <a:solidFill>
              <a:schemeClr val="tx1"/>
            </a:solidFill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000" dirty="0">
              <a:latin typeface="Eudoxus Sans" pitchFamily="2" charset="0"/>
              <a:cs typeface="Eudoxus Sans" pitchFamily="2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E4A565D-B7C6-4478-94DF-B9B839B1E18E}"/>
              </a:ext>
            </a:extLst>
          </p:cNvPr>
          <p:cNvCxnSpPr>
            <a:cxnSpLocks/>
          </p:cNvCxnSpPr>
          <p:nvPr/>
        </p:nvCxnSpPr>
        <p:spPr>
          <a:xfrm>
            <a:off x="8789670" y="78988"/>
            <a:ext cx="1288700" cy="1014749"/>
          </a:xfrm>
          <a:prstGeom prst="straightConnector1">
            <a:avLst/>
          </a:prstGeom>
          <a:ln w="19050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E4C17E-92A6-431F-9891-C8813B7D82CD}"/>
                  </a:ext>
                </a:extLst>
              </p:cNvPr>
              <p:cNvSpPr txBox="1"/>
              <p:nvPr/>
            </p:nvSpPr>
            <p:spPr>
              <a:xfrm>
                <a:off x="10078370" y="959964"/>
                <a:ext cx="70141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8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FR" sz="4800" dirty="0">
                  <a:solidFill>
                    <a:srgbClr val="F97B57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E4C17E-92A6-431F-9891-C8813B7D8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8370" y="959964"/>
                <a:ext cx="701410" cy="738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393161"/>
      </p:ext>
    </p:extLst>
  </p:cSld>
  <p:clrMapOvr>
    <a:masterClrMapping/>
  </p:clrMapOvr>
  <p:transition>
    <p:fade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B7301F7E-7564-4B81-B15D-BF6E4F8B4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14" y="1305342"/>
            <a:ext cx="11194773" cy="4247317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343D46"/>
                </a:solidFill>
                <a:effectLst/>
                <a:latin typeface="Consolas" panose="020B0609020204030204" pitchFamily="49" charset="0"/>
              </a:rPr>
              <a:t>j = i+d</a:t>
            </a:r>
            <a:endParaRPr kumimoji="0" lang="fr-FR" altLang="fr-FR" sz="5200" b="0" i="0" u="none" strike="noStrike" cap="none" normalizeH="0" baseline="0">
              <a:ln>
                <a:noFill/>
              </a:ln>
              <a:solidFill>
                <a:srgbClr val="343D46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08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B7301F7E-7564-4B81-B15D-BF6E4F8B4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14" y="1305342"/>
            <a:ext cx="11194773" cy="4247317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5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endParaRPr kumimoji="0" lang="fr-FR" altLang="fr-FR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878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CBBFB2-10B3-462B-B256-3F34ADE25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44" y="1012954"/>
            <a:ext cx="11846513" cy="4832092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sz="2200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min_cost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5FDB9"/>
                </a:solidFill>
                <a:effectLst/>
                <a:latin typeface="Consolas" panose="020B0609020204030204" pitchFamily="49" charset="0"/>
              </a:rPr>
              <a:t>"inf"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343D46"/>
                </a:solidFill>
                <a:effectLst/>
                <a:latin typeface="Consolas" panose="020B0609020204030204" pitchFamily="49" charset="0"/>
              </a:rPr>
              <a:t>    return dp[0][n-1]</a:t>
            </a:r>
            <a:endParaRPr kumimoji="0" lang="fr-FR" altLang="fr-FR" sz="2200" b="0" i="0" u="none" strike="noStrike" cap="none" normalizeH="0" baseline="0">
              <a:ln>
                <a:noFill/>
              </a:ln>
              <a:solidFill>
                <a:srgbClr val="343D46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7301F7E-7564-4B81-B15D-BF6E4F8B4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83" y="1364496"/>
            <a:ext cx="11194773" cy="1785104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endParaRPr kumimoji="0" lang="fr-FR" altLang="fr-FR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796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CBBFB2-10B3-462B-B256-3F34ADE25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44" y="1012954"/>
            <a:ext cx="11846513" cy="4832092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sz="2200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min_cost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5FDB9"/>
                </a:solidFill>
                <a:effectLst/>
                <a:latin typeface="Consolas" panose="020B0609020204030204" pitchFamily="49" charset="0"/>
              </a:rPr>
              <a:t>"inf"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fr-FR" altLang="fr-FR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7301F7E-7564-4B81-B15D-BF6E4F8B4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83" y="1364496"/>
            <a:ext cx="11194773" cy="1785104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endParaRPr kumimoji="0" lang="fr-FR" altLang="fr-FR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716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CBBFB2-10B3-462B-B256-3F34ADE25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44" y="212854"/>
            <a:ext cx="11846513" cy="4832092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sz="2200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min_cost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5FDB9"/>
                </a:solidFill>
                <a:effectLst/>
                <a:latin typeface="Consolas" panose="020B0609020204030204" pitchFamily="49" charset="0"/>
              </a:rPr>
              <a:t>"inf"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fr-FR" altLang="fr-FR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7301F7E-7564-4B81-B15D-BF6E4F8B4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83" y="564396"/>
            <a:ext cx="11194773" cy="1785104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endParaRPr kumimoji="0" lang="fr-FR" altLang="fr-FR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941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CBBFB2-10B3-462B-B256-3F34ADE25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44" y="212854"/>
            <a:ext cx="11846513" cy="4832092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sz="2200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min_cost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5FDB9"/>
                </a:solidFill>
                <a:effectLst/>
                <a:latin typeface="Consolas" panose="020B0609020204030204" pitchFamily="49" charset="0"/>
              </a:rPr>
              <a:t>"inf"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fr-FR" altLang="fr-FR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7301F7E-7564-4B81-B15D-BF6E4F8B4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83" y="564396"/>
            <a:ext cx="11194773" cy="1785104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endParaRPr kumimoji="0" lang="fr-FR" altLang="fr-FR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FA68FE-CF74-49E0-9D81-0FFCC1F07874}"/>
                  </a:ext>
                </a:extLst>
              </p:cNvPr>
              <p:cNvSpPr/>
              <p:nvPr/>
            </p:nvSpPr>
            <p:spPr>
              <a:xfrm>
                <a:off x="818133" y="1323598"/>
                <a:ext cx="5936997" cy="335127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alpha val="0"/>
                    </a:schemeClr>
                  </a:gs>
                  <a:gs pos="34000">
                    <a:schemeClr val="accent1">
                      <a:lumMod val="40000"/>
                      <a:lumOff val="60000"/>
                      <a:alpha val="40000"/>
                    </a:schemeClr>
                  </a:gs>
                  <a:gs pos="68000">
                    <a:schemeClr val="accent1">
                      <a:lumMod val="40000"/>
                      <a:lumOff val="60000"/>
                      <a:alpha val="72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sz="24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FA68FE-CF74-49E0-9D81-0FFCC1F07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33" y="1323598"/>
                <a:ext cx="5936997" cy="3351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96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CBBFB2-10B3-462B-B256-3F34ADE25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44" y="212854"/>
            <a:ext cx="11846513" cy="4832092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sz="2200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min_cost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5FDB9"/>
                </a:solidFill>
                <a:effectLst/>
                <a:latin typeface="Consolas" panose="020B0609020204030204" pitchFamily="49" charset="0"/>
              </a:rPr>
              <a:t>"inf"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fr-FR" altLang="fr-FR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7301F7E-7564-4B81-B15D-BF6E4F8B4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83" y="564396"/>
            <a:ext cx="11194773" cy="1785104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endParaRPr kumimoji="0" lang="fr-FR" altLang="fr-FR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FA68FE-CF74-49E0-9D81-0FFCC1F07874}"/>
                  </a:ext>
                </a:extLst>
              </p:cNvPr>
              <p:cNvSpPr/>
              <p:nvPr/>
            </p:nvSpPr>
            <p:spPr>
              <a:xfrm>
                <a:off x="818133" y="1323598"/>
                <a:ext cx="5936997" cy="335127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alpha val="0"/>
                    </a:schemeClr>
                  </a:gs>
                  <a:gs pos="34000">
                    <a:schemeClr val="accent1">
                      <a:lumMod val="40000"/>
                      <a:lumOff val="60000"/>
                      <a:alpha val="40000"/>
                    </a:schemeClr>
                  </a:gs>
                  <a:gs pos="68000">
                    <a:schemeClr val="accent1">
                      <a:lumMod val="40000"/>
                      <a:lumOff val="60000"/>
                      <a:alpha val="72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sz="24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FA68FE-CF74-49E0-9D81-0FFCC1F07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33" y="1323598"/>
                <a:ext cx="5936997" cy="3351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B415A28-05CD-4A7B-B33D-E1EC8C1F2BA6}"/>
                  </a:ext>
                </a:extLst>
              </p:cNvPr>
              <p:cNvSpPr/>
              <p:nvPr/>
            </p:nvSpPr>
            <p:spPr>
              <a:xfrm>
                <a:off x="1463522" y="1693676"/>
                <a:ext cx="6446038" cy="298119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alpha val="0"/>
                    </a:schemeClr>
                  </a:gs>
                  <a:gs pos="34000">
                    <a:schemeClr val="accent1">
                      <a:lumMod val="40000"/>
                      <a:lumOff val="60000"/>
                      <a:alpha val="40000"/>
                    </a:schemeClr>
                  </a:gs>
                  <a:gs pos="68000">
                    <a:schemeClr val="accent1">
                      <a:lumMod val="40000"/>
                      <a:lumOff val="60000"/>
                      <a:alpha val="72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24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B415A28-05CD-4A7B-B33D-E1EC8C1F2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522" y="1693676"/>
                <a:ext cx="6446038" cy="2981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340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CBBFB2-10B3-462B-B256-3F34ADE25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44" y="212854"/>
            <a:ext cx="11846513" cy="4832092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sz="2200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min_cost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5FDB9"/>
                </a:solidFill>
                <a:effectLst/>
                <a:latin typeface="Consolas" panose="020B0609020204030204" pitchFamily="49" charset="0"/>
              </a:rPr>
              <a:t>"inf"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fr-FR" altLang="fr-FR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7301F7E-7564-4B81-B15D-BF6E4F8B4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83" y="564396"/>
            <a:ext cx="11194773" cy="1785104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endParaRPr kumimoji="0" lang="fr-FR" altLang="fr-FR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FA68FE-CF74-49E0-9D81-0FFCC1F07874}"/>
                  </a:ext>
                </a:extLst>
              </p:cNvPr>
              <p:cNvSpPr/>
              <p:nvPr/>
            </p:nvSpPr>
            <p:spPr>
              <a:xfrm>
                <a:off x="818133" y="1323598"/>
                <a:ext cx="5936997" cy="335127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alpha val="0"/>
                    </a:schemeClr>
                  </a:gs>
                  <a:gs pos="34000">
                    <a:schemeClr val="accent1">
                      <a:lumMod val="40000"/>
                      <a:lumOff val="60000"/>
                      <a:alpha val="40000"/>
                    </a:schemeClr>
                  </a:gs>
                  <a:gs pos="68000">
                    <a:schemeClr val="accent1">
                      <a:lumMod val="40000"/>
                      <a:lumOff val="60000"/>
                      <a:alpha val="72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sz="24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FA68FE-CF74-49E0-9D81-0FFCC1F07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33" y="1323598"/>
                <a:ext cx="5936997" cy="3351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B415A28-05CD-4A7B-B33D-E1EC8C1F2BA6}"/>
                  </a:ext>
                </a:extLst>
              </p:cNvPr>
              <p:cNvSpPr/>
              <p:nvPr/>
            </p:nvSpPr>
            <p:spPr>
              <a:xfrm>
                <a:off x="1463522" y="1693676"/>
                <a:ext cx="6446038" cy="298119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alpha val="0"/>
                    </a:schemeClr>
                  </a:gs>
                  <a:gs pos="34000">
                    <a:schemeClr val="accent1">
                      <a:lumMod val="40000"/>
                      <a:lumOff val="60000"/>
                      <a:alpha val="40000"/>
                    </a:schemeClr>
                  </a:gs>
                  <a:gs pos="68000">
                    <a:schemeClr val="accent1">
                      <a:lumMod val="40000"/>
                      <a:lumOff val="60000"/>
                      <a:alpha val="72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24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B415A28-05CD-4A7B-B33D-E1EC8C1F2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522" y="1693676"/>
                <a:ext cx="6446038" cy="2981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CF24AA-5B67-4F89-A623-CA998B60528B}"/>
                  </a:ext>
                </a:extLst>
              </p:cNvPr>
              <p:cNvSpPr/>
              <p:nvPr/>
            </p:nvSpPr>
            <p:spPr>
              <a:xfrm>
                <a:off x="2108911" y="2628900"/>
                <a:ext cx="5389169" cy="204596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alpha val="0"/>
                    </a:schemeClr>
                  </a:gs>
                  <a:gs pos="34000">
                    <a:schemeClr val="accent1">
                      <a:lumMod val="40000"/>
                      <a:lumOff val="60000"/>
                      <a:alpha val="40000"/>
                    </a:schemeClr>
                  </a:gs>
                  <a:gs pos="68000">
                    <a:schemeClr val="accent1">
                      <a:lumMod val="40000"/>
                      <a:lumOff val="60000"/>
                      <a:alpha val="72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24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CF24AA-5B67-4F89-A623-CA998B605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911" y="2628900"/>
                <a:ext cx="5389169" cy="2045969"/>
              </a:xfrm>
              <a:prstGeom prst="rect">
                <a:avLst/>
              </a:prstGeom>
              <a:blipFill>
                <a:blip r:embed="rId4"/>
                <a:stretch>
                  <a:fillRect l="-339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4465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058406-6079-4C6C-B29B-FFE8036C3DA8}"/>
              </a:ext>
            </a:extLst>
          </p:cNvPr>
          <p:cNvSpPr txBox="1"/>
          <p:nvPr/>
        </p:nvSpPr>
        <p:spPr>
          <a:xfrm>
            <a:off x="284844" y="266968"/>
            <a:ext cx="111451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Eudoxus Sans Medium" pitchFamily="2" charset="0"/>
                <a:ea typeface="Inter" panose="020B0502030000000004" pitchFamily="34" charset="0"/>
                <a:cs typeface="Eudoxus Sans Medium" pitchFamily="2" charset="0"/>
              </a:rPr>
              <a:t>Given dimensions of a chain of matrices that we want to multiply, find the minimum number of required operations to compute the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B39A1C-96C4-4732-AADF-193B09CB0148}"/>
                  </a:ext>
                </a:extLst>
              </p:cNvPr>
              <p:cNvSpPr txBox="1"/>
              <p:nvPr/>
            </p:nvSpPr>
            <p:spPr>
              <a:xfrm>
                <a:off x="-223156" y="4344263"/>
                <a:ext cx="9214756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Inter" panose="020B0502030000000004" pitchFamily="34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Inter" panose="020B0502030000000004" pitchFamily="34" charset="0"/>
                              <a:cs typeface="Eudoxus Sans Medium" pitchFamily="2" charset="0"/>
                            </a:rPr>
                            <m:t>𝑚𝑎𝑡𝑟𝑖𝑐𝑒𝑠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≥1</m:t>
                      </m:r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Inter" panose="020B0502030000000004" pitchFamily="34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Inter" panose="020B0502030000000004" pitchFamily="34" charset="0"/>
                              <a:cs typeface="Eudoxus Sans Medium" pitchFamily="2" charset="0"/>
                            </a:rPr>
                            <m:t>𝑚𝑎𝑡𝑟𝑖𝑐𝑒𝑠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Inter" panose="020B0502030000000004" pitchFamily="34" charset="0"/>
                                  <a:cs typeface="Eudoxus Sans Medium" pitchFamily="2" charset="0"/>
                                </a:rPr>
                              </m:ctrlPr>
                            </m:d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Inter" panose="020B0502030000000004" pitchFamily="34" charset="0"/>
                                  <a:cs typeface="Eudoxus Sans Medium" pitchFamily="2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=2</m:t>
                      </m:r>
                    </m:oMath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𝑚𝑎𝑡𝑟𝑖𝑐𝑒𝑠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Inter" panose="020B0502030000000004" pitchFamily="34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Inter" panose="020B0502030000000004" pitchFamily="34" charset="0"/>
                              <a:cs typeface="Eudoxus Sans Medium" pitchFamily="2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Inter" panose="020B0502030000000004" pitchFamily="34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Inter" panose="020B0502030000000004" pitchFamily="34" charset="0"/>
                              <a:cs typeface="Eudoxus Sans Medium" pitchFamily="2" charset="0"/>
                            </a:rPr>
                            <m:t>0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number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rows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matrix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 </m:t>
                      </m:r>
                      <m:r>
                        <a:rPr lang="fr-FR" sz="2800" i="1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𝑖</m:t>
                      </m:r>
                    </m:oMath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𝑚𝑎𝑡𝑟𝑖𝑐𝑒𝑠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Inter" panose="020B0502030000000004" pitchFamily="34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Inter" panose="020B0502030000000004" pitchFamily="34" charset="0"/>
                              <a:cs typeface="Eudoxus Sans Medium" pitchFamily="2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Inter" panose="020B0502030000000004" pitchFamily="34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Inter" panose="020B0502030000000004" pitchFamily="34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number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columns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matrix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𝑖</m:t>
                      </m:r>
                    </m:oMath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𝑚𝑎𝑡𝑟𝑖𝑐𝑒𝑠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Inter" panose="020B0502030000000004" pitchFamily="34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Inter" panose="020B0502030000000004" pitchFamily="34" charset="0"/>
                              <a:cs typeface="Eudoxus Sans Medium" pitchFamily="2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Inter" panose="020B0502030000000004" pitchFamily="34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Inter" panose="020B0502030000000004" pitchFamily="34" charset="0"/>
                              <a:cs typeface="Eudoxus Sans Medium" pitchFamily="2" charset="0"/>
                            </a:rPr>
                            <m:t>1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𝑚𝑎𝑡𝑟𝑖𝑐𝑒𝑠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Inter" panose="020B0502030000000004" pitchFamily="34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Inter" panose="020B0502030000000004" pitchFamily="34" charset="0"/>
                              <a:cs typeface="Eudoxus Sans Medium" pitchFamily="2" charset="0"/>
                            </a:rPr>
                            <m:t>𝑖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Inter" panose="020B0502030000000004" pitchFamily="34" charset="0"/>
                              <a:cs typeface="Eudoxus Sans Medium" pitchFamily="2" charset="0"/>
                            </a:rPr>
                            <m:t>+1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Inter" panose="020B0502030000000004" pitchFamily="34" charset="0"/>
                          <a:cs typeface="Eudoxus Sans Medium" pitchFamily="2" charset="0"/>
                        </a:rPr>
                        <m:t>[0]</m:t>
                      </m:r>
                    </m:oMath>
                  </m:oMathPara>
                </a14:m>
                <a:endParaRPr lang="en-US" sz="2800">
                  <a:latin typeface="Eudoxus Sans Medium" pitchFamily="2" charset="0"/>
                  <a:ea typeface="Inter" panose="020B0502030000000004" pitchFamily="34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B39A1C-96C4-4732-AADF-193B09CB0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3156" y="4344263"/>
                <a:ext cx="9214756" cy="2246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562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CBBFB2-10B3-462B-B256-3F34ADE25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44" y="212854"/>
            <a:ext cx="11846513" cy="4832092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sz="2200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min_cost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5FDB9"/>
                </a:solidFill>
                <a:effectLst/>
                <a:latin typeface="Consolas" panose="020B0609020204030204" pitchFamily="49" charset="0"/>
              </a:rPr>
              <a:t>"inf"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fr-FR" altLang="fr-FR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7301F7E-7564-4B81-B15D-BF6E4F8B4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983" y="564396"/>
            <a:ext cx="11194773" cy="1785104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2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endParaRPr kumimoji="0" lang="fr-FR" altLang="fr-FR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FA68FE-CF74-49E0-9D81-0FFCC1F07874}"/>
                  </a:ext>
                </a:extLst>
              </p:cNvPr>
              <p:cNvSpPr/>
              <p:nvPr/>
            </p:nvSpPr>
            <p:spPr>
              <a:xfrm>
                <a:off x="818133" y="1323598"/>
                <a:ext cx="5936997" cy="335127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alpha val="0"/>
                    </a:schemeClr>
                  </a:gs>
                  <a:gs pos="34000">
                    <a:schemeClr val="accent1">
                      <a:lumMod val="40000"/>
                      <a:lumOff val="60000"/>
                      <a:alpha val="40000"/>
                    </a:schemeClr>
                  </a:gs>
                  <a:gs pos="68000">
                    <a:schemeClr val="accent1">
                      <a:lumMod val="40000"/>
                      <a:lumOff val="60000"/>
                      <a:alpha val="72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sz="24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FA68FE-CF74-49E0-9D81-0FFCC1F07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33" y="1323598"/>
                <a:ext cx="5936997" cy="33512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B415A28-05CD-4A7B-B33D-E1EC8C1F2BA6}"/>
                  </a:ext>
                </a:extLst>
              </p:cNvPr>
              <p:cNvSpPr/>
              <p:nvPr/>
            </p:nvSpPr>
            <p:spPr>
              <a:xfrm>
                <a:off x="1463522" y="1693676"/>
                <a:ext cx="6446038" cy="298119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alpha val="0"/>
                    </a:schemeClr>
                  </a:gs>
                  <a:gs pos="34000">
                    <a:schemeClr val="accent1">
                      <a:lumMod val="40000"/>
                      <a:lumOff val="60000"/>
                      <a:alpha val="40000"/>
                    </a:schemeClr>
                  </a:gs>
                  <a:gs pos="68000">
                    <a:schemeClr val="accent1">
                      <a:lumMod val="40000"/>
                      <a:lumOff val="60000"/>
                      <a:alpha val="72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24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B415A28-05CD-4A7B-B33D-E1EC8C1F2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522" y="1693676"/>
                <a:ext cx="6446038" cy="2981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CF24AA-5B67-4F89-A623-CA998B60528B}"/>
                  </a:ext>
                </a:extLst>
              </p:cNvPr>
              <p:cNvSpPr/>
              <p:nvPr/>
            </p:nvSpPr>
            <p:spPr>
              <a:xfrm>
                <a:off x="2108911" y="2628900"/>
                <a:ext cx="5389169" cy="204596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alpha val="0"/>
                    </a:schemeClr>
                  </a:gs>
                  <a:gs pos="34000">
                    <a:schemeClr val="accent1">
                      <a:lumMod val="40000"/>
                      <a:lumOff val="60000"/>
                      <a:alpha val="40000"/>
                    </a:schemeClr>
                  </a:gs>
                  <a:gs pos="68000">
                    <a:schemeClr val="accent1">
                      <a:lumMod val="40000"/>
                      <a:lumOff val="60000"/>
                      <a:alpha val="72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24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CF24AA-5B67-4F89-A623-CA998B605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911" y="2628900"/>
                <a:ext cx="5389169" cy="2045969"/>
              </a:xfrm>
              <a:prstGeom prst="rect">
                <a:avLst/>
              </a:prstGeom>
              <a:blipFill>
                <a:blip r:embed="rId4"/>
                <a:stretch>
                  <a:fillRect l="-339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4A2871-5AFF-425A-B9A6-11B76D4D0C70}"/>
                  </a:ext>
                </a:extLst>
              </p:cNvPr>
              <p:cNvSpPr/>
              <p:nvPr/>
            </p:nvSpPr>
            <p:spPr>
              <a:xfrm>
                <a:off x="2606142" y="3033037"/>
                <a:ext cx="4651908" cy="1641832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34000">
                    <a:schemeClr val="tx1">
                      <a:alpha val="51000"/>
                    </a:schemeClr>
                  </a:gs>
                  <a:gs pos="68000">
                    <a:schemeClr val="tx1">
                      <a:alpha val="71000"/>
                    </a:schemeClr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6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36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GB" sz="36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4A2871-5AFF-425A-B9A6-11B76D4D0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142" y="3033037"/>
                <a:ext cx="4651908" cy="1641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94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CBBFB2-10B3-462B-B256-3F34ADE25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742" y="313997"/>
            <a:ext cx="9799219" cy="4006543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sz="2000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min_cost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5FDB9"/>
                </a:solidFill>
                <a:effectLst/>
                <a:latin typeface="Consolas" panose="020B0609020204030204" pitchFamily="49" charset="0"/>
              </a:rPr>
              <a:t>"inf"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fr-FR" altLang="fr-F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7301F7E-7564-4B81-B15D-BF6E4F8B4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233" y="507936"/>
            <a:ext cx="10190922" cy="1484943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endParaRPr kumimoji="0" lang="fr-FR" altLang="fr-F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FA68FE-CF74-49E0-9D81-0FFCC1F07874}"/>
                  </a:ext>
                </a:extLst>
              </p:cNvPr>
              <p:cNvSpPr/>
              <p:nvPr/>
            </p:nvSpPr>
            <p:spPr>
              <a:xfrm>
                <a:off x="1588258" y="1129015"/>
                <a:ext cx="5404618" cy="305075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alpha val="0"/>
                    </a:schemeClr>
                  </a:gs>
                  <a:gs pos="34000">
                    <a:schemeClr val="accent1">
                      <a:lumMod val="40000"/>
                      <a:lumOff val="60000"/>
                      <a:alpha val="40000"/>
                    </a:schemeClr>
                  </a:gs>
                  <a:gs pos="68000">
                    <a:schemeClr val="accent1">
                      <a:lumMod val="40000"/>
                      <a:lumOff val="60000"/>
                      <a:alpha val="72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0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sz="20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FA68FE-CF74-49E0-9D81-0FFCC1F07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258" y="1129015"/>
                <a:ext cx="5404618" cy="30507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B415A28-05CD-4A7B-B33D-E1EC8C1F2BA6}"/>
                  </a:ext>
                </a:extLst>
              </p:cNvPr>
              <p:cNvSpPr/>
              <p:nvPr/>
            </p:nvSpPr>
            <p:spPr>
              <a:xfrm>
                <a:off x="2175774" y="1465908"/>
                <a:ext cx="5868013" cy="271386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alpha val="0"/>
                    </a:schemeClr>
                  </a:gs>
                  <a:gs pos="34000">
                    <a:schemeClr val="accent1">
                      <a:lumMod val="40000"/>
                      <a:lumOff val="60000"/>
                      <a:alpha val="40000"/>
                    </a:schemeClr>
                  </a:gs>
                  <a:gs pos="68000">
                    <a:schemeClr val="accent1">
                      <a:lumMod val="40000"/>
                      <a:lumOff val="60000"/>
                      <a:alpha val="72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0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0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20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B415A28-05CD-4A7B-B33D-E1EC8C1F2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74" y="1465908"/>
                <a:ext cx="5868013" cy="27138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CF24AA-5B67-4F89-A623-CA998B60528B}"/>
                  </a:ext>
                </a:extLst>
              </p:cNvPr>
              <p:cNvSpPr/>
              <p:nvPr/>
            </p:nvSpPr>
            <p:spPr>
              <a:xfrm>
                <a:off x="2763290" y="2317269"/>
                <a:ext cx="4905915" cy="186250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alpha val="0"/>
                    </a:schemeClr>
                  </a:gs>
                  <a:gs pos="34000">
                    <a:schemeClr val="accent1">
                      <a:lumMod val="40000"/>
                      <a:lumOff val="60000"/>
                      <a:alpha val="40000"/>
                    </a:schemeClr>
                  </a:gs>
                  <a:gs pos="68000">
                    <a:schemeClr val="accent1">
                      <a:lumMod val="40000"/>
                      <a:lumOff val="60000"/>
                      <a:alpha val="72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20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CF24AA-5B67-4F89-A623-CA998B605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290" y="2317269"/>
                <a:ext cx="4905915" cy="18625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4A2871-5AFF-425A-B9A6-11B76D4D0C70}"/>
                  </a:ext>
                </a:extLst>
              </p:cNvPr>
              <p:cNvSpPr/>
              <p:nvPr/>
            </p:nvSpPr>
            <p:spPr>
              <a:xfrm>
                <a:off x="3215934" y="2685166"/>
                <a:ext cx="4234765" cy="1494607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34000">
                    <a:schemeClr val="tx1">
                      <a:alpha val="51000"/>
                    </a:schemeClr>
                  </a:gs>
                  <a:gs pos="68000">
                    <a:schemeClr val="tx1">
                      <a:alpha val="71000"/>
                    </a:schemeClr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2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32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GB" sz="32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4A2871-5AFF-425A-B9A6-11B76D4D0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934" y="2685166"/>
                <a:ext cx="4234765" cy="14946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D9348E-D250-4446-96DA-24353B984003}"/>
                  </a:ext>
                </a:extLst>
              </p:cNvPr>
              <p:cNvSpPr txBox="1"/>
              <p:nvPr/>
            </p:nvSpPr>
            <p:spPr>
              <a:xfrm>
                <a:off x="728927" y="4688437"/>
                <a:ext cx="10734146" cy="2036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D9348E-D250-4446-96DA-24353B984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27" y="4688437"/>
                <a:ext cx="10734146" cy="20363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909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CBBFB2-10B3-462B-B256-3F34ADE25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742" y="313997"/>
            <a:ext cx="9799219" cy="4006543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sz="2000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min_cost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5FDB9"/>
                </a:solidFill>
                <a:effectLst/>
                <a:latin typeface="Consolas" panose="020B0609020204030204" pitchFamily="49" charset="0"/>
              </a:rPr>
              <a:t>"inf"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fr-FR" altLang="fr-F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7301F7E-7564-4B81-B15D-BF6E4F8B4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233" y="507936"/>
            <a:ext cx="10190922" cy="1484943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endParaRPr kumimoji="0" lang="fr-FR" altLang="fr-F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FA68FE-CF74-49E0-9D81-0FFCC1F07874}"/>
                  </a:ext>
                </a:extLst>
              </p:cNvPr>
              <p:cNvSpPr/>
              <p:nvPr/>
            </p:nvSpPr>
            <p:spPr>
              <a:xfrm>
                <a:off x="1588258" y="1129015"/>
                <a:ext cx="5404618" cy="305075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alpha val="0"/>
                    </a:schemeClr>
                  </a:gs>
                  <a:gs pos="34000">
                    <a:schemeClr val="accent1">
                      <a:lumMod val="40000"/>
                      <a:lumOff val="60000"/>
                      <a:alpha val="40000"/>
                    </a:schemeClr>
                  </a:gs>
                  <a:gs pos="68000">
                    <a:schemeClr val="accent1">
                      <a:lumMod val="40000"/>
                      <a:lumOff val="60000"/>
                      <a:alpha val="72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0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sz="20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FA68FE-CF74-49E0-9D81-0FFCC1F07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258" y="1129015"/>
                <a:ext cx="5404618" cy="30507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B415A28-05CD-4A7B-B33D-E1EC8C1F2BA6}"/>
                  </a:ext>
                </a:extLst>
              </p:cNvPr>
              <p:cNvSpPr/>
              <p:nvPr/>
            </p:nvSpPr>
            <p:spPr>
              <a:xfrm>
                <a:off x="2175774" y="1465908"/>
                <a:ext cx="5868013" cy="271386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alpha val="0"/>
                    </a:schemeClr>
                  </a:gs>
                  <a:gs pos="34000">
                    <a:schemeClr val="accent1">
                      <a:lumMod val="40000"/>
                      <a:lumOff val="60000"/>
                      <a:alpha val="40000"/>
                    </a:schemeClr>
                  </a:gs>
                  <a:gs pos="68000">
                    <a:schemeClr val="accent1">
                      <a:lumMod val="40000"/>
                      <a:lumOff val="60000"/>
                      <a:alpha val="72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0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0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20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B415A28-05CD-4A7B-B33D-E1EC8C1F2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74" y="1465908"/>
                <a:ext cx="5868013" cy="27138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CF24AA-5B67-4F89-A623-CA998B60528B}"/>
                  </a:ext>
                </a:extLst>
              </p:cNvPr>
              <p:cNvSpPr/>
              <p:nvPr/>
            </p:nvSpPr>
            <p:spPr>
              <a:xfrm>
                <a:off x="2763290" y="2317269"/>
                <a:ext cx="4905915" cy="186250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alpha val="0"/>
                    </a:schemeClr>
                  </a:gs>
                  <a:gs pos="34000">
                    <a:schemeClr val="accent1">
                      <a:lumMod val="40000"/>
                      <a:lumOff val="60000"/>
                      <a:alpha val="40000"/>
                    </a:schemeClr>
                  </a:gs>
                  <a:gs pos="68000">
                    <a:schemeClr val="accent1">
                      <a:lumMod val="40000"/>
                      <a:lumOff val="60000"/>
                      <a:alpha val="72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20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CF24AA-5B67-4F89-A623-CA998B605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290" y="2317269"/>
                <a:ext cx="4905915" cy="18625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4A2871-5AFF-425A-B9A6-11B76D4D0C70}"/>
                  </a:ext>
                </a:extLst>
              </p:cNvPr>
              <p:cNvSpPr/>
              <p:nvPr/>
            </p:nvSpPr>
            <p:spPr>
              <a:xfrm>
                <a:off x="3215934" y="2685166"/>
                <a:ext cx="4234765" cy="1494607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34000">
                    <a:schemeClr val="tx1">
                      <a:alpha val="51000"/>
                    </a:schemeClr>
                  </a:gs>
                  <a:gs pos="68000">
                    <a:schemeClr val="tx1">
                      <a:alpha val="71000"/>
                    </a:schemeClr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2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32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GB" sz="32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4A2871-5AFF-425A-B9A6-11B76D4D0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934" y="2685166"/>
                <a:ext cx="4234765" cy="14946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D9348E-D250-4446-96DA-24353B984003}"/>
                  </a:ext>
                </a:extLst>
              </p:cNvPr>
              <p:cNvSpPr txBox="1"/>
              <p:nvPr/>
            </p:nvSpPr>
            <p:spPr>
              <a:xfrm>
                <a:off x="728927" y="4688437"/>
                <a:ext cx="10734146" cy="2036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D9348E-D250-4446-96DA-24353B984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27" y="4688437"/>
                <a:ext cx="10734146" cy="20363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5007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CBBFB2-10B3-462B-B256-3F34ADE25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742" y="313997"/>
            <a:ext cx="9799219" cy="4006543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sz="2000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min_cost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5FDB9"/>
                </a:solidFill>
                <a:effectLst/>
                <a:latin typeface="Consolas" panose="020B0609020204030204" pitchFamily="49" charset="0"/>
              </a:rPr>
              <a:t>"inf"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fr-FR" altLang="fr-F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7301F7E-7564-4B81-B15D-BF6E4F8B4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233" y="507936"/>
            <a:ext cx="10190922" cy="1484943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endParaRPr kumimoji="0" lang="fr-FR" altLang="fr-F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FA68FE-CF74-49E0-9D81-0FFCC1F07874}"/>
                  </a:ext>
                </a:extLst>
              </p:cNvPr>
              <p:cNvSpPr/>
              <p:nvPr/>
            </p:nvSpPr>
            <p:spPr>
              <a:xfrm>
                <a:off x="1588258" y="1129015"/>
                <a:ext cx="5404618" cy="305075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alpha val="0"/>
                    </a:schemeClr>
                  </a:gs>
                  <a:gs pos="34000">
                    <a:schemeClr val="accent1">
                      <a:lumMod val="40000"/>
                      <a:lumOff val="60000"/>
                      <a:alpha val="40000"/>
                    </a:schemeClr>
                  </a:gs>
                  <a:gs pos="68000">
                    <a:schemeClr val="accent1">
                      <a:lumMod val="40000"/>
                      <a:lumOff val="60000"/>
                      <a:alpha val="72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0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sz="20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FA68FE-CF74-49E0-9D81-0FFCC1F07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258" y="1129015"/>
                <a:ext cx="5404618" cy="30507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B415A28-05CD-4A7B-B33D-E1EC8C1F2BA6}"/>
                  </a:ext>
                </a:extLst>
              </p:cNvPr>
              <p:cNvSpPr/>
              <p:nvPr/>
            </p:nvSpPr>
            <p:spPr>
              <a:xfrm>
                <a:off x="2175774" y="1465908"/>
                <a:ext cx="5868013" cy="271386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alpha val="0"/>
                    </a:schemeClr>
                  </a:gs>
                  <a:gs pos="34000">
                    <a:schemeClr val="accent1">
                      <a:lumMod val="40000"/>
                      <a:lumOff val="60000"/>
                      <a:alpha val="40000"/>
                    </a:schemeClr>
                  </a:gs>
                  <a:gs pos="68000">
                    <a:schemeClr val="accent1">
                      <a:lumMod val="40000"/>
                      <a:lumOff val="60000"/>
                      <a:alpha val="72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0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0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20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B415A28-05CD-4A7B-B33D-E1EC8C1F2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74" y="1465908"/>
                <a:ext cx="5868013" cy="27138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CF24AA-5B67-4F89-A623-CA998B60528B}"/>
                  </a:ext>
                </a:extLst>
              </p:cNvPr>
              <p:cNvSpPr/>
              <p:nvPr/>
            </p:nvSpPr>
            <p:spPr>
              <a:xfrm>
                <a:off x="2763290" y="2317269"/>
                <a:ext cx="4905915" cy="186250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alpha val="0"/>
                    </a:schemeClr>
                  </a:gs>
                  <a:gs pos="34000">
                    <a:schemeClr val="accent1">
                      <a:lumMod val="40000"/>
                      <a:lumOff val="60000"/>
                      <a:alpha val="40000"/>
                    </a:schemeClr>
                  </a:gs>
                  <a:gs pos="68000">
                    <a:schemeClr val="accent1">
                      <a:lumMod val="40000"/>
                      <a:lumOff val="60000"/>
                      <a:alpha val="72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20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GB" sz="20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FCF24AA-5B67-4F89-A623-CA998B605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290" y="2317269"/>
                <a:ext cx="4905915" cy="18625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4A2871-5AFF-425A-B9A6-11B76D4D0C70}"/>
                  </a:ext>
                </a:extLst>
              </p:cNvPr>
              <p:cNvSpPr/>
              <p:nvPr/>
            </p:nvSpPr>
            <p:spPr>
              <a:xfrm>
                <a:off x="3215934" y="2685166"/>
                <a:ext cx="4234765" cy="1494607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34000">
                    <a:schemeClr val="tx1">
                      <a:alpha val="51000"/>
                    </a:schemeClr>
                  </a:gs>
                  <a:gs pos="68000">
                    <a:schemeClr val="tx1">
                      <a:alpha val="71000"/>
                    </a:schemeClr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2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3200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GB" sz="3200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4A2871-5AFF-425A-B9A6-11B76D4D0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934" y="2685166"/>
                <a:ext cx="4234765" cy="14946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D9348E-D250-4446-96DA-24353B984003}"/>
                  </a:ext>
                </a:extLst>
              </p:cNvPr>
              <p:cNvSpPr txBox="1"/>
              <p:nvPr/>
            </p:nvSpPr>
            <p:spPr>
              <a:xfrm>
                <a:off x="728927" y="4688437"/>
                <a:ext cx="10734146" cy="2036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8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F97B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F97B5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F97B57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D9348E-D250-4446-96DA-24353B984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27" y="4688437"/>
                <a:ext cx="10734146" cy="20363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87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CBBFB2-10B3-462B-B256-3F34ADE25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742" y="313997"/>
            <a:ext cx="9799219" cy="4006543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sz="2000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min_cost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5FDB9"/>
                </a:solidFill>
                <a:effectLst/>
                <a:latin typeface="Consolas" panose="020B0609020204030204" pitchFamily="49" charset="0"/>
              </a:rPr>
              <a:t>"inf"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fr-FR" altLang="fr-F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7301F7E-7564-4B81-B15D-BF6E4F8B4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6233" y="507936"/>
            <a:ext cx="10190922" cy="1484943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dp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)]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d</a:t>
            </a:r>
            <a:endParaRPr kumimoji="0" lang="fr-FR" altLang="fr-F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4A2871-5AFF-425A-B9A6-11B76D4D0C70}"/>
                  </a:ext>
                </a:extLst>
              </p:cNvPr>
              <p:cNvSpPr/>
              <p:nvPr/>
            </p:nvSpPr>
            <p:spPr>
              <a:xfrm>
                <a:off x="1536233" y="822661"/>
                <a:ext cx="4270207" cy="274619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alpha val="0"/>
                    </a:schemeClr>
                  </a:gs>
                  <a:gs pos="34000">
                    <a:schemeClr val="tx1">
                      <a:alpha val="51000"/>
                    </a:schemeClr>
                  </a:gs>
                  <a:gs pos="68000">
                    <a:schemeClr val="tx1">
                      <a:alpha val="71000"/>
                    </a:schemeClr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dirty="0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en-GB" dirty="0">
                  <a:solidFill>
                    <a:srgbClr val="343D46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4A2871-5AFF-425A-B9A6-11B76D4D0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233" y="822661"/>
                <a:ext cx="4270207" cy="274619"/>
              </a:xfrm>
              <a:prstGeom prst="rect">
                <a:avLst/>
              </a:prstGeom>
              <a:blipFill>
                <a:blip r:embed="rId2"/>
                <a:stretch>
                  <a:fillRect l="-143" t="-6667" b="-15556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D9348E-D250-4446-96DA-24353B984003}"/>
                  </a:ext>
                </a:extLst>
              </p:cNvPr>
              <p:cNvSpPr txBox="1"/>
              <p:nvPr/>
            </p:nvSpPr>
            <p:spPr>
              <a:xfrm>
                <a:off x="728927" y="5095252"/>
                <a:ext cx="10734146" cy="1015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66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6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66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66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6600" b="0" i="1" smtClean="0">
                              <a:solidFill>
                                <a:srgbClr val="F97B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6600" b="0" i="1" smtClean="0">
                              <a:solidFill>
                                <a:srgbClr val="F97B5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fr-FR" sz="6600" b="0" i="1" smtClean="0">
                              <a:solidFill>
                                <a:srgbClr val="F97B5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6600" b="0" i="1" smtClean="0">
                          <a:solidFill>
                            <a:srgbClr val="F97B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6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D9348E-D250-4446-96DA-24353B984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27" y="5095252"/>
                <a:ext cx="10734146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548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058406-6079-4C6C-B29B-FFE8036C3DA8}"/>
              </a:ext>
            </a:extLst>
          </p:cNvPr>
          <p:cNvSpPr txBox="1"/>
          <p:nvPr/>
        </p:nvSpPr>
        <p:spPr>
          <a:xfrm>
            <a:off x="449943" y="1105168"/>
            <a:ext cx="10230757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>
                <a:latin typeface="Inter" panose="020B0502030000000004" pitchFamily="34" charset="0"/>
                <a:ea typeface="Inter" panose="020B0502030000000004" pitchFamily="34" charset="0"/>
                <a:cs typeface="Eudoxus Sans Medium" pitchFamily="2" charset="0"/>
              </a:rPr>
              <a:t>Matrix </a:t>
            </a:r>
          </a:p>
          <a:p>
            <a:r>
              <a:rPr lang="en-US" sz="11500" b="1">
                <a:latin typeface="Inter" panose="020B0502030000000004" pitchFamily="34" charset="0"/>
                <a:ea typeface="Inter" panose="020B0502030000000004" pitchFamily="34" charset="0"/>
                <a:cs typeface="Eudoxus Sans Medium" pitchFamily="2" charset="0"/>
              </a:rPr>
              <a:t>chain multiplication</a:t>
            </a:r>
            <a:endParaRPr lang="en-US" sz="11500" b="1">
              <a:solidFill>
                <a:srgbClr val="F9AE57"/>
              </a:solidFill>
              <a:latin typeface="Inter" panose="020B0502030000000004" pitchFamily="34" charset="0"/>
              <a:ea typeface="Inter" panose="020B0502030000000004" pitchFamily="34" charset="0"/>
              <a:cs typeface="Eudoxus Sans Medium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5407CA-2DA8-48C4-9AA1-A2E32BA3FE27}"/>
                  </a:ext>
                </a:extLst>
              </p:cNvPr>
              <p:cNvSpPr txBox="1"/>
              <p:nvPr/>
            </p:nvSpPr>
            <p:spPr>
              <a:xfrm>
                <a:off x="8198485" y="351353"/>
                <a:ext cx="3808735" cy="3323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d>
                        <m:d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𝐵𝐶𝐷𝐸</m:t>
                          </m:r>
                        </m:e>
                      </m:d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d>
                        <m:d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𝐶𝐷𝐸</m:t>
                          </m:r>
                        </m:e>
                      </m:d>
                    </m:oMath>
                    <m:oMath xmlns:m="http://schemas.openxmlformats.org/officeDocument/2006/math">
                      <m:d>
                        <m:d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e>
                      </m:d>
                      <m:d>
                        <m:d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𝐷𝐸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5407CA-2DA8-48C4-9AA1-A2E32BA3F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8485" y="351353"/>
                <a:ext cx="3808735" cy="33239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36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058406-6079-4C6C-B29B-FFE8036C3DA8}"/>
              </a:ext>
            </a:extLst>
          </p:cNvPr>
          <p:cNvSpPr txBox="1"/>
          <p:nvPr/>
        </p:nvSpPr>
        <p:spPr>
          <a:xfrm>
            <a:off x="284844" y="266968"/>
            <a:ext cx="62937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Eudoxus Sans Medium" pitchFamily="2" charset="0"/>
                <a:ea typeface="Inter" panose="020B0502030000000004" pitchFamily="34" charset="0"/>
                <a:cs typeface="Eudoxus Sans Medium" pitchFamily="2" charset="0"/>
              </a:rPr>
              <a:t>Given dimensions of a chain of matrices that we want to multiply, find the minimum number of required operations to compute the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103D7A-ADF1-4BAA-86A1-60F1CB443EF5}"/>
                  </a:ext>
                </a:extLst>
              </p:cNvPr>
              <p:cNvSpPr txBox="1"/>
              <p:nvPr/>
            </p:nvSpPr>
            <p:spPr>
              <a:xfrm>
                <a:off x="7208434" y="308865"/>
                <a:ext cx="4698722" cy="22159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2400">
                    <a:solidFill>
                      <a:srgbClr val="33CCFF"/>
                    </a:solidFill>
                    <a:latin typeface="Eudoxus Sans Medium" pitchFamily="2" charset="0"/>
                    <a:cs typeface="Eudoxus Sans Medium" pitchFamily="2" charset="0"/>
                  </a:rPr>
                  <a:t>input:</a:t>
                </a:r>
              </a:p>
              <a:p>
                <a:r>
                  <a:rPr lang="fr-FR" sz="2400">
                    <a:solidFill>
                      <a:schemeClr val="bg2">
                        <a:lumMod val="90000"/>
                      </a:schemeClr>
                    </a:solidFill>
                    <a:latin typeface="Eudoxus Sans Medium" pitchFamily="2" charset="0"/>
                    <a:cs typeface="Eudoxus Sans Medium" pitchFamily="2" charset="0"/>
                  </a:rPr>
                  <a:t>matrices</a:t>
                </a:r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 = </a:t>
                </a:r>
                <a:r>
                  <a:rPr kumimoji="0" lang="fr-FR" altLang="fr-FR" sz="24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Eudoxus Sans Medium" pitchFamily="2" charset="0"/>
                    <a:cs typeface="Eudoxus Sans Medium" pitchFamily="2" charset="0"/>
                  </a:rPr>
                  <a:t>[(</a:t>
                </a:r>
                <a:r>
                  <a:rPr kumimoji="0" lang="fr-FR" altLang="fr-FR" sz="2400" b="0" i="0" u="none" strike="noStrike" cap="none" normalizeH="0" baseline="0">
                    <a:ln>
                      <a:noFill/>
                    </a:ln>
                    <a:solidFill>
                      <a:srgbClr val="F9AD57"/>
                    </a:solidFill>
                    <a:effectLst/>
                    <a:latin typeface="Eudoxus Sans Medium" pitchFamily="2" charset="0"/>
                    <a:cs typeface="Eudoxus Sans Medium" pitchFamily="2" charset="0"/>
                  </a:rPr>
                  <a:t>40</a:t>
                </a:r>
                <a:r>
                  <a:rPr kumimoji="0" lang="fr-FR" altLang="fr-FR" sz="24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Eudoxus Sans Medium" pitchFamily="2" charset="0"/>
                    <a:cs typeface="Eudoxus Sans Medium" pitchFamily="2" charset="0"/>
                  </a:rPr>
                  <a:t>, </a:t>
                </a:r>
                <a:r>
                  <a:rPr kumimoji="0" lang="fr-FR" altLang="fr-FR" sz="2400" b="0" i="0" u="none" strike="noStrike" cap="none" normalizeH="0" baseline="0">
                    <a:ln>
                      <a:noFill/>
                    </a:ln>
                    <a:solidFill>
                      <a:srgbClr val="F9AD57"/>
                    </a:solidFill>
                    <a:effectLst/>
                    <a:latin typeface="Eudoxus Sans Medium" pitchFamily="2" charset="0"/>
                    <a:cs typeface="Eudoxus Sans Medium" pitchFamily="2" charset="0"/>
                  </a:rPr>
                  <a:t>20</a:t>
                </a:r>
                <a:r>
                  <a:rPr kumimoji="0" lang="fr-FR" altLang="fr-FR" sz="24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Eudoxus Sans Medium" pitchFamily="2" charset="0"/>
                    <a:cs typeface="Eudoxus Sans Medium" pitchFamily="2" charset="0"/>
                  </a:rPr>
                  <a:t>), (</a:t>
                </a:r>
                <a:r>
                  <a:rPr kumimoji="0" lang="fr-FR" altLang="fr-FR" sz="2400" b="0" i="0" u="none" strike="noStrike" cap="none" normalizeH="0" baseline="0">
                    <a:ln>
                      <a:noFill/>
                    </a:ln>
                    <a:solidFill>
                      <a:srgbClr val="F9AD57"/>
                    </a:solidFill>
                    <a:effectLst/>
                    <a:latin typeface="Eudoxus Sans Medium" pitchFamily="2" charset="0"/>
                    <a:cs typeface="Eudoxus Sans Medium" pitchFamily="2" charset="0"/>
                  </a:rPr>
                  <a:t>20</a:t>
                </a:r>
                <a:r>
                  <a:rPr kumimoji="0" lang="fr-FR" altLang="fr-FR" sz="24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Eudoxus Sans Medium" pitchFamily="2" charset="0"/>
                    <a:cs typeface="Eudoxus Sans Medium" pitchFamily="2" charset="0"/>
                  </a:rPr>
                  <a:t>, </a:t>
                </a:r>
                <a:r>
                  <a:rPr kumimoji="0" lang="fr-FR" altLang="fr-FR" sz="2400" b="0" i="0" u="none" strike="noStrike" cap="none" normalizeH="0" baseline="0">
                    <a:ln>
                      <a:noFill/>
                    </a:ln>
                    <a:solidFill>
                      <a:srgbClr val="F9AD57"/>
                    </a:solidFill>
                    <a:effectLst/>
                    <a:latin typeface="Eudoxus Sans Medium" pitchFamily="2" charset="0"/>
                    <a:cs typeface="Eudoxus Sans Medium" pitchFamily="2" charset="0"/>
                  </a:rPr>
                  <a:t>30</a:t>
                </a:r>
                <a:r>
                  <a:rPr kumimoji="0" lang="fr-FR" altLang="fr-FR" sz="24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Eudoxus Sans Medium" pitchFamily="2" charset="0"/>
                    <a:cs typeface="Eudoxus Sans Medium" pitchFamily="2" charset="0"/>
                  </a:rPr>
                  <a:t>), </a:t>
                </a:r>
              </a:p>
              <a:p>
                <a:r>
                  <a:rPr kumimoji="0" lang="fr-FR" altLang="fr-FR" sz="24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Eudoxus Sans Medium" pitchFamily="2" charset="0"/>
                    <a:cs typeface="Eudoxus Sans Medium" pitchFamily="2" charset="0"/>
                  </a:rPr>
                  <a:t>(</a:t>
                </a:r>
                <a:r>
                  <a:rPr kumimoji="0" lang="fr-FR" altLang="fr-FR" sz="2400" b="0" i="0" u="none" strike="noStrike" cap="none" normalizeH="0" baseline="0">
                    <a:ln>
                      <a:noFill/>
                    </a:ln>
                    <a:solidFill>
                      <a:srgbClr val="F9AD57"/>
                    </a:solidFill>
                    <a:effectLst/>
                    <a:latin typeface="Eudoxus Sans Medium" pitchFamily="2" charset="0"/>
                    <a:cs typeface="Eudoxus Sans Medium" pitchFamily="2" charset="0"/>
                  </a:rPr>
                  <a:t>30</a:t>
                </a:r>
                <a:r>
                  <a:rPr kumimoji="0" lang="fr-FR" altLang="fr-FR" sz="24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Eudoxus Sans Medium" pitchFamily="2" charset="0"/>
                    <a:cs typeface="Eudoxus Sans Medium" pitchFamily="2" charset="0"/>
                  </a:rPr>
                  <a:t>, </a:t>
                </a:r>
                <a:r>
                  <a:rPr kumimoji="0" lang="fr-FR" altLang="fr-FR" sz="2400" b="0" i="0" u="none" strike="noStrike" cap="none" normalizeH="0" baseline="0">
                    <a:ln>
                      <a:noFill/>
                    </a:ln>
                    <a:solidFill>
                      <a:srgbClr val="F9AD57"/>
                    </a:solidFill>
                    <a:effectLst/>
                    <a:latin typeface="Eudoxus Sans Medium" pitchFamily="2" charset="0"/>
                    <a:cs typeface="Eudoxus Sans Medium" pitchFamily="2" charset="0"/>
                  </a:rPr>
                  <a:t>10</a:t>
                </a:r>
                <a:r>
                  <a:rPr kumimoji="0" lang="fr-FR" altLang="fr-FR" sz="24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Eudoxus Sans Medium" pitchFamily="2" charset="0"/>
                    <a:cs typeface="Eudoxus Sans Medium" pitchFamily="2" charset="0"/>
                  </a:rPr>
                  <a:t>), (</a:t>
                </a:r>
                <a:r>
                  <a:rPr kumimoji="0" lang="fr-FR" altLang="fr-FR" sz="2400" b="0" i="0" u="none" strike="noStrike" cap="none" normalizeH="0" baseline="0">
                    <a:ln>
                      <a:noFill/>
                    </a:ln>
                    <a:solidFill>
                      <a:srgbClr val="F9AD57"/>
                    </a:solidFill>
                    <a:effectLst/>
                    <a:latin typeface="Eudoxus Sans Medium" pitchFamily="2" charset="0"/>
                    <a:cs typeface="Eudoxus Sans Medium" pitchFamily="2" charset="0"/>
                  </a:rPr>
                  <a:t>10</a:t>
                </a:r>
                <a:r>
                  <a:rPr kumimoji="0" lang="fr-FR" altLang="fr-FR" sz="24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Eudoxus Sans Medium" pitchFamily="2" charset="0"/>
                    <a:cs typeface="Eudoxus Sans Medium" pitchFamily="2" charset="0"/>
                  </a:rPr>
                  <a:t>, </a:t>
                </a:r>
                <a:r>
                  <a:rPr kumimoji="0" lang="fr-FR" altLang="fr-FR" sz="2400" b="0" i="0" u="none" strike="noStrike" cap="none" normalizeH="0" baseline="0">
                    <a:ln>
                      <a:noFill/>
                    </a:ln>
                    <a:solidFill>
                      <a:srgbClr val="F9AD57"/>
                    </a:solidFill>
                    <a:effectLst/>
                    <a:latin typeface="Eudoxus Sans Medium" pitchFamily="2" charset="0"/>
                    <a:cs typeface="Eudoxus Sans Medium" pitchFamily="2" charset="0"/>
                  </a:rPr>
                  <a:t>30</a:t>
                </a:r>
                <a:r>
                  <a:rPr kumimoji="0" lang="fr-FR" altLang="fr-FR" sz="24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Eudoxus Sans Medium" pitchFamily="2" charset="0"/>
                    <a:cs typeface="Eudoxus Sans Medium" pitchFamily="2" charset="0"/>
                  </a:rPr>
                  <a:t>), (</a:t>
                </a:r>
                <a:r>
                  <a:rPr kumimoji="0" lang="fr-FR" altLang="fr-FR" sz="2400" b="0" i="0" u="none" strike="noStrike" cap="none" normalizeH="0" baseline="0">
                    <a:ln>
                      <a:noFill/>
                    </a:ln>
                    <a:solidFill>
                      <a:srgbClr val="F9AD57"/>
                    </a:solidFill>
                    <a:effectLst/>
                    <a:latin typeface="Eudoxus Sans Medium" pitchFamily="2" charset="0"/>
                    <a:cs typeface="Eudoxus Sans Medium" pitchFamily="2" charset="0"/>
                  </a:rPr>
                  <a:t>30</a:t>
                </a:r>
                <a:r>
                  <a:rPr kumimoji="0" lang="fr-FR" altLang="fr-FR" sz="24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Eudoxus Sans Medium" pitchFamily="2" charset="0"/>
                    <a:cs typeface="Eudoxus Sans Medium" pitchFamily="2" charset="0"/>
                  </a:rPr>
                  <a:t>, </a:t>
                </a:r>
                <a:r>
                  <a:rPr kumimoji="0" lang="fr-FR" altLang="fr-FR" sz="2400" b="0" i="0" u="none" strike="noStrike" cap="none" normalizeH="0" baseline="0">
                    <a:ln>
                      <a:noFill/>
                    </a:ln>
                    <a:solidFill>
                      <a:srgbClr val="F9AD57"/>
                    </a:solidFill>
                    <a:effectLst/>
                    <a:latin typeface="Eudoxus Sans Medium" pitchFamily="2" charset="0"/>
                    <a:cs typeface="Eudoxus Sans Medium" pitchFamily="2" charset="0"/>
                  </a:rPr>
                  <a:t>50</a:t>
                </a:r>
                <a:r>
                  <a:rPr kumimoji="0" lang="fr-FR" altLang="fr-FR" sz="24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Eudoxus Sans Medium" pitchFamily="2" charset="0"/>
                    <a:cs typeface="Eudoxus Sans Medium" pitchFamily="2" charset="0"/>
                  </a:rPr>
                  <a:t>)]</a:t>
                </a:r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 </a:t>
                </a:r>
              </a:p>
              <a:p>
                <a:r>
                  <a:rPr lang="fr-FR" sz="2400">
                    <a:solidFill>
                      <a:srgbClr val="33CCFF"/>
                    </a:solidFill>
                    <a:latin typeface="Eudoxus Sans Medium" pitchFamily="2" charset="0"/>
                    <a:cs typeface="Eudoxus Sans Medium" pitchFamily="2" charset="0"/>
                  </a:rPr>
                  <a:t>output: </a:t>
                </a:r>
                <a:r>
                  <a:rPr lang="fr-FR" sz="2400">
                    <a:solidFill>
                      <a:srgbClr val="00EFD1"/>
                    </a:solidFill>
                    <a:latin typeface="Eudoxus Sans Medium" pitchFamily="2" charset="0"/>
                    <a:cs typeface="Eudoxus Sans Medium" pitchFamily="2" charset="0"/>
                  </a:rPr>
                  <a:t>49000</a:t>
                </a:r>
              </a:p>
              <a:p>
                <a:r>
                  <a:rPr lang="fr-FR" sz="2400">
                    <a:solidFill>
                      <a:srgbClr val="33CCFF"/>
                    </a:solidFill>
                    <a:latin typeface="Eudoxus Sans Medium" pitchFamily="2" charset="0"/>
                    <a:cs typeface="Eudoxus Sans Medium" pitchFamily="2" charset="0"/>
                  </a:rPr>
                  <a:t>explanation: </a:t>
                </a:r>
              </a:p>
              <a:p>
                <a:r>
                  <a:rPr lang="fr-FR" sz="2400">
                    <a:latin typeface="Eudoxus Sans Medium" pitchFamily="2" charset="0"/>
                    <a:cs typeface="Eudoxus Sans Medium" pitchFamily="2" charset="0"/>
                  </a:rPr>
                  <a:t>The optimal order is 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𝐵𝐶</m:t>
                        </m:r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𝐷𝐸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103D7A-ADF1-4BAA-86A1-60F1CB443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434" y="308865"/>
                <a:ext cx="4698722" cy="2215991"/>
              </a:xfrm>
              <a:prstGeom prst="rect">
                <a:avLst/>
              </a:prstGeom>
              <a:blipFill>
                <a:blip r:embed="rId2"/>
                <a:stretch>
                  <a:fillRect l="-3891" t="-4683" r="-2205" b="-71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625667-AB2D-453D-BEDA-71D571EA6E5A}"/>
                  </a:ext>
                </a:extLst>
              </p:cNvPr>
              <p:cNvSpPr txBox="1"/>
              <p:nvPr/>
            </p:nvSpPr>
            <p:spPr>
              <a:xfrm>
                <a:off x="4414578" y="3230299"/>
                <a:ext cx="336284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(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𝐴</m:t>
                      </m:r>
                      <m:d>
                        <m:dPr>
                          <m:ctrlPr>
                            <a:rPr lang="fr-FR" sz="44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𝐵𝐶</m:t>
                          </m:r>
                        </m:e>
                      </m:d>
                      <m:r>
                        <a:rPr lang="fr-FR" sz="44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)(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𝐷𝐸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)</m:t>
                      </m:r>
                    </m:oMath>
                  </m:oMathPara>
                </a14:m>
                <a:endParaRPr lang="fr-FR" sz="4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625667-AB2D-453D-BEDA-71D571EA6E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578" y="3230299"/>
                <a:ext cx="3362844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B31425-8690-4943-A885-156723A264B6}"/>
                  </a:ext>
                </a:extLst>
              </p:cNvPr>
              <p:cNvSpPr txBox="1"/>
              <p:nvPr/>
            </p:nvSpPr>
            <p:spPr>
              <a:xfrm>
                <a:off x="2525524" y="4125266"/>
                <a:ext cx="7648953" cy="24238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𝑐𝑜𝑠𝑡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cs typeface="Eudoxus Sans Medium" pitchFamily="2" charset="0"/>
                            </a:rPr>
                            <m:t>𝐵𝐶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cs typeface="Eudoxus Sans Medium" pitchFamily="2" charset="0"/>
                        </a:rPr>
                        <m:t>=20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×30×10=6000</m:t>
                      </m:r>
                    </m:oMath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𝑐𝑜𝑠𝑡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Eudoxus Sans Medium" pitchFamily="2" charset="0"/>
                                </a:rPr>
                              </m:ctrlPr>
                            </m:d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Eudoxus Sans Medium" pitchFamily="2" charset="0"/>
                                </a:rPr>
                                <m:t>𝐵𝐶</m:t>
                              </m:r>
                            </m:e>
                          </m:d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=40×20×10=8000</m:t>
                      </m:r>
                    </m:oMath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𝑐𝑜𝑠𝑡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  <m:t>𝐷𝐸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=10×30×50=15000</m:t>
                      </m:r>
                    </m:oMath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𝑐𝑜𝑠𝑡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Eudoxus Sans Medium" pitchFamily="2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Eudoxus Sans Medium" pitchFamily="2" charset="0"/>
                                </a:rPr>
                              </m:ctrlPr>
                            </m:d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Eudoxus Sans Medium" pitchFamily="2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Eudoxus Sans Medium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Eudoxus Sans Medium" pitchFamily="2" charset="0"/>
                                    </a:rPr>
                                    <m:t>𝐵𝐶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Eudoxus Sans Medium" pitchFamily="2" charset="0"/>
                                </a:rPr>
                              </m:ctrlPr>
                            </m:d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Eudoxus Sans Medium" pitchFamily="2" charset="0"/>
                                </a:rPr>
                                <m:t>𝐷𝐸</m:t>
                              </m:r>
                            </m:e>
                          </m:d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=40×10×50=20000</m:t>
                      </m:r>
                    </m:oMath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𝑡𝑜𝑡𝑎𝑙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Eudoxus Sans Medium" pitchFamily="2" charset="0"/>
                        </a:rPr>
                        <m:t>=6000+8000+15000+20000=49000</m:t>
                      </m:r>
                    </m:oMath>
                  </m:oMathPara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B31425-8690-4943-A885-156723A26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524" y="4125266"/>
                <a:ext cx="7648953" cy="2423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613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F1F5AC-15F0-40DC-965B-FD127E5C7B74}"/>
                  </a:ext>
                </a:extLst>
              </p:cNvPr>
              <p:cNvSpPr txBox="1"/>
              <p:nvPr/>
            </p:nvSpPr>
            <p:spPr>
              <a:xfrm>
                <a:off x="3177819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F1F5AC-15F0-40DC-965B-FD127E5C7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819" y="2367171"/>
                <a:ext cx="1161144" cy="2123658"/>
              </a:xfrm>
              <a:prstGeom prst="rect">
                <a:avLst/>
              </a:prstGeom>
              <a:blipFill>
                <a:blip r:embed="rId2"/>
                <a:stretch>
                  <a:fillRect l="-408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2F9F8-B89D-4BF1-9A26-3E626DCBF890}"/>
                  </a:ext>
                </a:extLst>
              </p:cNvPr>
              <p:cNvSpPr txBox="1"/>
              <p:nvPr/>
            </p:nvSpPr>
            <p:spPr>
              <a:xfrm>
                <a:off x="4528457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2F9F8-B89D-4BF1-9A26-3E626DCBF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457" y="2367171"/>
                <a:ext cx="1161144" cy="2123658"/>
              </a:xfrm>
              <a:prstGeom prst="rect">
                <a:avLst/>
              </a:prstGeom>
              <a:blipFill>
                <a:blip r:embed="rId3"/>
                <a:stretch>
                  <a:fillRect l="-394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1BFC0-5CCD-4FFB-A85B-F233CD80A255}"/>
                  </a:ext>
                </a:extLst>
              </p:cNvPr>
              <p:cNvSpPr txBox="1"/>
              <p:nvPr/>
            </p:nvSpPr>
            <p:spPr>
              <a:xfrm>
                <a:off x="5849256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1BFC0-5CCD-4FFB-A85B-F233CD80A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256" y="2367171"/>
                <a:ext cx="1161144" cy="2123658"/>
              </a:xfrm>
              <a:prstGeom prst="rect">
                <a:avLst/>
              </a:prstGeom>
              <a:blipFill>
                <a:blip r:embed="rId4"/>
                <a:stretch>
                  <a:fillRect l="-305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8DF2C6-BA68-4198-B48C-2CC157CA9E39}"/>
                  </a:ext>
                </a:extLst>
              </p:cNvPr>
              <p:cNvSpPr txBox="1"/>
              <p:nvPr/>
            </p:nvSpPr>
            <p:spPr>
              <a:xfrm>
                <a:off x="7199894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8DF2C6-BA68-4198-B48C-2CC157CA9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894" y="2367171"/>
                <a:ext cx="1161144" cy="2123658"/>
              </a:xfrm>
              <a:prstGeom prst="rect">
                <a:avLst/>
              </a:prstGeom>
              <a:blipFill>
                <a:blip r:embed="rId5"/>
                <a:stretch>
                  <a:fillRect l="-418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7DF8E-6DB1-4C79-A11C-F096A886955E}"/>
                  </a:ext>
                </a:extLst>
              </p:cNvPr>
              <p:cNvSpPr txBox="1"/>
              <p:nvPr/>
            </p:nvSpPr>
            <p:spPr>
              <a:xfrm>
                <a:off x="8520693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7DF8E-6DB1-4C79-A11C-F096A8869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693" y="2367171"/>
                <a:ext cx="1161144" cy="2123658"/>
              </a:xfrm>
              <a:prstGeom prst="rect">
                <a:avLst/>
              </a:prstGeom>
              <a:blipFill>
                <a:blip r:embed="rId6"/>
                <a:stretch>
                  <a:fillRect l="-3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28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F1F5AC-15F0-40DC-965B-FD127E5C7B74}"/>
                  </a:ext>
                </a:extLst>
              </p:cNvPr>
              <p:cNvSpPr txBox="1"/>
              <p:nvPr/>
            </p:nvSpPr>
            <p:spPr>
              <a:xfrm>
                <a:off x="2624702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F1F5AC-15F0-40DC-965B-FD127E5C7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702" y="2367171"/>
                <a:ext cx="1161144" cy="2123658"/>
              </a:xfrm>
              <a:prstGeom prst="rect">
                <a:avLst/>
              </a:prstGeom>
              <a:blipFill>
                <a:blip r:embed="rId2"/>
                <a:stretch>
                  <a:fillRect l="-415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2F9F8-B89D-4BF1-9A26-3E626DCBF890}"/>
                  </a:ext>
                </a:extLst>
              </p:cNvPr>
              <p:cNvSpPr txBox="1"/>
              <p:nvPr/>
            </p:nvSpPr>
            <p:spPr>
              <a:xfrm>
                <a:off x="5223568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2F9F8-B89D-4BF1-9A26-3E626DCBF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568" y="2367171"/>
                <a:ext cx="1161144" cy="2123658"/>
              </a:xfrm>
              <a:prstGeom prst="rect">
                <a:avLst/>
              </a:prstGeom>
              <a:blipFill>
                <a:blip r:embed="rId3"/>
                <a:stretch>
                  <a:fillRect l="-394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1BFC0-5CCD-4FFB-A85B-F233CD80A255}"/>
                  </a:ext>
                </a:extLst>
              </p:cNvPr>
              <p:cNvSpPr txBox="1"/>
              <p:nvPr/>
            </p:nvSpPr>
            <p:spPr>
              <a:xfrm>
                <a:off x="6544367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1BFC0-5CCD-4FFB-A85B-F233CD80A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367" y="2367171"/>
                <a:ext cx="1161144" cy="2123658"/>
              </a:xfrm>
              <a:prstGeom prst="rect">
                <a:avLst/>
              </a:prstGeom>
              <a:blipFill>
                <a:blip r:embed="rId4"/>
                <a:stretch>
                  <a:fillRect l="-305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8DF2C6-BA68-4198-B48C-2CC157CA9E39}"/>
                  </a:ext>
                </a:extLst>
              </p:cNvPr>
              <p:cNvSpPr txBox="1"/>
              <p:nvPr/>
            </p:nvSpPr>
            <p:spPr>
              <a:xfrm>
                <a:off x="7895005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8DF2C6-BA68-4198-B48C-2CC157CA9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005" y="2367171"/>
                <a:ext cx="1161144" cy="2123658"/>
              </a:xfrm>
              <a:prstGeom prst="rect">
                <a:avLst/>
              </a:prstGeom>
              <a:blipFill>
                <a:blip r:embed="rId5"/>
                <a:stretch>
                  <a:fillRect l="-418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7DF8E-6DB1-4C79-A11C-F096A886955E}"/>
                  </a:ext>
                </a:extLst>
              </p:cNvPr>
              <p:cNvSpPr txBox="1"/>
              <p:nvPr/>
            </p:nvSpPr>
            <p:spPr>
              <a:xfrm>
                <a:off x="9215804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7DF8E-6DB1-4C79-A11C-F096A8869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804" y="2367171"/>
                <a:ext cx="1161144" cy="2123658"/>
              </a:xfrm>
              <a:prstGeom prst="rect">
                <a:avLst/>
              </a:prstGeom>
              <a:blipFill>
                <a:blip r:embed="rId6"/>
                <a:stretch>
                  <a:fillRect l="-3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48E302-2601-4051-B405-53EE55904D52}"/>
                  </a:ext>
                </a:extLst>
              </p:cNvPr>
              <p:cNvSpPr txBox="1"/>
              <p:nvPr/>
            </p:nvSpPr>
            <p:spPr>
              <a:xfrm>
                <a:off x="3217046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A48E302-2601-4051-B405-53EE55904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046" y="2294599"/>
                <a:ext cx="853600" cy="21236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7A29D1-143F-482D-9603-713D7234FCC0}"/>
                  </a:ext>
                </a:extLst>
              </p:cNvPr>
              <p:cNvSpPr txBox="1"/>
              <p:nvPr/>
            </p:nvSpPr>
            <p:spPr>
              <a:xfrm>
                <a:off x="3935507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7A29D1-143F-482D-9603-713D7234F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507" y="2294599"/>
                <a:ext cx="853600" cy="21236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D5D218-9B79-4F09-A2F1-B6E6D3FB4E8F}"/>
                  </a:ext>
                </a:extLst>
              </p:cNvPr>
              <p:cNvSpPr txBox="1"/>
              <p:nvPr/>
            </p:nvSpPr>
            <p:spPr>
              <a:xfrm>
                <a:off x="1434130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D5D218-9B79-4F09-A2F1-B6E6D3FB4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130" y="2294599"/>
                <a:ext cx="853600" cy="21236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53AC4B-3147-47DC-9CE2-385117684A45}"/>
                  </a:ext>
                </a:extLst>
              </p:cNvPr>
              <p:cNvSpPr txBox="1"/>
              <p:nvPr/>
            </p:nvSpPr>
            <p:spPr>
              <a:xfrm>
                <a:off x="9904270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53AC4B-3147-47DC-9CE2-385117684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70" y="2294599"/>
                <a:ext cx="853600" cy="21236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901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51F07B-5C79-43B8-B189-A105DC406D1E}"/>
                  </a:ext>
                </a:extLst>
              </p:cNvPr>
              <p:cNvSpPr txBox="1"/>
              <p:nvPr/>
            </p:nvSpPr>
            <p:spPr>
              <a:xfrm>
                <a:off x="284784" y="2010079"/>
                <a:ext cx="2854949" cy="1312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51F07B-5C79-43B8-B189-A105DC406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84" y="2010079"/>
                <a:ext cx="2854949" cy="1312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4F5544-27F0-4FB1-AA53-7EB6FE82E088}"/>
                  </a:ext>
                </a:extLst>
              </p:cNvPr>
              <p:cNvSpPr txBox="1"/>
              <p:nvPr/>
            </p:nvSpPr>
            <p:spPr>
              <a:xfrm>
                <a:off x="266928" y="3545642"/>
                <a:ext cx="2871555" cy="1302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4F5544-27F0-4FB1-AA53-7EB6FE82E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28" y="3545642"/>
                <a:ext cx="2871555" cy="1302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D7B997-3AD9-4A26-9C9B-C99AF7A5B06E}"/>
                  </a:ext>
                </a:extLst>
              </p:cNvPr>
              <p:cNvSpPr txBox="1"/>
              <p:nvPr/>
            </p:nvSpPr>
            <p:spPr>
              <a:xfrm>
                <a:off x="4823137" y="3152001"/>
                <a:ext cx="86036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D7B997-3AD9-4A26-9C9B-C99AF7A5B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137" y="3152001"/>
                <a:ext cx="860364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E8334F-0CB7-40D2-9E7D-75790379B7C8}"/>
                  </a:ext>
                </a:extLst>
              </p:cNvPr>
              <p:cNvSpPr txBox="1"/>
              <p:nvPr/>
            </p:nvSpPr>
            <p:spPr>
              <a:xfrm>
                <a:off x="5502840" y="2690849"/>
                <a:ext cx="4915640" cy="1476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fr-FR" sz="36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E8334F-0CB7-40D2-9E7D-75790379B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840" y="2690849"/>
                <a:ext cx="4915640" cy="14763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054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F1F5AC-15F0-40DC-965B-FD127E5C7B74}"/>
                  </a:ext>
                </a:extLst>
              </p:cNvPr>
              <p:cNvSpPr txBox="1"/>
              <p:nvPr/>
            </p:nvSpPr>
            <p:spPr>
              <a:xfrm>
                <a:off x="2624702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F1F5AC-15F0-40DC-965B-FD127E5C7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702" y="2367171"/>
                <a:ext cx="1161144" cy="2123658"/>
              </a:xfrm>
              <a:prstGeom prst="rect">
                <a:avLst/>
              </a:prstGeom>
              <a:blipFill>
                <a:blip r:embed="rId2"/>
                <a:stretch>
                  <a:fillRect l="-415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2F9F8-B89D-4BF1-9A26-3E626DCBF890}"/>
                  </a:ext>
                </a:extLst>
              </p:cNvPr>
              <p:cNvSpPr txBox="1"/>
              <p:nvPr/>
            </p:nvSpPr>
            <p:spPr>
              <a:xfrm>
                <a:off x="4003962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2F9F8-B89D-4BF1-9A26-3E626DCBF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962" y="2367171"/>
                <a:ext cx="1161144" cy="2123658"/>
              </a:xfrm>
              <a:prstGeom prst="rect">
                <a:avLst/>
              </a:prstGeom>
              <a:blipFill>
                <a:blip r:embed="rId3"/>
                <a:stretch>
                  <a:fillRect l="-394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1BFC0-5CCD-4FFB-A85B-F233CD80A255}"/>
                  </a:ext>
                </a:extLst>
              </p:cNvPr>
              <p:cNvSpPr txBox="1"/>
              <p:nvPr/>
            </p:nvSpPr>
            <p:spPr>
              <a:xfrm>
                <a:off x="6544367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1BFC0-5CCD-4FFB-A85B-F233CD80A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367" y="2367171"/>
                <a:ext cx="1161144" cy="2123658"/>
              </a:xfrm>
              <a:prstGeom prst="rect">
                <a:avLst/>
              </a:prstGeom>
              <a:blipFill>
                <a:blip r:embed="rId4"/>
                <a:stretch>
                  <a:fillRect l="-305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8DF2C6-BA68-4198-B48C-2CC157CA9E39}"/>
                  </a:ext>
                </a:extLst>
              </p:cNvPr>
              <p:cNvSpPr txBox="1"/>
              <p:nvPr/>
            </p:nvSpPr>
            <p:spPr>
              <a:xfrm>
                <a:off x="7895005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8DF2C6-BA68-4198-B48C-2CC157CA9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005" y="2367171"/>
                <a:ext cx="1161144" cy="2123658"/>
              </a:xfrm>
              <a:prstGeom prst="rect">
                <a:avLst/>
              </a:prstGeom>
              <a:blipFill>
                <a:blip r:embed="rId5"/>
                <a:stretch>
                  <a:fillRect l="-418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7DF8E-6DB1-4C79-A11C-F096A886955E}"/>
                  </a:ext>
                </a:extLst>
              </p:cNvPr>
              <p:cNvSpPr txBox="1"/>
              <p:nvPr/>
            </p:nvSpPr>
            <p:spPr>
              <a:xfrm>
                <a:off x="9215804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7DF8E-6DB1-4C79-A11C-F096A8869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804" y="2367171"/>
                <a:ext cx="1161144" cy="2123658"/>
              </a:xfrm>
              <a:prstGeom prst="rect">
                <a:avLst/>
              </a:prstGeom>
              <a:blipFill>
                <a:blip r:embed="rId6"/>
                <a:stretch>
                  <a:fillRect l="-3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D5D218-9B79-4F09-A2F1-B6E6D3FB4E8F}"/>
                  </a:ext>
                </a:extLst>
              </p:cNvPr>
              <p:cNvSpPr txBox="1"/>
              <p:nvPr/>
            </p:nvSpPr>
            <p:spPr>
              <a:xfrm>
                <a:off x="1434130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D5D218-9B79-4F09-A2F1-B6E6D3FB4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130" y="2294599"/>
                <a:ext cx="853600" cy="21236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53AC4B-3147-47DC-9CE2-385117684A45}"/>
                  </a:ext>
                </a:extLst>
              </p:cNvPr>
              <p:cNvSpPr txBox="1"/>
              <p:nvPr/>
            </p:nvSpPr>
            <p:spPr>
              <a:xfrm>
                <a:off x="9904270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53AC4B-3147-47DC-9CE2-385117684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70" y="2294599"/>
                <a:ext cx="853600" cy="21236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01F878-5DA2-4F46-A1F0-D8F74AD9B661}"/>
                  </a:ext>
                </a:extLst>
              </p:cNvPr>
              <p:cNvSpPr txBox="1"/>
              <p:nvPr/>
            </p:nvSpPr>
            <p:spPr>
              <a:xfrm>
                <a:off x="4652101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01F878-5DA2-4F46-A1F0-D8F74AD9B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101" y="2294599"/>
                <a:ext cx="853600" cy="21236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50DF8B-B2E1-4643-88AA-509FC574A67B}"/>
                  </a:ext>
                </a:extLst>
              </p:cNvPr>
              <p:cNvSpPr txBox="1"/>
              <p:nvPr/>
            </p:nvSpPr>
            <p:spPr>
              <a:xfrm>
                <a:off x="5370562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50DF8B-B2E1-4643-88AA-509FC574A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562" y="2294599"/>
                <a:ext cx="853600" cy="21236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340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F1F5AC-15F0-40DC-965B-FD127E5C7B74}"/>
                  </a:ext>
                </a:extLst>
              </p:cNvPr>
              <p:cNvSpPr txBox="1"/>
              <p:nvPr/>
            </p:nvSpPr>
            <p:spPr>
              <a:xfrm>
                <a:off x="2624702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F1F5AC-15F0-40DC-965B-FD127E5C7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702" y="2367171"/>
                <a:ext cx="1161144" cy="2123658"/>
              </a:xfrm>
              <a:prstGeom prst="rect">
                <a:avLst/>
              </a:prstGeom>
              <a:blipFill>
                <a:blip r:embed="rId2"/>
                <a:stretch>
                  <a:fillRect l="-415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2F9F8-B89D-4BF1-9A26-3E626DCBF890}"/>
                  </a:ext>
                </a:extLst>
              </p:cNvPr>
              <p:cNvSpPr txBox="1"/>
              <p:nvPr/>
            </p:nvSpPr>
            <p:spPr>
              <a:xfrm>
                <a:off x="4003962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2F9F8-B89D-4BF1-9A26-3E626DCBF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962" y="2367171"/>
                <a:ext cx="1161144" cy="2123658"/>
              </a:xfrm>
              <a:prstGeom prst="rect">
                <a:avLst/>
              </a:prstGeom>
              <a:blipFill>
                <a:blip r:embed="rId3"/>
                <a:stretch>
                  <a:fillRect l="-394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1BFC0-5CCD-4FFB-A85B-F233CD80A255}"/>
                  </a:ext>
                </a:extLst>
              </p:cNvPr>
              <p:cNvSpPr txBox="1"/>
              <p:nvPr/>
            </p:nvSpPr>
            <p:spPr>
              <a:xfrm>
                <a:off x="5273000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1BFC0-5CCD-4FFB-A85B-F233CD80A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000" y="2367171"/>
                <a:ext cx="1161144" cy="2123658"/>
              </a:xfrm>
              <a:prstGeom prst="rect">
                <a:avLst/>
              </a:prstGeom>
              <a:blipFill>
                <a:blip r:embed="rId4"/>
                <a:stretch>
                  <a:fillRect l="-3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8DF2C6-BA68-4198-B48C-2CC157CA9E39}"/>
                  </a:ext>
                </a:extLst>
              </p:cNvPr>
              <p:cNvSpPr txBox="1"/>
              <p:nvPr/>
            </p:nvSpPr>
            <p:spPr>
              <a:xfrm>
                <a:off x="7895005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8DF2C6-BA68-4198-B48C-2CC157CA9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005" y="2367171"/>
                <a:ext cx="1161144" cy="2123658"/>
              </a:xfrm>
              <a:prstGeom prst="rect">
                <a:avLst/>
              </a:prstGeom>
              <a:blipFill>
                <a:blip r:embed="rId5"/>
                <a:stretch>
                  <a:fillRect l="-418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7DF8E-6DB1-4C79-A11C-F096A886955E}"/>
                  </a:ext>
                </a:extLst>
              </p:cNvPr>
              <p:cNvSpPr txBox="1"/>
              <p:nvPr/>
            </p:nvSpPr>
            <p:spPr>
              <a:xfrm>
                <a:off x="9215804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7DF8E-6DB1-4C79-A11C-F096A8869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804" y="2367171"/>
                <a:ext cx="1161144" cy="2123658"/>
              </a:xfrm>
              <a:prstGeom prst="rect">
                <a:avLst/>
              </a:prstGeom>
              <a:blipFill>
                <a:blip r:embed="rId6"/>
                <a:stretch>
                  <a:fillRect l="-3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D5D218-9B79-4F09-A2F1-B6E6D3FB4E8F}"/>
                  </a:ext>
                </a:extLst>
              </p:cNvPr>
              <p:cNvSpPr txBox="1"/>
              <p:nvPr/>
            </p:nvSpPr>
            <p:spPr>
              <a:xfrm>
                <a:off x="1434130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D5D218-9B79-4F09-A2F1-B6E6D3FB4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130" y="2294599"/>
                <a:ext cx="853600" cy="21236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53AC4B-3147-47DC-9CE2-385117684A45}"/>
                  </a:ext>
                </a:extLst>
              </p:cNvPr>
              <p:cNvSpPr txBox="1"/>
              <p:nvPr/>
            </p:nvSpPr>
            <p:spPr>
              <a:xfrm>
                <a:off x="9904270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53AC4B-3147-47DC-9CE2-385117684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70" y="2294599"/>
                <a:ext cx="853600" cy="21236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35099B-A91A-42D9-B821-C8766BAF9DEF}"/>
                  </a:ext>
                </a:extLst>
              </p:cNvPr>
              <p:cNvSpPr txBox="1"/>
              <p:nvPr/>
            </p:nvSpPr>
            <p:spPr>
              <a:xfrm>
                <a:off x="5878478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435099B-A91A-42D9-B821-C8766BAF9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78" y="2294599"/>
                <a:ext cx="853600" cy="21236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33F9BB-9371-42E1-BC68-A5BD9FB67CC3}"/>
                  </a:ext>
                </a:extLst>
              </p:cNvPr>
              <p:cNvSpPr txBox="1"/>
              <p:nvPr/>
            </p:nvSpPr>
            <p:spPr>
              <a:xfrm>
                <a:off x="6596939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33F9BB-9371-42E1-BC68-A5BD9FB67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939" y="2294599"/>
                <a:ext cx="853600" cy="21236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034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F1F5AC-15F0-40DC-965B-FD127E5C7B74}"/>
                  </a:ext>
                </a:extLst>
              </p:cNvPr>
              <p:cNvSpPr txBox="1"/>
              <p:nvPr/>
            </p:nvSpPr>
            <p:spPr>
              <a:xfrm>
                <a:off x="2624702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F1F5AC-15F0-40DC-965B-FD127E5C7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702" y="2367171"/>
                <a:ext cx="1161144" cy="2123658"/>
              </a:xfrm>
              <a:prstGeom prst="rect">
                <a:avLst/>
              </a:prstGeom>
              <a:blipFill>
                <a:blip r:embed="rId2"/>
                <a:stretch>
                  <a:fillRect l="-415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2F9F8-B89D-4BF1-9A26-3E626DCBF890}"/>
                  </a:ext>
                </a:extLst>
              </p:cNvPr>
              <p:cNvSpPr txBox="1"/>
              <p:nvPr/>
            </p:nvSpPr>
            <p:spPr>
              <a:xfrm>
                <a:off x="4003962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2F9F8-B89D-4BF1-9A26-3E626DCBF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962" y="2367171"/>
                <a:ext cx="1161144" cy="2123658"/>
              </a:xfrm>
              <a:prstGeom prst="rect">
                <a:avLst/>
              </a:prstGeom>
              <a:blipFill>
                <a:blip r:embed="rId3"/>
                <a:stretch>
                  <a:fillRect l="-394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1BFC0-5CCD-4FFB-A85B-F233CD80A255}"/>
                  </a:ext>
                </a:extLst>
              </p:cNvPr>
              <p:cNvSpPr txBox="1"/>
              <p:nvPr/>
            </p:nvSpPr>
            <p:spPr>
              <a:xfrm>
                <a:off x="5273000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1BFC0-5CCD-4FFB-A85B-F233CD80A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000" y="2367171"/>
                <a:ext cx="1161144" cy="2123658"/>
              </a:xfrm>
              <a:prstGeom prst="rect">
                <a:avLst/>
              </a:prstGeom>
              <a:blipFill>
                <a:blip r:embed="rId4"/>
                <a:stretch>
                  <a:fillRect l="-3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8DF2C6-BA68-4198-B48C-2CC157CA9E39}"/>
                  </a:ext>
                </a:extLst>
              </p:cNvPr>
              <p:cNvSpPr txBox="1"/>
              <p:nvPr/>
            </p:nvSpPr>
            <p:spPr>
              <a:xfrm>
                <a:off x="6567506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8DF2C6-BA68-4198-B48C-2CC157CA9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506" y="2367171"/>
                <a:ext cx="1161144" cy="2123658"/>
              </a:xfrm>
              <a:prstGeom prst="rect">
                <a:avLst/>
              </a:prstGeom>
              <a:blipFill>
                <a:blip r:embed="rId5"/>
                <a:stretch>
                  <a:fillRect l="-418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7DF8E-6DB1-4C79-A11C-F096A886955E}"/>
                  </a:ext>
                </a:extLst>
              </p:cNvPr>
              <p:cNvSpPr txBox="1"/>
              <p:nvPr/>
            </p:nvSpPr>
            <p:spPr>
              <a:xfrm>
                <a:off x="9215804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7DF8E-6DB1-4C79-A11C-F096A8869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804" y="2367171"/>
                <a:ext cx="1161144" cy="2123658"/>
              </a:xfrm>
              <a:prstGeom prst="rect">
                <a:avLst/>
              </a:prstGeom>
              <a:blipFill>
                <a:blip r:embed="rId6"/>
                <a:stretch>
                  <a:fillRect l="-378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D5D218-9B79-4F09-A2F1-B6E6D3FB4E8F}"/>
                  </a:ext>
                </a:extLst>
              </p:cNvPr>
              <p:cNvSpPr txBox="1"/>
              <p:nvPr/>
            </p:nvSpPr>
            <p:spPr>
              <a:xfrm>
                <a:off x="1434130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D5D218-9B79-4F09-A2F1-B6E6D3FB4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130" y="2294599"/>
                <a:ext cx="853600" cy="21236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53AC4B-3147-47DC-9CE2-385117684A45}"/>
                  </a:ext>
                </a:extLst>
              </p:cNvPr>
              <p:cNvSpPr txBox="1"/>
              <p:nvPr/>
            </p:nvSpPr>
            <p:spPr>
              <a:xfrm>
                <a:off x="9904270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53AC4B-3147-47DC-9CE2-385117684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270" y="2294599"/>
                <a:ext cx="853600" cy="21236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9E6202-E063-4638-87B5-7DE4528C8CA6}"/>
                  </a:ext>
                </a:extLst>
              </p:cNvPr>
              <p:cNvSpPr txBox="1"/>
              <p:nvPr/>
            </p:nvSpPr>
            <p:spPr>
              <a:xfrm>
                <a:off x="7211866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9E6202-E063-4638-87B5-7DE4528C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866" y="2294599"/>
                <a:ext cx="853600" cy="21236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205090-6F90-4FC6-A9D6-A8020706F63E}"/>
                  </a:ext>
                </a:extLst>
              </p:cNvPr>
              <p:cNvSpPr txBox="1"/>
              <p:nvPr/>
            </p:nvSpPr>
            <p:spPr>
              <a:xfrm>
                <a:off x="7930327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205090-6F90-4FC6-A9D6-A8020706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327" y="2294599"/>
                <a:ext cx="853600" cy="21236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71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F1F5AC-15F0-40DC-965B-FD127E5C7B74}"/>
                  </a:ext>
                </a:extLst>
              </p:cNvPr>
              <p:cNvSpPr txBox="1"/>
              <p:nvPr/>
            </p:nvSpPr>
            <p:spPr>
              <a:xfrm>
                <a:off x="2114978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F1F5AC-15F0-40DC-965B-FD127E5C7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978" y="2367171"/>
                <a:ext cx="1161144" cy="2123658"/>
              </a:xfrm>
              <a:prstGeom prst="rect">
                <a:avLst/>
              </a:prstGeom>
              <a:blipFill>
                <a:blip r:embed="rId2"/>
                <a:stretch>
                  <a:fillRect l="-410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2F9F8-B89D-4BF1-9A26-3E626DCBF890}"/>
                  </a:ext>
                </a:extLst>
              </p:cNvPr>
              <p:cNvSpPr txBox="1"/>
              <p:nvPr/>
            </p:nvSpPr>
            <p:spPr>
              <a:xfrm>
                <a:off x="4739876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2F9F8-B89D-4BF1-9A26-3E626DCBF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876" y="2367171"/>
                <a:ext cx="1161144" cy="2123658"/>
              </a:xfrm>
              <a:prstGeom prst="rect">
                <a:avLst/>
              </a:prstGeom>
              <a:blipFill>
                <a:blip r:embed="rId3"/>
                <a:stretch>
                  <a:fillRect l="-394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1BFC0-5CCD-4FFB-A85B-F233CD80A255}"/>
                  </a:ext>
                </a:extLst>
              </p:cNvPr>
              <p:cNvSpPr txBox="1"/>
              <p:nvPr/>
            </p:nvSpPr>
            <p:spPr>
              <a:xfrm>
                <a:off x="6008914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1BFC0-5CCD-4FFB-A85B-F233CD80A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914" y="2367171"/>
                <a:ext cx="1161144" cy="2123658"/>
              </a:xfrm>
              <a:prstGeom prst="rect">
                <a:avLst/>
              </a:prstGeom>
              <a:blipFill>
                <a:blip r:embed="rId4"/>
                <a:stretch>
                  <a:fillRect l="-305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8DF2C6-BA68-4198-B48C-2CC157CA9E39}"/>
                  </a:ext>
                </a:extLst>
              </p:cNvPr>
              <p:cNvSpPr txBox="1"/>
              <p:nvPr/>
            </p:nvSpPr>
            <p:spPr>
              <a:xfrm>
                <a:off x="7303420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8DF2C6-BA68-4198-B48C-2CC157CA9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420" y="2367171"/>
                <a:ext cx="1161144" cy="2123658"/>
              </a:xfrm>
              <a:prstGeom prst="rect">
                <a:avLst/>
              </a:prstGeom>
              <a:blipFill>
                <a:blip r:embed="rId5"/>
                <a:stretch>
                  <a:fillRect l="-418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7DF8E-6DB1-4C79-A11C-F096A886955E}"/>
                  </a:ext>
                </a:extLst>
              </p:cNvPr>
              <p:cNvSpPr txBox="1"/>
              <p:nvPr/>
            </p:nvSpPr>
            <p:spPr>
              <a:xfrm>
                <a:off x="10559127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7DF8E-6DB1-4C79-A11C-F096A8869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27" y="2367171"/>
                <a:ext cx="1161144" cy="2123658"/>
              </a:xfrm>
              <a:prstGeom prst="rect">
                <a:avLst/>
              </a:prstGeom>
              <a:blipFill>
                <a:blip r:embed="rId6"/>
                <a:stretch>
                  <a:fillRect l="-371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D5D218-9B79-4F09-A2F1-B6E6D3FB4E8F}"/>
                  </a:ext>
                </a:extLst>
              </p:cNvPr>
              <p:cNvSpPr txBox="1"/>
              <p:nvPr/>
            </p:nvSpPr>
            <p:spPr>
              <a:xfrm>
                <a:off x="206920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D5D218-9B79-4F09-A2F1-B6E6D3FB4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20" y="2294599"/>
                <a:ext cx="853600" cy="21236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53AC4B-3147-47DC-9CE2-385117684A45}"/>
                  </a:ext>
                </a:extLst>
              </p:cNvPr>
              <p:cNvSpPr txBox="1"/>
              <p:nvPr/>
            </p:nvSpPr>
            <p:spPr>
              <a:xfrm>
                <a:off x="11247593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53AC4B-3147-47DC-9CE2-385117684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593" y="2294599"/>
                <a:ext cx="853600" cy="21236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205090-6F90-4FC6-A9D6-A8020706F63E}"/>
                  </a:ext>
                </a:extLst>
              </p:cNvPr>
              <p:cNvSpPr txBox="1"/>
              <p:nvPr/>
            </p:nvSpPr>
            <p:spPr>
              <a:xfrm>
                <a:off x="9273650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205090-6F90-4FC6-A9D6-A8020706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650" y="2294599"/>
                <a:ext cx="853600" cy="21236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9E6202-E063-4638-87B5-7DE4528C8CA6}"/>
                  </a:ext>
                </a:extLst>
              </p:cNvPr>
              <p:cNvSpPr txBox="1"/>
              <p:nvPr/>
            </p:nvSpPr>
            <p:spPr>
              <a:xfrm>
                <a:off x="7947780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9E6202-E063-4638-87B5-7DE4528C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780" y="2294599"/>
                <a:ext cx="853600" cy="21236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6678FD-71A4-4BFC-A24F-018E3055B629}"/>
                  </a:ext>
                </a:extLst>
              </p:cNvPr>
              <p:cNvSpPr txBox="1"/>
              <p:nvPr/>
            </p:nvSpPr>
            <p:spPr>
              <a:xfrm>
                <a:off x="2772630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6678FD-71A4-4BFC-A24F-018E3055B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630" y="2294599"/>
                <a:ext cx="853600" cy="21236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E851F8-51F6-4FF1-8161-7A726C8100D8}"/>
                  </a:ext>
                </a:extLst>
              </p:cNvPr>
              <p:cNvSpPr txBox="1"/>
              <p:nvPr/>
            </p:nvSpPr>
            <p:spPr>
              <a:xfrm>
                <a:off x="3457551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E851F8-51F6-4FF1-8161-7A726C810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551" y="2294599"/>
                <a:ext cx="853600" cy="21236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D17B0F-B28B-48CB-9999-711D917CB762}"/>
                  </a:ext>
                </a:extLst>
              </p:cNvPr>
              <p:cNvSpPr txBox="1"/>
              <p:nvPr/>
            </p:nvSpPr>
            <p:spPr>
              <a:xfrm>
                <a:off x="853406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D17B0F-B28B-48CB-9999-711D917CB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06" y="2294599"/>
                <a:ext cx="853600" cy="21236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2F4CE3-D872-4A7C-AF9C-4C4964C6671E}"/>
                  </a:ext>
                </a:extLst>
              </p:cNvPr>
              <p:cNvSpPr txBox="1"/>
              <p:nvPr/>
            </p:nvSpPr>
            <p:spPr>
              <a:xfrm>
                <a:off x="8632768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2F4CE3-D872-4A7C-AF9C-4C4964C66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768" y="2294599"/>
                <a:ext cx="853600" cy="212365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247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F1F5AC-15F0-40DC-965B-FD127E5C7B74}"/>
                  </a:ext>
                </a:extLst>
              </p:cNvPr>
              <p:cNvSpPr txBox="1"/>
              <p:nvPr/>
            </p:nvSpPr>
            <p:spPr>
              <a:xfrm>
                <a:off x="2114978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F1F5AC-15F0-40DC-965B-FD127E5C7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978" y="2367171"/>
                <a:ext cx="1161144" cy="2123658"/>
              </a:xfrm>
              <a:prstGeom prst="rect">
                <a:avLst/>
              </a:prstGeom>
              <a:blipFill>
                <a:blip r:embed="rId2"/>
                <a:stretch>
                  <a:fillRect l="-410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2F9F8-B89D-4BF1-9A26-3E626DCBF890}"/>
                  </a:ext>
                </a:extLst>
              </p:cNvPr>
              <p:cNvSpPr txBox="1"/>
              <p:nvPr/>
            </p:nvSpPr>
            <p:spPr>
              <a:xfrm>
                <a:off x="3419110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2F9F8-B89D-4BF1-9A26-3E626DCBF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110" y="2367171"/>
                <a:ext cx="1161144" cy="2123658"/>
              </a:xfrm>
              <a:prstGeom prst="rect">
                <a:avLst/>
              </a:prstGeom>
              <a:blipFill>
                <a:blip r:embed="rId3"/>
                <a:stretch>
                  <a:fillRect l="-394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1BFC0-5CCD-4FFB-A85B-F233CD80A255}"/>
                  </a:ext>
                </a:extLst>
              </p:cNvPr>
              <p:cNvSpPr txBox="1"/>
              <p:nvPr/>
            </p:nvSpPr>
            <p:spPr>
              <a:xfrm>
                <a:off x="6008914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1BFC0-5CCD-4FFB-A85B-F233CD80A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914" y="2367171"/>
                <a:ext cx="1161144" cy="2123658"/>
              </a:xfrm>
              <a:prstGeom prst="rect">
                <a:avLst/>
              </a:prstGeom>
              <a:blipFill>
                <a:blip r:embed="rId4"/>
                <a:stretch>
                  <a:fillRect l="-305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8DF2C6-BA68-4198-B48C-2CC157CA9E39}"/>
                  </a:ext>
                </a:extLst>
              </p:cNvPr>
              <p:cNvSpPr txBox="1"/>
              <p:nvPr/>
            </p:nvSpPr>
            <p:spPr>
              <a:xfrm>
                <a:off x="7303420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8DF2C6-BA68-4198-B48C-2CC157CA9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420" y="2367171"/>
                <a:ext cx="1161144" cy="2123658"/>
              </a:xfrm>
              <a:prstGeom prst="rect">
                <a:avLst/>
              </a:prstGeom>
              <a:blipFill>
                <a:blip r:embed="rId5"/>
                <a:stretch>
                  <a:fillRect l="-418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7DF8E-6DB1-4C79-A11C-F096A886955E}"/>
                  </a:ext>
                </a:extLst>
              </p:cNvPr>
              <p:cNvSpPr txBox="1"/>
              <p:nvPr/>
            </p:nvSpPr>
            <p:spPr>
              <a:xfrm>
                <a:off x="10559127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7DF8E-6DB1-4C79-A11C-F096A8869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27" y="2367171"/>
                <a:ext cx="1161144" cy="2123658"/>
              </a:xfrm>
              <a:prstGeom prst="rect">
                <a:avLst/>
              </a:prstGeom>
              <a:blipFill>
                <a:blip r:embed="rId6"/>
                <a:stretch>
                  <a:fillRect l="-371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D5D218-9B79-4F09-A2F1-B6E6D3FB4E8F}"/>
                  </a:ext>
                </a:extLst>
              </p:cNvPr>
              <p:cNvSpPr txBox="1"/>
              <p:nvPr/>
            </p:nvSpPr>
            <p:spPr>
              <a:xfrm>
                <a:off x="206920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D5D218-9B79-4F09-A2F1-B6E6D3FB4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20" y="2294599"/>
                <a:ext cx="853600" cy="21236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53AC4B-3147-47DC-9CE2-385117684A45}"/>
                  </a:ext>
                </a:extLst>
              </p:cNvPr>
              <p:cNvSpPr txBox="1"/>
              <p:nvPr/>
            </p:nvSpPr>
            <p:spPr>
              <a:xfrm>
                <a:off x="11247593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53AC4B-3147-47DC-9CE2-385117684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593" y="2294599"/>
                <a:ext cx="853600" cy="21236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205090-6F90-4FC6-A9D6-A8020706F63E}"/>
                  </a:ext>
                </a:extLst>
              </p:cNvPr>
              <p:cNvSpPr txBox="1"/>
              <p:nvPr/>
            </p:nvSpPr>
            <p:spPr>
              <a:xfrm>
                <a:off x="9273650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205090-6F90-4FC6-A9D6-A8020706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650" y="2294599"/>
                <a:ext cx="853600" cy="21236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9E6202-E063-4638-87B5-7DE4528C8CA6}"/>
                  </a:ext>
                </a:extLst>
              </p:cNvPr>
              <p:cNvSpPr txBox="1"/>
              <p:nvPr/>
            </p:nvSpPr>
            <p:spPr>
              <a:xfrm>
                <a:off x="7947780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9E6202-E063-4638-87B5-7DE4528C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780" y="2294599"/>
                <a:ext cx="853600" cy="21236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6678FD-71A4-4BFC-A24F-018E3055B629}"/>
                  </a:ext>
                </a:extLst>
              </p:cNvPr>
              <p:cNvSpPr txBox="1"/>
              <p:nvPr/>
            </p:nvSpPr>
            <p:spPr>
              <a:xfrm>
                <a:off x="4116765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6678FD-71A4-4BFC-A24F-018E3055B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765" y="2294599"/>
                <a:ext cx="853600" cy="21236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E851F8-51F6-4FF1-8161-7A726C8100D8}"/>
                  </a:ext>
                </a:extLst>
              </p:cNvPr>
              <p:cNvSpPr txBox="1"/>
              <p:nvPr/>
            </p:nvSpPr>
            <p:spPr>
              <a:xfrm>
                <a:off x="4801686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E851F8-51F6-4FF1-8161-7A726C810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686" y="2294599"/>
                <a:ext cx="853600" cy="21236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D17B0F-B28B-48CB-9999-711D917CB762}"/>
                  </a:ext>
                </a:extLst>
              </p:cNvPr>
              <p:cNvSpPr txBox="1"/>
              <p:nvPr/>
            </p:nvSpPr>
            <p:spPr>
              <a:xfrm>
                <a:off x="853406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D17B0F-B28B-48CB-9999-711D917CB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06" y="2294599"/>
                <a:ext cx="853600" cy="21236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2F4CE3-D872-4A7C-AF9C-4C4964C6671E}"/>
                  </a:ext>
                </a:extLst>
              </p:cNvPr>
              <p:cNvSpPr txBox="1"/>
              <p:nvPr/>
            </p:nvSpPr>
            <p:spPr>
              <a:xfrm>
                <a:off x="8632768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2F4CE3-D872-4A7C-AF9C-4C4964C66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768" y="2294599"/>
                <a:ext cx="853600" cy="212365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671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F1F5AC-15F0-40DC-965B-FD127E5C7B74}"/>
                  </a:ext>
                </a:extLst>
              </p:cNvPr>
              <p:cNvSpPr txBox="1"/>
              <p:nvPr/>
            </p:nvSpPr>
            <p:spPr>
              <a:xfrm>
                <a:off x="2114978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F1F5AC-15F0-40DC-965B-FD127E5C7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978" y="2367171"/>
                <a:ext cx="1161144" cy="2123658"/>
              </a:xfrm>
              <a:prstGeom prst="rect">
                <a:avLst/>
              </a:prstGeom>
              <a:blipFill>
                <a:blip r:embed="rId2"/>
                <a:stretch>
                  <a:fillRect l="-4105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2F9F8-B89D-4BF1-9A26-3E626DCBF890}"/>
                  </a:ext>
                </a:extLst>
              </p:cNvPr>
              <p:cNvSpPr txBox="1"/>
              <p:nvPr/>
            </p:nvSpPr>
            <p:spPr>
              <a:xfrm>
                <a:off x="3419110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2F9F8-B89D-4BF1-9A26-3E626DCBF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110" y="2367171"/>
                <a:ext cx="1161144" cy="2123658"/>
              </a:xfrm>
              <a:prstGeom prst="rect">
                <a:avLst/>
              </a:prstGeom>
              <a:blipFill>
                <a:blip r:embed="rId3"/>
                <a:stretch>
                  <a:fillRect l="-394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1BFC0-5CCD-4FFB-A85B-F233CD80A255}"/>
                  </a:ext>
                </a:extLst>
              </p:cNvPr>
              <p:cNvSpPr txBox="1"/>
              <p:nvPr/>
            </p:nvSpPr>
            <p:spPr>
              <a:xfrm>
                <a:off x="4559854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1BFC0-5CCD-4FFB-A85B-F233CD80A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9854" y="2367171"/>
                <a:ext cx="1161144" cy="2123658"/>
              </a:xfrm>
              <a:prstGeom prst="rect">
                <a:avLst/>
              </a:prstGeom>
              <a:blipFill>
                <a:blip r:embed="rId4"/>
                <a:stretch>
                  <a:fillRect l="-3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8DF2C6-BA68-4198-B48C-2CC157CA9E39}"/>
                  </a:ext>
                </a:extLst>
              </p:cNvPr>
              <p:cNvSpPr txBox="1"/>
              <p:nvPr/>
            </p:nvSpPr>
            <p:spPr>
              <a:xfrm>
                <a:off x="7303420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8DF2C6-BA68-4198-B48C-2CC157CA9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420" y="2367171"/>
                <a:ext cx="1161144" cy="2123658"/>
              </a:xfrm>
              <a:prstGeom prst="rect">
                <a:avLst/>
              </a:prstGeom>
              <a:blipFill>
                <a:blip r:embed="rId5"/>
                <a:stretch>
                  <a:fillRect l="-418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7DF8E-6DB1-4C79-A11C-F096A886955E}"/>
                  </a:ext>
                </a:extLst>
              </p:cNvPr>
              <p:cNvSpPr txBox="1"/>
              <p:nvPr/>
            </p:nvSpPr>
            <p:spPr>
              <a:xfrm>
                <a:off x="10559127" y="2367171"/>
                <a:ext cx="1161144" cy="21236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7DF8E-6DB1-4C79-A11C-F096A8869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127" y="2367171"/>
                <a:ext cx="1161144" cy="2123658"/>
              </a:xfrm>
              <a:prstGeom prst="rect">
                <a:avLst/>
              </a:prstGeom>
              <a:blipFill>
                <a:blip r:embed="rId6"/>
                <a:stretch>
                  <a:fillRect l="-371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D5D218-9B79-4F09-A2F1-B6E6D3FB4E8F}"/>
                  </a:ext>
                </a:extLst>
              </p:cNvPr>
              <p:cNvSpPr txBox="1"/>
              <p:nvPr/>
            </p:nvSpPr>
            <p:spPr>
              <a:xfrm>
                <a:off x="206920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D5D218-9B79-4F09-A2F1-B6E6D3FB4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20" y="2294599"/>
                <a:ext cx="853600" cy="21236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53AC4B-3147-47DC-9CE2-385117684A45}"/>
                  </a:ext>
                </a:extLst>
              </p:cNvPr>
              <p:cNvSpPr txBox="1"/>
              <p:nvPr/>
            </p:nvSpPr>
            <p:spPr>
              <a:xfrm>
                <a:off x="11247593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53AC4B-3147-47DC-9CE2-385117684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7593" y="2294599"/>
                <a:ext cx="853600" cy="21236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205090-6F90-4FC6-A9D6-A8020706F63E}"/>
                  </a:ext>
                </a:extLst>
              </p:cNvPr>
              <p:cNvSpPr txBox="1"/>
              <p:nvPr/>
            </p:nvSpPr>
            <p:spPr>
              <a:xfrm>
                <a:off x="9273650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205090-6F90-4FC6-A9D6-A8020706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650" y="2294599"/>
                <a:ext cx="853600" cy="21236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9E6202-E063-4638-87B5-7DE4528C8CA6}"/>
                  </a:ext>
                </a:extLst>
              </p:cNvPr>
              <p:cNvSpPr txBox="1"/>
              <p:nvPr/>
            </p:nvSpPr>
            <p:spPr>
              <a:xfrm>
                <a:off x="7947780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9E6202-E063-4638-87B5-7DE4528C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780" y="2294599"/>
                <a:ext cx="853600" cy="21236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D17B0F-B28B-48CB-9999-711D917CB762}"/>
                  </a:ext>
                </a:extLst>
              </p:cNvPr>
              <p:cNvSpPr txBox="1"/>
              <p:nvPr/>
            </p:nvSpPr>
            <p:spPr>
              <a:xfrm>
                <a:off x="853406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D17B0F-B28B-48CB-9999-711D917CB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06" y="2294599"/>
                <a:ext cx="853600" cy="21236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2F4CE3-D872-4A7C-AF9C-4C4964C6671E}"/>
                  </a:ext>
                </a:extLst>
              </p:cNvPr>
              <p:cNvSpPr txBox="1"/>
              <p:nvPr/>
            </p:nvSpPr>
            <p:spPr>
              <a:xfrm>
                <a:off x="8632768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2F4CE3-D872-4A7C-AF9C-4C4964C66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768" y="2294599"/>
                <a:ext cx="853600" cy="21236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DD9295-0651-4E9E-B460-38F2863ABF0D}"/>
                  </a:ext>
                </a:extLst>
              </p:cNvPr>
              <p:cNvSpPr txBox="1"/>
              <p:nvPr/>
            </p:nvSpPr>
            <p:spPr>
              <a:xfrm>
                <a:off x="5311727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DD9295-0651-4E9E-B460-38F2863AB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727" y="2294599"/>
                <a:ext cx="853600" cy="21236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2E5D02-E098-4648-94DB-A9A035B7C534}"/>
                  </a:ext>
                </a:extLst>
              </p:cNvPr>
              <p:cNvSpPr txBox="1"/>
              <p:nvPr/>
            </p:nvSpPr>
            <p:spPr>
              <a:xfrm>
                <a:off x="5996648" y="2294599"/>
                <a:ext cx="853600" cy="212365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8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13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2E5D02-E098-4648-94DB-A9A035B7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648" y="2294599"/>
                <a:ext cx="853600" cy="212365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769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F1F5AC-15F0-40DC-965B-FD127E5C7B74}"/>
                  </a:ext>
                </a:extLst>
              </p:cNvPr>
              <p:cNvSpPr txBox="1"/>
              <p:nvPr/>
            </p:nvSpPr>
            <p:spPr>
              <a:xfrm>
                <a:off x="2694495" y="2726622"/>
                <a:ext cx="854811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F1F5AC-15F0-40DC-965B-FD127E5C7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495" y="2726622"/>
                <a:ext cx="854811" cy="1477328"/>
              </a:xfrm>
              <a:prstGeom prst="rect">
                <a:avLst/>
              </a:prstGeom>
              <a:blipFill>
                <a:blip r:embed="rId2"/>
                <a:stretch>
                  <a:fillRect l="-36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2F9F8-B89D-4BF1-9A26-3E626DCBF890}"/>
                  </a:ext>
                </a:extLst>
              </p:cNvPr>
              <p:cNvSpPr txBox="1"/>
              <p:nvPr/>
            </p:nvSpPr>
            <p:spPr>
              <a:xfrm>
                <a:off x="4730953" y="2726622"/>
                <a:ext cx="854811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2F9F8-B89D-4BF1-9A26-3E626DCBF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953" y="2726622"/>
                <a:ext cx="854811" cy="1477328"/>
              </a:xfrm>
              <a:prstGeom prst="rect">
                <a:avLst/>
              </a:prstGeom>
              <a:blipFill>
                <a:blip r:embed="rId3"/>
                <a:stretch>
                  <a:fillRect l="-3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1BFC0-5CCD-4FFB-A85B-F233CD80A255}"/>
                  </a:ext>
                </a:extLst>
              </p:cNvPr>
              <p:cNvSpPr txBox="1"/>
              <p:nvPr/>
            </p:nvSpPr>
            <p:spPr>
              <a:xfrm>
                <a:off x="5539136" y="2726622"/>
                <a:ext cx="854811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1BFC0-5CCD-4FFB-A85B-F233CD80A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136" y="2726622"/>
                <a:ext cx="854811" cy="1477328"/>
              </a:xfrm>
              <a:prstGeom prst="rect">
                <a:avLst/>
              </a:prstGeom>
              <a:blipFill>
                <a:blip r:embed="rId4"/>
                <a:stretch>
                  <a:fillRect l="-26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8DF2C6-BA68-4198-B48C-2CC157CA9E39}"/>
                  </a:ext>
                </a:extLst>
              </p:cNvPr>
              <p:cNvSpPr txBox="1"/>
              <p:nvPr/>
            </p:nvSpPr>
            <p:spPr>
              <a:xfrm>
                <a:off x="8084341" y="2726622"/>
                <a:ext cx="854811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8DF2C6-BA68-4198-B48C-2CC157CA9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341" y="2726622"/>
                <a:ext cx="854811" cy="1477328"/>
              </a:xfrm>
              <a:prstGeom prst="rect">
                <a:avLst/>
              </a:prstGeom>
              <a:blipFill>
                <a:blip r:embed="rId5"/>
                <a:stretch>
                  <a:fillRect l="-3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7DF8E-6DB1-4C79-A11C-F096A886955E}"/>
                  </a:ext>
                </a:extLst>
              </p:cNvPr>
              <p:cNvSpPr txBox="1"/>
              <p:nvPr/>
            </p:nvSpPr>
            <p:spPr>
              <a:xfrm>
                <a:off x="10453747" y="2726622"/>
                <a:ext cx="854811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7DF8E-6DB1-4C79-A11C-F096A8869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747" y="2726622"/>
                <a:ext cx="854811" cy="1477328"/>
              </a:xfrm>
              <a:prstGeom prst="rect">
                <a:avLst/>
              </a:prstGeom>
              <a:blipFill>
                <a:blip r:embed="rId6"/>
                <a:stretch>
                  <a:fillRect l="-3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D5D218-9B79-4F09-A2F1-B6E6D3FB4E8F}"/>
                  </a:ext>
                </a:extLst>
              </p:cNvPr>
              <p:cNvSpPr txBox="1"/>
              <p:nvPr/>
            </p:nvSpPr>
            <p:spPr>
              <a:xfrm>
                <a:off x="746242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D5D218-9B79-4F09-A2F1-B6E6D3FB4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42" y="2654050"/>
                <a:ext cx="628403" cy="1477328"/>
              </a:xfrm>
              <a:prstGeom prst="rect">
                <a:avLst/>
              </a:prstGeom>
              <a:blipFill>
                <a:blip r:embed="rId7"/>
                <a:stretch>
                  <a:fillRect r="-58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53AC4B-3147-47DC-9CE2-385117684A45}"/>
                  </a:ext>
                </a:extLst>
              </p:cNvPr>
              <p:cNvSpPr txBox="1"/>
              <p:nvPr/>
            </p:nvSpPr>
            <p:spPr>
              <a:xfrm>
                <a:off x="10817355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53AC4B-3147-47DC-9CE2-385117684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355" y="2654050"/>
                <a:ext cx="628403" cy="14773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205090-6F90-4FC6-A9D6-A8020706F63E}"/>
                  </a:ext>
                </a:extLst>
              </p:cNvPr>
              <p:cNvSpPr txBox="1"/>
              <p:nvPr/>
            </p:nvSpPr>
            <p:spPr>
              <a:xfrm>
                <a:off x="9364177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205090-6F90-4FC6-A9D6-A8020706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177" y="2654050"/>
                <a:ext cx="628403" cy="1477328"/>
              </a:xfrm>
              <a:prstGeom prst="rect">
                <a:avLst/>
              </a:prstGeom>
              <a:blipFill>
                <a:blip r:embed="rId9"/>
                <a:stretch>
                  <a:fillRect r="-58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9E6202-E063-4638-87B5-7DE4528C8CA6}"/>
                  </a:ext>
                </a:extLst>
              </p:cNvPr>
              <p:cNvSpPr txBox="1"/>
              <p:nvPr/>
            </p:nvSpPr>
            <p:spPr>
              <a:xfrm>
                <a:off x="8388098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9E6202-E063-4638-87B5-7DE4528C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098" y="2654050"/>
                <a:ext cx="628403" cy="14773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D17B0F-B28B-48CB-9999-711D917CB762}"/>
                  </a:ext>
                </a:extLst>
              </p:cNvPr>
              <p:cNvSpPr txBox="1"/>
              <p:nvPr/>
            </p:nvSpPr>
            <p:spPr>
              <a:xfrm>
                <a:off x="1222172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D17B0F-B28B-48CB-9999-711D917CB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172" y="2654050"/>
                <a:ext cx="628403" cy="1477328"/>
              </a:xfrm>
              <a:prstGeom prst="rect">
                <a:avLst/>
              </a:prstGeom>
              <a:blipFill>
                <a:blip r:embed="rId11"/>
                <a:stretch>
                  <a:fillRect r="-48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2F4CE3-D872-4A7C-AF9C-4C4964C6671E}"/>
                  </a:ext>
                </a:extLst>
              </p:cNvPr>
              <p:cNvSpPr txBox="1"/>
              <p:nvPr/>
            </p:nvSpPr>
            <p:spPr>
              <a:xfrm>
                <a:off x="8892373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2F4CE3-D872-4A7C-AF9C-4C4964C66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373" y="2654050"/>
                <a:ext cx="628403" cy="147732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DD9295-0651-4E9E-B460-38F2863ABF0D}"/>
                  </a:ext>
                </a:extLst>
              </p:cNvPr>
              <p:cNvSpPr txBox="1"/>
              <p:nvPr/>
            </p:nvSpPr>
            <p:spPr>
              <a:xfrm>
                <a:off x="5954537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DD9295-0651-4E9E-B460-38F2863AB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537" y="2654050"/>
                <a:ext cx="628403" cy="14773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2E5D02-E098-4648-94DB-A9A035B7C534}"/>
                  </a:ext>
                </a:extLst>
              </p:cNvPr>
              <p:cNvSpPr txBox="1"/>
              <p:nvPr/>
            </p:nvSpPr>
            <p:spPr>
              <a:xfrm>
                <a:off x="6951713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2E5D02-E098-4648-94DB-A9A035B7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713" y="2654050"/>
                <a:ext cx="628403" cy="1477328"/>
              </a:xfrm>
              <a:prstGeom prst="rect">
                <a:avLst/>
              </a:prstGeom>
              <a:blipFill>
                <a:blip r:embed="rId14"/>
                <a:stretch>
                  <a:fillRect r="-58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5C66E8-4B1D-4F67-A50A-187A21944A19}"/>
                  </a:ext>
                </a:extLst>
              </p:cNvPr>
              <p:cNvSpPr txBox="1"/>
              <p:nvPr/>
            </p:nvSpPr>
            <p:spPr>
              <a:xfrm>
                <a:off x="1712496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5C66E8-4B1D-4F67-A50A-187A2194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96" y="2654050"/>
                <a:ext cx="628403" cy="1477328"/>
              </a:xfrm>
              <a:prstGeom prst="rect">
                <a:avLst/>
              </a:prstGeom>
              <a:blipFill>
                <a:blip r:embed="rId15"/>
                <a:stretch>
                  <a:fillRect r="-58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93B928-6E37-4B29-A7AB-CF35D22FB09A}"/>
                  </a:ext>
                </a:extLst>
              </p:cNvPr>
              <p:cNvSpPr txBox="1"/>
              <p:nvPr/>
            </p:nvSpPr>
            <p:spPr>
              <a:xfrm>
                <a:off x="6464396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93B928-6E37-4B29-A7AB-CF35D22FB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396" y="2654050"/>
                <a:ext cx="628403" cy="147732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E85AE7-F837-49A4-B49F-1AD30B01A750}"/>
                  </a:ext>
                </a:extLst>
              </p:cNvPr>
              <p:cNvSpPr txBox="1"/>
              <p:nvPr/>
            </p:nvSpPr>
            <p:spPr>
              <a:xfrm>
                <a:off x="3162670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E85AE7-F837-49A4-B49F-1AD30B01A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670" y="2654050"/>
                <a:ext cx="628403" cy="147732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4C5268-D843-472C-941C-CF3B97FCF3FB}"/>
                  </a:ext>
                </a:extLst>
              </p:cNvPr>
              <p:cNvSpPr txBox="1"/>
              <p:nvPr/>
            </p:nvSpPr>
            <p:spPr>
              <a:xfrm>
                <a:off x="3650505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B4C5268-D843-472C-941C-CF3B97FCF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505" y="2654050"/>
                <a:ext cx="628403" cy="1477328"/>
              </a:xfrm>
              <a:prstGeom prst="rect">
                <a:avLst/>
              </a:prstGeom>
              <a:blipFill>
                <a:blip r:embed="rId18"/>
                <a:stretch>
                  <a:fillRect r="-58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489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F1F5AC-15F0-40DC-965B-FD127E5C7B74}"/>
                  </a:ext>
                </a:extLst>
              </p:cNvPr>
              <p:cNvSpPr txBox="1"/>
              <p:nvPr/>
            </p:nvSpPr>
            <p:spPr>
              <a:xfrm>
                <a:off x="2694495" y="2726622"/>
                <a:ext cx="854811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F1F5AC-15F0-40DC-965B-FD127E5C7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495" y="2726622"/>
                <a:ext cx="854811" cy="1477328"/>
              </a:xfrm>
              <a:prstGeom prst="rect">
                <a:avLst/>
              </a:prstGeom>
              <a:blipFill>
                <a:blip r:embed="rId2"/>
                <a:stretch>
                  <a:fillRect l="-36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2F9F8-B89D-4BF1-9A26-3E626DCBF890}"/>
                  </a:ext>
                </a:extLst>
              </p:cNvPr>
              <p:cNvSpPr txBox="1"/>
              <p:nvPr/>
            </p:nvSpPr>
            <p:spPr>
              <a:xfrm>
                <a:off x="3654571" y="2726622"/>
                <a:ext cx="854811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C2F9F8-B89D-4BF1-9A26-3E626DCBF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571" y="2726622"/>
                <a:ext cx="854811" cy="1477328"/>
              </a:xfrm>
              <a:prstGeom prst="rect">
                <a:avLst/>
              </a:prstGeom>
              <a:blipFill>
                <a:blip r:embed="rId3"/>
                <a:stretch>
                  <a:fillRect l="-34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1BFC0-5CCD-4FFB-A85B-F233CD80A255}"/>
                  </a:ext>
                </a:extLst>
              </p:cNvPr>
              <p:cNvSpPr txBox="1"/>
              <p:nvPr/>
            </p:nvSpPr>
            <p:spPr>
              <a:xfrm>
                <a:off x="5539136" y="2726622"/>
                <a:ext cx="854811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71BFC0-5CCD-4FFB-A85B-F233CD80A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136" y="2726622"/>
                <a:ext cx="854811" cy="1477328"/>
              </a:xfrm>
              <a:prstGeom prst="rect">
                <a:avLst/>
              </a:prstGeom>
              <a:blipFill>
                <a:blip r:embed="rId4"/>
                <a:stretch>
                  <a:fillRect l="-26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8DF2C6-BA68-4198-B48C-2CC157CA9E39}"/>
                  </a:ext>
                </a:extLst>
              </p:cNvPr>
              <p:cNvSpPr txBox="1"/>
              <p:nvPr/>
            </p:nvSpPr>
            <p:spPr>
              <a:xfrm>
                <a:off x="8084341" y="2726622"/>
                <a:ext cx="854811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8DF2C6-BA68-4198-B48C-2CC157CA9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341" y="2726622"/>
                <a:ext cx="854811" cy="1477328"/>
              </a:xfrm>
              <a:prstGeom prst="rect">
                <a:avLst/>
              </a:prstGeom>
              <a:blipFill>
                <a:blip r:embed="rId5"/>
                <a:stretch>
                  <a:fillRect l="-371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7DF8E-6DB1-4C79-A11C-F096A886955E}"/>
                  </a:ext>
                </a:extLst>
              </p:cNvPr>
              <p:cNvSpPr txBox="1"/>
              <p:nvPr/>
            </p:nvSpPr>
            <p:spPr>
              <a:xfrm>
                <a:off x="10453747" y="2726622"/>
                <a:ext cx="854811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67DF8E-6DB1-4C79-A11C-F096A8869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747" y="2726622"/>
                <a:ext cx="854811" cy="1477328"/>
              </a:xfrm>
              <a:prstGeom prst="rect">
                <a:avLst/>
              </a:prstGeom>
              <a:blipFill>
                <a:blip r:embed="rId6"/>
                <a:stretch>
                  <a:fillRect l="-3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D5D218-9B79-4F09-A2F1-B6E6D3FB4E8F}"/>
                  </a:ext>
                </a:extLst>
              </p:cNvPr>
              <p:cNvSpPr txBox="1"/>
              <p:nvPr/>
            </p:nvSpPr>
            <p:spPr>
              <a:xfrm>
                <a:off x="746242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D5D218-9B79-4F09-A2F1-B6E6D3FB4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42" y="2654050"/>
                <a:ext cx="628403" cy="1477328"/>
              </a:xfrm>
              <a:prstGeom prst="rect">
                <a:avLst/>
              </a:prstGeom>
              <a:blipFill>
                <a:blip r:embed="rId7"/>
                <a:stretch>
                  <a:fillRect r="-58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53AC4B-3147-47DC-9CE2-385117684A45}"/>
                  </a:ext>
                </a:extLst>
              </p:cNvPr>
              <p:cNvSpPr txBox="1"/>
              <p:nvPr/>
            </p:nvSpPr>
            <p:spPr>
              <a:xfrm>
                <a:off x="10817355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53AC4B-3147-47DC-9CE2-385117684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355" y="2654050"/>
                <a:ext cx="628403" cy="14773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205090-6F90-4FC6-A9D6-A8020706F63E}"/>
                  </a:ext>
                </a:extLst>
              </p:cNvPr>
              <p:cNvSpPr txBox="1"/>
              <p:nvPr/>
            </p:nvSpPr>
            <p:spPr>
              <a:xfrm>
                <a:off x="9364177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7205090-6F90-4FC6-A9D6-A8020706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177" y="2654050"/>
                <a:ext cx="628403" cy="1477328"/>
              </a:xfrm>
              <a:prstGeom prst="rect">
                <a:avLst/>
              </a:prstGeom>
              <a:blipFill>
                <a:blip r:embed="rId9"/>
                <a:stretch>
                  <a:fillRect r="-58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9E6202-E063-4638-87B5-7DE4528C8CA6}"/>
                  </a:ext>
                </a:extLst>
              </p:cNvPr>
              <p:cNvSpPr txBox="1"/>
              <p:nvPr/>
            </p:nvSpPr>
            <p:spPr>
              <a:xfrm>
                <a:off x="8388098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69E6202-E063-4638-87B5-7DE4528C8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098" y="2654050"/>
                <a:ext cx="628403" cy="14773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D17B0F-B28B-48CB-9999-711D917CB762}"/>
                  </a:ext>
                </a:extLst>
              </p:cNvPr>
              <p:cNvSpPr txBox="1"/>
              <p:nvPr/>
            </p:nvSpPr>
            <p:spPr>
              <a:xfrm>
                <a:off x="1222172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D17B0F-B28B-48CB-9999-711D917CB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172" y="2654050"/>
                <a:ext cx="628403" cy="1477328"/>
              </a:xfrm>
              <a:prstGeom prst="rect">
                <a:avLst/>
              </a:prstGeom>
              <a:blipFill>
                <a:blip r:embed="rId11"/>
                <a:stretch>
                  <a:fillRect r="-48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2F4CE3-D872-4A7C-AF9C-4C4964C6671E}"/>
                  </a:ext>
                </a:extLst>
              </p:cNvPr>
              <p:cNvSpPr txBox="1"/>
              <p:nvPr/>
            </p:nvSpPr>
            <p:spPr>
              <a:xfrm>
                <a:off x="8892373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2F4CE3-D872-4A7C-AF9C-4C4964C66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373" y="2654050"/>
                <a:ext cx="628403" cy="147732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DD9295-0651-4E9E-B460-38F2863ABF0D}"/>
                  </a:ext>
                </a:extLst>
              </p:cNvPr>
              <p:cNvSpPr txBox="1"/>
              <p:nvPr/>
            </p:nvSpPr>
            <p:spPr>
              <a:xfrm>
                <a:off x="5954537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DD9295-0651-4E9E-B460-38F2863AB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537" y="2654050"/>
                <a:ext cx="628403" cy="14773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2E5D02-E098-4648-94DB-A9A035B7C534}"/>
                  </a:ext>
                </a:extLst>
              </p:cNvPr>
              <p:cNvSpPr txBox="1"/>
              <p:nvPr/>
            </p:nvSpPr>
            <p:spPr>
              <a:xfrm>
                <a:off x="6951713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92E5D02-E098-4648-94DB-A9A035B7C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713" y="2654050"/>
                <a:ext cx="628403" cy="1477328"/>
              </a:xfrm>
              <a:prstGeom prst="rect">
                <a:avLst/>
              </a:prstGeom>
              <a:blipFill>
                <a:blip r:embed="rId14"/>
                <a:stretch>
                  <a:fillRect r="-58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5C66E8-4B1D-4F67-A50A-187A21944A19}"/>
                  </a:ext>
                </a:extLst>
              </p:cNvPr>
              <p:cNvSpPr txBox="1"/>
              <p:nvPr/>
            </p:nvSpPr>
            <p:spPr>
              <a:xfrm>
                <a:off x="1712496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5C66E8-4B1D-4F67-A50A-187A21944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496" y="2654050"/>
                <a:ext cx="628403" cy="1477328"/>
              </a:xfrm>
              <a:prstGeom prst="rect">
                <a:avLst/>
              </a:prstGeom>
              <a:blipFill>
                <a:blip r:embed="rId15"/>
                <a:stretch>
                  <a:fillRect r="-58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ECD66E-FA4A-4A95-94CC-84058CCF05AB}"/>
                  </a:ext>
                </a:extLst>
              </p:cNvPr>
              <p:cNvSpPr txBox="1"/>
              <p:nvPr/>
            </p:nvSpPr>
            <p:spPr>
              <a:xfrm>
                <a:off x="4043086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ECD66E-FA4A-4A95-94CC-84058CCF0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086" y="2654050"/>
                <a:ext cx="628403" cy="147732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93B928-6E37-4B29-A7AB-CF35D22FB09A}"/>
                  </a:ext>
                </a:extLst>
              </p:cNvPr>
              <p:cNvSpPr txBox="1"/>
              <p:nvPr/>
            </p:nvSpPr>
            <p:spPr>
              <a:xfrm>
                <a:off x="6464396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93B928-6E37-4B29-A7AB-CF35D22FB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4396" y="2654050"/>
                <a:ext cx="628403" cy="147732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129E73-5B60-4128-BF6F-0EFD96879969}"/>
                  </a:ext>
                </a:extLst>
              </p:cNvPr>
              <p:cNvSpPr txBox="1"/>
              <p:nvPr/>
            </p:nvSpPr>
            <p:spPr>
              <a:xfrm>
                <a:off x="4530921" y="2654050"/>
                <a:ext cx="628403" cy="1477328"/>
              </a:xfrm>
              <a:prstGeom prst="rect">
                <a:avLst/>
              </a:prstGeom>
              <a:noFill/>
            </p:spPr>
            <p:txBody>
              <a:bodyPr wrap="square" lIns="90000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129E73-5B60-4128-BF6F-0EFD96879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921" y="2654050"/>
                <a:ext cx="628403" cy="1477328"/>
              </a:xfrm>
              <a:prstGeom prst="rect">
                <a:avLst/>
              </a:prstGeom>
              <a:blipFill>
                <a:blip r:embed="rId18"/>
                <a:stretch>
                  <a:fillRect r="-58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612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574415" y="4600169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15" y="4600169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58A0FD-EA25-4CE2-AE86-070AA7C918A0}"/>
                  </a:ext>
                </a:extLst>
              </p:cNvPr>
              <p:cNvSpPr txBox="1"/>
              <p:nvPr/>
            </p:nvSpPr>
            <p:spPr>
              <a:xfrm>
                <a:off x="3443053" y="4600169"/>
                <a:ext cx="252800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𝐶𝐷𝐸</m:t>
                          </m:r>
                        </m:e>
                      </m:d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58A0FD-EA25-4CE2-AE86-070AA7C91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053" y="4600169"/>
                <a:ext cx="2528000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63EA26-7FA6-48DE-AFEB-3B43B4279873}"/>
                  </a:ext>
                </a:extLst>
              </p:cNvPr>
              <p:cNvSpPr txBox="1"/>
              <p:nvPr/>
            </p:nvSpPr>
            <p:spPr>
              <a:xfrm>
                <a:off x="6267367" y="4600169"/>
                <a:ext cx="253742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𝐴𝐵𝐶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863EA26-7FA6-48DE-AFEB-3B43B4279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367" y="4600169"/>
                <a:ext cx="253742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56F02A-8A4A-4758-A5A6-6B642EA39A7B}"/>
                  </a:ext>
                </a:extLst>
              </p:cNvPr>
              <p:cNvSpPr txBox="1"/>
              <p:nvPr/>
            </p:nvSpPr>
            <p:spPr>
              <a:xfrm>
                <a:off x="9319269" y="4600169"/>
                <a:ext cx="2532232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556F02A-8A4A-4758-A5A6-6B642EA39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269" y="4600169"/>
                <a:ext cx="2532232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BC4AA7-40F0-439B-AF37-C0CBCBADC800}"/>
              </a:ext>
            </a:extLst>
          </p:cNvPr>
          <p:cNvCxnSpPr>
            <a:endCxn id="27" idx="0"/>
          </p:cNvCxnSpPr>
          <p:nvPr/>
        </p:nvCxnSpPr>
        <p:spPr>
          <a:xfrm flipH="1">
            <a:off x="1836011" y="1989875"/>
            <a:ext cx="4135044" cy="2610294"/>
          </a:xfrm>
          <a:prstGeom prst="line">
            <a:avLst/>
          </a:prstGeom>
          <a:ln w="19050"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AFF45F5-BF3B-4F62-B9FC-A4AD2CAB4D30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4707053" y="1973926"/>
            <a:ext cx="1272348" cy="2626243"/>
          </a:xfrm>
          <a:prstGeom prst="line">
            <a:avLst/>
          </a:prstGeom>
          <a:ln w="19050"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386BFFD-6573-4FC6-B3D4-28F37DE89748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5968648" y="1910132"/>
            <a:ext cx="1567432" cy="2690037"/>
          </a:xfrm>
          <a:prstGeom prst="line">
            <a:avLst/>
          </a:prstGeom>
          <a:ln w="19050"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71A96BB-05E9-4FD3-8713-6870962F3795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979401" y="1942029"/>
            <a:ext cx="4605984" cy="2658140"/>
          </a:xfrm>
          <a:prstGeom prst="line">
            <a:avLst/>
          </a:prstGeom>
          <a:ln w="19050"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6F6125-BC88-425B-8B27-BD861CC5AD0B}"/>
                  </a:ext>
                </a:extLst>
              </p:cNvPr>
              <p:cNvSpPr txBox="1"/>
              <p:nvPr/>
            </p:nvSpPr>
            <p:spPr>
              <a:xfrm>
                <a:off x="4939934" y="1558428"/>
                <a:ext cx="2628733" cy="976403"/>
              </a:xfrm>
              <a:prstGeom prst="rect">
                <a:avLst/>
              </a:prstGeom>
              <a:solidFill>
                <a:srgbClr val="343D46"/>
              </a:solidFill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6F6125-BC88-425B-8B27-BD861CC5A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934" y="1558428"/>
                <a:ext cx="2628733" cy="9764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144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E42B7D-75EB-4BCE-BC6F-7BFB89A6313F}"/>
                  </a:ext>
                </a:extLst>
              </p:cNvPr>
              <p:cNvSpPr txBox="1"/>
              <p:nvPr/>
            </p:nvSpPr>
            <p:spPr>
              <a:xfrm>
                <a:off x="154048" y="3429000"/>
                <a:ext cx="6044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min cost to compute</a:t>
                </a:r>
                <a:r>
                  <a:rPr lang="fr-FR" sz="2800">
                    <a:solidFill>
                      <a:srgbClr val="343D46"/>
                    </a:solidFill>
                    <a:latin typeface="Eudoxus Sans Medium" pitchFamily="2" charset="0"/>
                    <a:cs typeface="Eudoxus Sans Medium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  <m:t>𝐴𝐵</m:t>
                        </m:r>
                      </m:e>
                    </m:d>
                    <m:d>
                      <m:dPr>
                        <m:ctrlP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  <m:t>𝐶𝐷𝐸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=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E42B7D-75EB-4BCE-BC6F-7BFB89A63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8" y="3429000"/>
                <a:ext cx="6044734" cy="523220"/>
              </a:xfrm>
              <a:prstGeom prst="rect">
                <a:avLst/>
              </a:prstGeom>
              <a:blipFill>
                <a:blip r:embed="rId2"/>
                <a:stretch>
                  <a:fillRect l="-2016" t="-14118" b="-305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58A0FD-EA25-4CE2-AE86-070AA7C918A0}"/>
                  </a:ext>
                </a:extLst>
              </p:cNvPr>
              <p:cNvSpPr txBox="1"/>
              <p:nvPr/>
            </p:nvSpPr>
            <p:spPr>
              <a:xfrm>
                <a:off x="3818823" y="3414368"/>
                <a:ext cx="1967846" cy="576293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𝐶𝐷𝐸</m:t>
                          </m: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58A0FD-EA25-4CE2-AE86-070AA7C91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823" y="3414368"/>
                <a:ext cx="1967846" cy="576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193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51F07B-5C79-43B8-B189-A105DC406D1E}"/>
                  </a:ext>
                </a:extLst>
              </p:cNvPr>
              <p:cNvSpPr txBox="1"/>
              <p:nvPr/>
            </p:nvSpPr>
            <p:spPr>
              <a:xfrm>
                <a:off x="284784" y="484518"/>
                <a:ext cx="2854949" cy="1312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E51F07B-5C79-43B8-B189-A105DC406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784" y="484518"/>
                <a:ext cx="2854949" cy="1312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4F5544-27F0-4FB1-AA53-7EB6FE82E088}"/>
                  </a:ext>
                </a:extLst>
              </p:cNvPr>
              <p:cNvSpPr txBox="1"/>
              <p:nvPr/>
            </p:nvSpPr>
            <p:spPr>
              <a:xfrm>
                <a:off x="266928" y="2020081"/>
                <a:ext cx="2871555" cy="1302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4F5544-27F0-4FB1-AA53-7EB6FE82E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28" y="2020081"/>
                <a:ext cx="2871555" cy="1302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6DECEB-9F01-487D-A60B-9C0D4F51434F}"/>
                  </a:ext>
                </a:extLst>
              </p:cNvPr>
              <p:cNvSpPr txBox="1"/>
              <p:nvPr/>
            </p:nvSpPr>
            <p:spPr>
              <a:xfrm>
                <a:off x="266928" y="3545642"/>
                <a:ext cx="2871555" cy="1302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6DECEB-9F01-487D-A60B-9C0D4F514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28" y="3545642"/>
                <a:ext cx="2871555" cy="1302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B41088-568C-4357-9BFD-53C1182A7A48}"/>
                  </a:ext>
                </a:extLst>
              </p:cNvPr>
              <p:cNvSpPr txBox="1"/>
              <p:nvPr/>
            </p:nvSpPr>
            <p:spPr>
              <a:xfrm>
                <a:off x="266928" y="5071203"/>
                <a:ext cx="2871555" cy="1302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B41088-568C-4357-9BFD-53C1182A7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28" y="5071203"/>
                <a:ext cx="2871555" cy="13022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052151-D0E7-41D6-9DB8-865414D88DC9}"/>
                  </a:ext>
                </a:extLst>
              </p:cNvPr>
              <p:cNvSpPr txBox="1"/>
              <p:nvPr/>
            </p:nvSpPr>
            <p:spPr>
              <a:xfrm>
                <a:off x="8313076" y="2854901"/>
                <a:ext cx="3458896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052151-D0E7-41D6-9DB8-865414D88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076" y="2854901"/>
                <a:ext cx="3458896" cy="11394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080F2D-0CD1-4372-ABA1-E5A8A2D132AD}"/>
                  </a:ext>
                </a:extLst>
              </p:cNvPr>
              <p:cNvSpPr txBox="1"/>
              <p:nvPr/>
            </p:nvSpPr>
            <p:spPr>
              <a:xfrm>
                <a:off x="3682827" y="3205719"/>
                <a:ext cx="6700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080F2D-0CD1-4372-ABA1-E5A8A2D13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827" y="3205719"/>
                <a:ext cx="67005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995C37-BA5D-47D4-AD25-1F2F5F424277}"/>
                  </a:ext>
                </a:extLst>
              </p:cNvPr>
              <p:cNvSpPr txBox="1"/>
              <p:nvPr/>
            </p:nvSpPr>
            <p:spPr>
              <a:xfrm>
                <a:off x="4657937" y="2854901"/>
                <a:ext cx="3826368" cy="1148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995C37-BA5D-47D4-AD25-1F2F5F424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937" y="2854901"/>
                <a:ext cx="3826368" cy="11481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012E2E-FAE0-42A7-BEC2-C4F1A44927B3}"/>
                  </a:ext>
                </a:extLst>
              </p:cNvPr>
              <p:cNvSpPr txBox="1"/>
              <p:nvPr/>
            </p:nvSpPr>
            <p:spPr>
              <a:xfrm>
                <a:off x="4136781" y="3205720"/>
                <a:ext cx="6709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012E2E-FAE0-42A7-BEC2-C4F1A4492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781" y="3205720"/>
                <a:ext cx="670953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07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E42B7D-75EB-4BCE-BC6F-7BFB89A6313F}"/>
                  </a:ext>
                </a:extLst>
              </p:cNvPr>
              <p:cNvSpPr txBox="1"/>
              <p:nvPr/>
            </p:nvSpPr>
            <p:spPr>
              <a:xfrm>
                <a:off x="154048" y="3429000"/>
                <a:ext cx="6044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min cost to compute</a:t>
                </a:r>
                <a:r>
                  <a:rPr lang="fr-FR" sz="2800">
                    <a:solidFill>
                      <a:srgbClr val="343D46"/>
                    </a:solidFill>
                    <a:latin typeface="Eudoxus Sans Medium" pitchFamily="2" charset="0"/>
                    <a:cs typeface="Eudoxus Sans Medium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  <m:t>𝐴𝐵</m:t>
                        </m:r>
                      </m:e>
                    </m:d>
                    <m:d>
                      <m:dPr>
                        <m:ctrlP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  <m:t>𝐶𝐷𝐸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=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E42B7D-75EB-4BCE-BC6F-7BFB89A63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8" y="3429000"/>
                <a:ext cx="6044734" cy="523220"/>
              </a:xfrm>
              <a:prstGeom prst="rect">
                <a:avLst/>
              </a:prstGeom>
              <a:blipFill>
                <a:blip r:embed="rId2"/>
                <a:stretch>
                  <a:fillRect l="-2016" t="-14118" b="-305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58A0FD-EA25-4CE2-AE86-070AA7C918A0}"/>
                  </a:ext>
                </a:extLst>
              </p:cNvPr>
              <p:cNvSpPr txBox="1"/>
              <p:nvPr/>
            </p:nvSpPr>
            <p:spPr>
              <a:xfrm>
                <a:off x="3818823" y="3414368"/>
                <a:ext cx="1967846" cy="576293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𝐶𝐷𝐸</m:t>
                          </m: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58A0FD-EA25-4CE2-AE86-070AA7C91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823" y="3414368"/>
                <a:ext cx="1967846" cy="576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4D4569-4818-4F49-8EA9-F1263459BDE9}"/>
                  </a:ext>
                </a:extLst>
              </p:cNvPr>
              <p:cNvSpPr txBox="1"/>
              <p:nvPr/>
            </p:nvSpPr>
            <p:spPr>
              <a:xfrm>
                <a:off x="5980690" y="3429000"/>
                <a:ext cx="554500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min cost to compute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+ min cost to compute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𝐶𝐷𝐸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+ cost of multiplying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</m:t>
                    </m:r>
                  </m:oMath>
                </a14:m>
                <a:r>
                  <a:rPr lang="fr-FR" sz="28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𝐶𝐷𝐸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4D4569-4818-4F49-8EA9-F1263459B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690" y="3429000"/>
                <a:ext cx="5545004" cy="1384995"/>
              </a:xfrm>
              <a:prstGeom prst="rect">
                <a:avLst/>
              </a:prstGeom>
              <a:blipFill>
                <a:blip r:embed="rId4"/>
                <a:stretch>
                  <a:fillRect l="-2198" t="-5286" b="-105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7733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436BBF-55ED-4D89-907A-161904467558}"/>
                  </a:ext>
                </a:extLst>
              </p:cNvPr>
              <p:cNvSpPr txBox="1"/>
              <p:nvPr/>
            </p:nvSpPr>
            <p:spPr>
              <a:xfrm>
                <a:off x="1336436" y="2476359"/>
                <a:ext cx="951912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200">
                    <a:latin typeface="Eudoxus Sans Medium" pitchFamily="2" charset="0"/>
                    <a:cs typeface="Eudoxus Sans Medium" pitchFamily="2" charset="0"/>
                  </a:rPr>
                  <a:t>Required number of operations to multiply a matrix of size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32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3200">
                    <a:latin typeface="Eudoxus Sans Medium" pitchFamily="2" charset="0"/>
                    <a:cs typeface="Eudoxus Sans Medium" pitchFamily="2" charset="0"/>
                  </a:rPr>
                  <a:t>by a matrix of size </a:t>
                </a:r>
                <a14:m>
                  <m:oMath xmlns:m="http://schemas.openxmlformats.org/officeDocument/2006/math">
                    <m:r>
                      <a:rPr lang="fr-FR" sz="32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32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3200">
                    <a:latin typeface="Eudoxus Sans Medium" pitchFamily="2" charset="0"/>
                    <a:cs typeface="Eudoxus Sans Medium" pitchFamily="2" charset="0"/>
                  </a:rPr>
                  <a:t>is: </a:t>
                </a:r>
                <a:endParaRPr lang="fr-FR" sz="3200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436BBF-55ED-4D89-907A-161904467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436" y="2476359"/>
                <a:ext cx="9519128" cy="1569660"/>
              </a:xfrm>
              <a:prstGeom prst="rect">
                <a:avLst/>
              </a:prstGeom>
              <a:blipFill>
                <a:blip r:embed="rId2"/>
                <a:stretch>
                  <a:fillRect t="-50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4D864B-DD36-468C-8D58-E5F0D04B4C6A}"/>
                  </a:ext>
                </a:extLst>
              </p:cNvPr>
              <p:cNvSpPr txBox="1"/>
              <p:nvPr/>
            </p:nvSpPr>
            <p:spPr>
              <a:xfrm>
                <a:off x="3805071" y="3458311"/>
                <a:ext cx="458185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54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4D864B-DD36-468C-8D58-E5F0D04B4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071" y="3458311"/>
                <a:ext cx="4581856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458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436BBF-55ED-4D89-907A-161904467558}"/>
              </a:ext>
            </a:extLst>
          </p:cNvPr>
          <p:cNvSpPr txBox="1"/>
          <p:nvPr/>
        </p:nvSpPr>
        <p:spPr>
          <a:xfrm>
            <a:off x="1187302" y="1843951"/>
            <a:ext cx="98173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Eudoxus Sans Medium" pitchFamily="2" charset="0"/>
                <a:cs typeface="Eudoxus Sans Medium" pitchFamily="2" charset="0"/>
              </a:rPr>
              <a:t>Multiplying a chain of matrices produces a matrix whose the number of rows is the </a:t>
            </a:r>
            <a:r>
              <a:rPr lang="fr-FR" sz="4000" b="1">
                <a:solidFill>
                  <a:srgbClr val="00EFD1"/>
                </a:solidFill>
                <a:latin typeface="Eudoxus Sans Medium" pitchFamily="2" charset="0"/>
                <a:cs typeface="Eudoxus Sans Medium" pitchFamily="2" charset="0"/>
              </a:rPr>
              <a:t>number of rows</a:t>
            </a:r>
            <a:r>
              <a:rPr lang="fr-FR" sz="4000">
                <a:latin typeface="Eudoxus Sans Medium" pitchFamily="2" charset="0"/>
                <a:cs typeface="Eudoxus Sans Medium" pitchFamily="2" charset="0"/>
              </a:rPr>
              <a:t> of the </a:t>
            </a:r>
            <a:r>
              <a:rPr lang="fr-FR" sz="4000" b="1">
                <a:solidFill>
                  <a:srgbClr val="00EFD1"/>
                </a:solidFill>
                <a:latin typeface="Eudoxus Sans Medium" pitchFamily="2" charset="0"/>
                <a:cs typeface="Eudoxus Sans Medium" pitchFamily="2" charset="0"/>
              </a:rPr>
              <a:t>first</a:t>
            </a:r>
            <a:r>
              <a:rPr lang="fr-FR" sz="4000">
                <a:latin typeface="Eudoxus Sans Medium" pitchFamily="2" charset="0"/>
                <a:cs typeface="Eudoxus Sans Medium" pitchFamily="2" charset="0"/>
              </a:rPr>
              <a:t> matrix and the number of columns is the </a:t>
            </a:r>
            <a:r>
              <a:rPr lang="fr-FR" sz="4000" b="1">
                <a:solidFill>
                  <a:srgbClr val="F9AE57"/>
                </a:solidFill>
                <a:latin typeface="Eudoxus Sans Medium" pitchFamily="2" charset="0"/>
                <a:cs typeface="Eudoxus Sans Medium" pitchFamily="2" charset="0"/>
              </a:rPr>
              <a:t>number of columns </a:t>
            </a:r>
            <a:r>
              <a:rPr lang="fr-FR" sz="4000">
                <a:latin typeface="Eudoxus Sans Medium" pitchFamily="2" charset="0"/>
                <a:cs typeface="Eudoxus Sans Medium" pitchFamily="2" charset="0"/>
              </a:rPr>
              <a:t>of the </a:t>
            </a:r>
            <a:r>
              <a:rPr lang="fr-FR" sz="4000" b="1">
                <a:solidFill>
                  <a:srgbClr val="F9AE57"/>
                </a:solidFill>
                <a:latin typeface="Eudoxus Sans Medium" pitchFamily="2" charset="0"/>
                <a:cs typeface="Eudoxus Sans Medium" pitchFamily="2" charset="0"/>
              </a:rPr>
              <a:t>last</a:t>
            </a:r>
            <a:r>
              <a:rPr lang="fr-FR" sz="4000">
                <a:latin typeface="Eudoxus Sans Medium" pitchFamily="2" charset="0"/>
                <a:cs typeface="Eudoxus Sans Medium" pitchFamily="2" charset="0"/>
              </a:rPr>
              <a:t> matrix</a:t>
            </a:r>
            <a:endParaRPr lang="fr-FR" sz="4000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34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1AD620-0581-4F3C-B05C-67AD9BEABD54}"/>
              </a:ext>
            </a:extLst>
          </p:cNvPr>
          <p:cNvSpPr txBox="1"/>
          <p:nvPr/>
        </p:nvSpPr>
        <p:spPr>
          <a:xfrm>
            <a:off x="137782" y="160009"/>
            <a:ext cx="433291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4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4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008709-194D-47AA-9518-5EB44553825A}"/>
                  </a:ext>
                </a:extLst>
              </p:cNvPr>
              <p:cNvSpPr txBox="1"/>
              <p:nvPr/>
            </p:nvSpPr>
            <p:spPr>
              <a:xfrm>
                <a:off x="348198" y="4364950"/>
                <a:ext cx="11622604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,20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40,1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40,20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1,30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20,1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20,30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,10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30,1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30,10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,30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10,</m:t>
                                    </m:r>
                                    <m: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10,30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1,50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30,1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30,50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1,50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40,1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40,50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008709-194D-47AA-9518-5EB445538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98" y="4364950"/>
                <a:ext cx="11622604" cy="8803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C1E81A-2019-4D8B-A646-6F5802B0E0A9}"/>
                  </a:ext>
                </a:extLst>
              </p:cNvPr>
              <p:cNvSpPr txBox="1"/>
              <p:nvPr/>
            </p:nvSpPr>
            <p:spPr>
              <a:xfrm>
                <a:off x="9650098" y="261827"/>
                <a:ext cx="2404120" cy="2462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C1E81A-2019-4D8B-A646-6F5802B0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098" y="261827"/>
                <a:ext cx="2404120" cy="24622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CE7B4C-D6A7-4769-B8FC-A36AACF8E25D}"/>
                  </a:ext>
                </a:extLst>
              </p:cNvPr>
              <p:cNvSpPr txBox="1"/>
              <p:nvPr/>
            </p:nvSpPr>
            <p:spPr>
              <a:xfrm>
                <a:off x="1160345" y="3751302"/>
                <a:ext cx="54950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CE7B4C-D6A7-4769-B8FC-A36AACF8E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345" y="3751302"/>
                <a:ext cx="54950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1E9507-388E-44E0-818A-FFBDA7544EF6}"/>
                  </a:ext>
                </a:extLst>
              </p:cNvPr>
              <p:cNvSpPr txBox="1"/>
              <p:nvPr/>
            </p:nvSpPr>
            <p:spPr>
              <a:xfrm>
                <a:off x="3030391" y="3751302"/>
                <a:ext cx="56861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1E9507-388E-44E0-818A-FFBDA7544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391" y="3751302"/>
                <a:ext cx="56861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F438BE-383F-4D92-9B53-4BB45A530DBF}"/>
                  </a:ext>
                </a:extLst>
              </p:cNvPr>
              <p:cNvSpPr txBox="1"/>
              <p:nvPr/>
            </p:nvSpPr>
            <p:spPr>
              <a:xfrm>
                <a:off x="4919545" y="3751302"/>
                <a:ext cx="54950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F438BE-383F-4D92-9B53-4BB45A530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545" y="3751302"/>
                <a:ext cx="54950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7A13F7-BC68-497B-880E-32675E423CE1}"/>
                  </a:ext>
                </a:extLst>
              </p:cNvPr>
              <p:cNvSpPr txBox="1"/>
              <p:nvPr/>
            </p:nvSpPr>
            <p:spPr>
              <a:xfrm>
                <a:off x="6714356" y="3751302"/>
                <a:ext cx="58580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7A13F7-BC68-497B-880E-32675E423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356" y="3751302"/>
                <a:ext cx="585801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C34D39-5701-4CCA-89CC-63D3E9DF7710}"/>
                  </a:ext>
                </a:extLst>
              </p:cNvPr>
              <p:cNvSpPr txBox="1"/>
              <p:nvPr/>
            </p:nvSpPr>
            <p:spPr>
              <a:xfrm>
                <a:off x="8588792" y="3751302"/>
                <a:ext cx="5598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C34D39-5701-4CCA-89CC-63D3E9DF7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792" y="3751302"/>
                <a:ext cx="55983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A0DEED-B21E-4639-88DF-2F459BCB0EAC}"/>
                  </a:ext>
                </a:extLst>
              </p:cNvPr>
              <p:cNvSpPr txBox="1"/>
              <p:nvPr/>
            </p:nvSpPr>
            <p:spPr>
              <a:xfrm>
                <a:off x="10751738" y="3751302"/>
                <a:ext cx="5598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A0DEED-B21E-4639-88DF-2F459BCB0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1738" y="3751302"/>
                <a:ext cx="559833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93319C-3A0F-4951-8923-2659F7DFAD92}"/>
                  </a:ext>
                </a:extLst>
              </p:cNvPr>
              <p:cNvSpPr txBox="1"/>
              <p:nvPr/>
            </p:nvSpPr>
            <p:spPr>
              <a:xfrm>
                <a:off x="730964" y="5337066"/>
                <a:ext cx="14082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00EFD1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×20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93319C-3A0F-4951-8923-2659F7DFA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64" y="5337066"/>
                <a:ext cx="140827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2542A7-036F-49A6-BEA8-2776383B8CEF}"/>
                  </a:ext>
                </a:extLst>
              </p:cNvPr>
              <p:cNvSpPr txBox="1"/>
              <p:nvPr/>
            </p:nvSpPr>
            <p:spPr>
              <a:xfrm>
                <a:off x="2529283" y="5337066"/>
                <a:ext cx="14082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×30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52542A7-036F-49A6-BEA8-2776383B8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283" y="5337066"/>
                <a:ext cx="140827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3CF37E-C83B-417C-BC71-45895EB89F8F}"/>
                  </a:ext>
                </a:extLst>
              </p:cNvPr>
              <p:cNvSpPr txBox="1"/>
              <p:nvPr/>
            </p:nvSpPr>
            <p:spPr>
              <a:xfrm>
                <a:off x="4463079" y="5337066"/>
                <a:ext cx="14082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3CF37E-C83B-417C-BC71-45895EB89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079" y="5337066"/>
                <a:ext cx="1408271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278505-FCA3-4499-9A79-314255225536}"/>
                  </a:ext>
                </a:extLst>
              </p:cNvPr>
              <p:cNvSpPr txBox="1"/>
              <p:nvPr/>
            </p:nvSpPr>
            <p:spPr>
              <a:xfrm>
                <a:off x="6320675" y="5337066"/>
                <a:ext cx="14082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×30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278505-FCA3-4499-9A79-314255225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675" y="5337066"/>
                <a:ext cx="1408271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C29B09-1697-4BCB-B398-38B2D492BBBB}"/>
                  </a:ext>
                </a:extLst>
              </p:cNvPr>
              <p:cNvSpPr txBox="1"/>
              <p:nvPr/>
            </p:nvSpPr>
            <p:spPr>
              <a:xfrm>
                <a:off x="8164572" y="5337066"/>
                <a:ext cx="14082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800" b="0" i="1" smtClean="0">
                          <a:solidFill>
                            <a:srgbClr val="F9AE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C29B09-1697-4BCB-B398-38B2D492B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72" y="5337066"/>
                <a:ext cx="140827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36FA69-CD12-450D-BF3F-60ADD9281E77}"/>
                  </a:ext>
                </a:extLst>
              </p:cNvPr>
              <p:cNvSpPr txBox="1"/>
              <p:nvPr/>
            </p:nvSpPr>
            <p:spPr>
              <a:xfrm>
                <a:off x="10241022" y="5337066"/>
                <a:ext cx="14082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00EFD1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800" b="0" i="1" smtClean="0">
                          <a:solidFill>
                            <a:srgbClr val="F9AE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36FA69-CD12-450D-BF3F-60ADD9281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022" y="5337066"/>
                <a:ext cx="1408271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9D7F2AB-1C1E-4607-B18F-25195F4ED321}"/>
              </a:ext>
            </a:extLst>
          </p:cNvPr>
          <p:cNvSpPr txBox="1"/>
          <p:nvPr/>
        </p:nvSpPr>
        <p:spPr>
          <a:xfrm>
            <a:off x="137782" y="1708220"/>
            <a:ext cx="7258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latin typeface="Eudoxus Sans Medium" pitchFamily="2" charset="0"/>
                <a:cs typeface="Eudoxus Sans Medium" pitchFamily="2" charset="0"/>
              </a:rPr>
              <a:t>Multiplying a chain of matrices produces a matrix whose the number of rows is the </a:t>
            </a:r>
            <a:r>
              <a:rPr lang="fr-FR" sz="2400" b="1">
                <a:solidFill>
                  <a:srgbClr val="00EFD1"/>
                </a:solidFill>
                <a:latin typeface="Eudoxus Sans Medium" pitchFamily="2" charset="0"/>
                <a:cs typeface="Eudoxus Sans Medium" pitchFamily="2" charset="0"/>
              </a:rPr>
              <a:t>number of rows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of the </a:t>
            </a:r>
            <a:r>
              <a:rPr lang="fr-FR" sz="2400" b="1">
                <a:solidFill>
                  <a:srgbClr val="00EFD1"/>
                </a:solidFill>
                <a:latin typeface="Eudoxus Sans Medium" pitchFamily="2" charset="0"/>
                <a:cs typeface="Eudoxus Sans Medium" pitchFamily="2" charset="0"/>
              </a:rPr>
              <a:t>first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matrix and the number of columns is the </a:t>
            </a:r>
            <a:r>
              <a:rPr lang="fr-FR" sz="2400" b="1">
                <a:solidFill>
                  <a:srgbClr val="F9AE57"/>
                </a:solidFill>
                <a:latin typeface="Eudoxus Sans Medium" pitchFamily="2" charset="0"/>
                <a:cs typeface="Eudoxus Sans Medium" pitchFamily="2" charset="0"/>
              </a:rPr>
              <a:t>number of columns 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of the </a:t>
            </a:r>
            <a:r>
              <a:rPr lang="fr-FR" sz="2400" b="1">
                <a:solidFill>
                  <a:srgbClr val="F9AE57"/>
                </a:solidFill>
                <a:latin typeface="Eudoxus Sans Medium" pitchFamily="2" charset="0"/>
                <a:cs typeface="Eudoxus Sans Medium" pitchFamily="2" charset="0"/>
              </a:rPr>
              <a:t>last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matrix</a:t>
            </a:r>
            <a:endParaRPr lang="fr-FR" sz="2400" b="0" i="1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44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1AD620-0581-4F3C-B05C-67AD9BEABD54}"/>
              </a:ext>
            </a:extLst>
          </p:cNvPr>
          <p:cNvSpPr txBox="1"/>
          <p:nvPr/>
        </p:nvSpPr>
        <p:spPr>
          <a:xfrm>
            <a:off x="137782" y="160009"/>
            <a:ext cx="433291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4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4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C1E81A-2019-4D8B-A646-6F5802B0E0A9}"/>
                  </a:ext>
                </a:extLst>
              </p:cNvPr>
              <p:cNvSpPr txBox="1"/>
              <p:nvPr/>
            </p:nvSpPr>
            <p:spPr>
              <a:xfrm>
                <a:off x="9650098" y="261827"/>
                <a:ext cx="2404120" cy="2462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C1E81A-2019-4D8B-A646-6F5802B0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098" y="261827"/>
                <a:ext cx="2404120" cy="2462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58AF29-AEDB-4CD7-8176-FFFBB0C996DD}"/>
                  </a:ext>
                </a:extLst>
              </p:cNvPr>
              <p:cNvSpPr txBox="1"/>
              <p:nvPr/>
            </p:nvSpPr>
            <p:spPr>
              <a:xfrm>
                <a:off x="253282" y="3580121"/>
                <a:ext cx="9970218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𝑑𝑖𝑚𝑒𝑛𝑠𝑖𝑜𝑛𝑠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36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𝑟𝑜𝑤𝑠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𝑐𝑜𝑙𝑠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3600" b="0" i="1" smtClean="0">
                          <a:solidFill>
                            <a:srgbClr val="33CC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solidFill>
                            <a:srgbClr val="8690F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𝑑𝑖𝑚𝑒𝑛𝑠𝑖𝑜𝑛𝑠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fr-FR" sz="36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𝑟𝑜𝑤𝑠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𝑐𝑜𝑙𝑠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3600" b="0" i="1" smtClean="0">
                          <a:solidFill>
                            <a:srgbClr val="8690F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solidFill>
                            <a:srgbClr val="EC5E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multiplying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by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3600" b="0" i="1" smtClean="0">
                          <a:solidFill>
                            <a:srgbClr val="33CC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solidFill>
                            <a:srgbClr val="8690F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solidFill>
                            <a:srgbClr val="EC5E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58AF29-AEDB-4CD7-8176-FFFBB0C99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82" y="3580121"/>
                <a:ext cx="9970218" cy="1661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D7F8F42-F33E-436A-8B9B-28A4281BAE07}"/>
              </a:ext>
            </a:extLst>
          </p:cNvPr>
          <p:cNvSpPr txBox="1"/>
          <p:nvPr/>
        </p:nvSpPr>
        <p:spPr>
          <a:xfrm>
            <a:off x="137782" y="1708220"/>
            <a:ext cx="7258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latin typeface="Eudoxus Sans Medium" pitchFamily="2" charset="0"/>
                <a:cs typeface="Eudoxus Sans Medium" pitchFamily="2" charset="0"/>
              </a:rPr>
              <a:t>Multiplying a chain of matrices produces a matrix whose the number of rows is the </a:t>
            </a:r>
            <a:r>
              <a:rPr lang="fr-FR" sz="2400" b="1">
                <a:solidFill>
                  <a:srgbClr val="00EFD1"/>
                </a:solidFill>
                <a:latin typeface="Eudoxus Sans Medium" pitchFamily="2" charset="0"/>
                <a:cs typeface="Eudoxus Sans Medium" pitchFamily="2" charset="0"/>
              </a:rPr>
              <a:t>number of rows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of the </a:t>
            </a:r>
            <a:r>
              <a:rPr lang="fr-FR" sz="2400" b="1">
                <a:solidFill>
                  <a:srgbClr val="00EFD1"/>
                </a:solidFill>
                <a:latin typeface="Eudoxus Sans Medium" pitchFamily="2" charset="0"/>
                <a:cs typeface="Eudoxus Sans Medium" pitchFamily="2" charset="0"/>
              </a:rPr>
              <a:t>first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matrix and the number of columns is the </a:t>
            </a:r>
            <a:r>
              <a:rPr lang="fr-FR" sz="2400" b="1">
                <a:solidFill>
                  <a:srgbClr val="F9AE57"/>
                </a:solidFill>
                <a:latin typeface="Eudoxus Sans Medium" pitchFamily="2" charset="0"/>
                <a:cs typeface="Eudoxus Sans Medium" pitchFamily="2" charset="0"/>
              </a:rPr>
              <a:t>number of columns 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of the </a:t>
            </a:r>
            <a:r>
              <a:rPr lang="fr-FR" sz="2400" b="1">
                <a:solidFill>
                  <a:srgbClr val="F9AE57"/>
                </a:solidFill>
                <a:latin typeface="Eudoxus Sans Medium" pitchFamily="2" charset="0"/>
                <a:cs typeface="Eudoxus Sans Medium" pitchFamily="2" charset="0"/>
              </a:rPr>
              <a:t>last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matrix</a:t>
            </a:r>
            <a:endParaRPr lang="fr-FR" sz="2400" b="0" i="1">
              <a:latin typeface="Cambria Math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043865-2B2A-46BE-B7C2-CA0E53696094}"/>
              </a:ext>
            </a:extLst>
          </p:cNvPr>
          <p:cNvSpPr/>
          <p:nvPr/>
        </p:nvSpPr>
        <p:spPr bwMode="auto">
          <a:xfrm>
            <a:off x="0" y="3429000"/>
            <a:ext cx="10439400" cy="2462213"/>
          </a:xfrm>
          <a:prstGeom prst="rect">
            <a:avLst/>
          </a:prstGeom>
          <a:solidFill>
            <a:srgbClr val="343D46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89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1AD620-0581-4F3C-B05C-67AD9BEABD54}"/>
              </a:ext>
            </a:extLst>
          </p:cNvPr>
          <p:cNvSpPr txBox="1"/>
          <p:nvPr/>
        </p:nvSpPr>
        <p:spPr>
          <a:xfrm>
            <a:off x="137782" y="160009"/>
            <a:ext cx="433291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4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4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C1E81A-2019-4D8B-A646-6F5802B0E0A9}"/>
                  </a:ext>
                </a:extLst>
              </p:cNvPr>
              <p:cNvSpPr txBox="1"/>
              <p:nvPr/>
            </p:nvSpPr>
            <p:spPr>
              <a:xfrm>
                <a:off x="9650098" y="261827"/>
                <a:ext cx="2404120" cy="2462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C1E81A-2019-4D8B-A646-6F5802B0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098" y="261827"/>
                <a:ext cx="2404120" cy="2462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58AF29-AEDB-4CD7-8176-FFFBB0C996DD}"/>
                  </a:ext>
                </a:extLst>
              </p:cNvPr>
              <p:cNvSpPr txBox="1"/>
              <p:nvPr/>
            </p:nvSpPr>
            <p:spPr>
              <a:xfrm>
                <a:off x="253282" y="3580121"/>
                <a:ext cx="9970218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𝑑𝑖𝑚𝑒𝑛𝑠𝑖𝑜𝑛𝑠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36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𝑟𝑜𝑤𝑠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𝑐𝑜𝑙𝑠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3600" b="0" i="1" smtClean="0">
                          <a:solidFill>
                            <a:srgbClr val="33CC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solidFill>
                            <a:srgbClr val="8690F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𝑑𝑖𝑚𝑒𝑛𝑠𝑖𝑜𝑛𝑠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fr-FR" sz="36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𝑟𝑜𝑤𝑠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𝑐𝑜𝑙𝑠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3600" b="0" i="1" smtClean="0">
                          <a:solidFill>
                            <a:srgbClr val="8690F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solidFill>
                            <a:srgbClr val="EC5E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multiplying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by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3600" b="0" i="1" smtClean="0">
                          <a:solidFill>
                            <a:srgbClr val="33CC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solidFill>
                            <a:srgbClr val="8690F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solidFill>
                            <a:srgbClr val="EC5E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58AF29-AEDB-4CD7-8176-FFFBB0C99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82" y="3580121"/>
                <a:ext cx="9970218" cy="1661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D7F8F42-F33E-436A-8B9B-28A4281BAE07}"/>
              </a:ext>
            </a:extLst>
          </p:cNvPr>
          <p:cNvSpPr txBox="1"/>
          <p:nvPr/>
        </p:nvSpPr>
        <p:spPr>
          <a:xfrm>
            <a:off x="137782" y="1708220"/>
            <a:ext cx="7258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latin typeface="Eudoxus Sans Medium" pitchFamily="2" charset="0"/>
                <a:cs typeface="Eudoxus Sans Medium" pitchFamily="2" charset="0"/>
              </a:rPr>
              <a:t>Multiplying a chain of matrices produces a matrix whose the number of rows is the </a:t>
            </a:r>
            <a:r>
              <a:rPr lang="fr-FR" sz="2400" b="1">
                <a:solidFill>
                  <a:srgbClr val="00EFD1"/>
                </a:solidFill>
                <a:latin typeface="Eudoxus Sans Medium" pitchFamily="2" charset="0"/>
                <a:cs typeface="Eudoxus Sans Medium" pitchFamily="2" charset="0"/>
              </a:rPr>
              <a:t>number of rows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of the </a:t>
            </a:r>
            <a:r>
              <a:rPr lang="fr-FR" sz="2400" b="1">
                <a:solidFill>
                  <a:srgbClr val="00EFD1"/>
                </a:solidFill>
                <a:latin typeface="Eudoxus Sans Medium" pitchFamily="2" charset="0"/>
                <a:cs typeface="Eudoxus Sans Medium" pitchFamily="2" charset="0"/>
              </a:rPr>
              <a:t>first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matrix and the number of columns is the </a:t>
            </a:r>
            <a:r>
              <a:rPr lang="fr-FR" sz="2400" b="1">
                <a:solidFill>
                  <a:srgbClr val="F9AE57"/>
                </a:solidFill>
                <a:latin typeface="Eudoxus Sans Medium" pitchFamily="2" charset="0"/>
                <a:cs typeface="Eudoxus Sans Medium" pitchFamily="2" charset="0"/>
              </a:rPr>
              <a:t>number of columns 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of the </a:t>
            </a:r>
            <a:r>
              <a:rPr lang="fr-FR" sz="2400" b="1">
                <a:solidFill>
                  <a:srgbClr val="F9AE57"/>
                </a:solidFill>
                <a:latin typeface="Eudoxus Sans Medium" pitchFamily="2" charset="0"/>
                <a:cs typeface="Eudoxus Sans Medium" pitchFamily="2" charset="0"/>
              </a:rPr>
              <a:t>last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matrix</a:t>
            </a:r>
            <a:endParaRPr lang="fr-FR" sz="2400" b="0" i="1">
              <a:latin typeface="Cambria Math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043865-2B2A-46BE-B7C2-CA0E53696094}"/>
              </a:ext>
            </a:extLst>
          </p:cNvPr>
          <p:cNvSpPr/>
          <p:nvPr/>
        </p:nvSpPr>
        <p:spPr bwMode="auto">
          <a:xfrm>
            <a:off x="0" y="4133961"/>
            <a:ext cx="10439400" cy="1757252"/>
          </a:xfrm>
          <a:prstGeom prst="rect">
            <a:avLst/>
          </a:prstGeom>
          <a:solidFill>
            <a:srgbClr val="343D46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40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1AD620-0581-4F3C-B05C-67AD9BEABD54}"/>
              </a:ext>
            </a:extLst>
          </p:cNvPr>
          <p:cNvSpPr txBox="1"/>
          <p:nvPr/>
        </p:nvSpPr>
        <p:spPr>
          <a:xfrm>
            <a:off x="137782" y="160009"/>
            <a:ext cx="433291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4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4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C1E81A-2019-4D8B-A646-6F5802B0E0A9}"/>
                  </a:ext>
                </a:extLst>
              </p:cNvPr>
              <p:cNvSpPr txBox="1"/>
              <p:nvPr/>
            </p:nvSpPr>
            <p:spPr>
              <a:xfrm>
                <a:off x="9650098" y="261827"/>
                <a:ext cx="2404120" cy="2462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C1E81A-2019-4D8B-A646-6F5802B0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098" y="261827"/>
                <a:ext cx="2404120" cy="2462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58AF29-AEDB-4CD7-8176-FFFBB0C996DD}"/>
                  </a:ext>
                </a:extLst>
              </p:cNvPr>
              <p:cNvSpPr txBox="1"/>
              <p:nvPr/>
            </p:nvSpPr>
            <p:spPr>
              <a:xfrm>
                <a:off x="253282" y="3580121"/>
                <a:ext cx="9970218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𝑑𝑖𝑚𝑒𝑛𝑠𝑖𝑜𝑛𝑠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36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𝑟𝑜𝑤𝑠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𝑐𝑜𝑙𝑠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3600" b="0" i="1" smtClean="0">
                          <a:solidFill>
                            <a:srgbClr val="33CC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solidFill>
                            <a:srgbClr val="8690F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𝑑𝑖𝑚𝑒𝑛𝑠𝑖𝑜𝑛𝑠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fr-FR" sz="36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𝑟𝑜𝑤𝑠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𝑐𝑜𝑙𝑠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3600" b="0" i="1" smtClean="0">
                          <a:solidFill>
                            <a:srgbClr val="8690F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solidFill>
                            <a:srgbClr val="EC5E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multiplying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by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3600" b="0" i="1" smtClean="0">
                          <a:solidFill>
                            <a:srgbClr val="33CC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solidFill>
                            <a:srgbClr val="8690F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solidFill>
                            <a:srgbClr val="EC5E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58AF29-AEDB-4CD7-8176-FFFBB0C99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82" y="3580121"/>
                <a:ext cx="9970218" cy="1661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D7F8F42-F33E-436A-8B9B-28A4281BAE07}"/>
              </a:ext>
            </a:extLst>
          </p:cNvPr>
          <p:cNvSpPr txBox="1"/>
          <p:nvPr/>
        </p:nvSpPr>
        <p:spPr>
          <a:xfrm>
            <a:off x="137782" y="1708220"/>
            <a:ext cx="7258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latin typeface="Eudoxus Sans Medium" pitchFamily="2" charset="0"/>
                <a:cs typeface="Eudoxus Sans Medium" pitchFamily="2" charset="0"/>
              </a:rPr>
              <a:t>Multiplying a chain of matrices produces a matrix whose the number of rows is the </a:t>
            </a:r>
            <a:r>
              <a:rPr lang="fr-FR" sz="2400" b="1">
                <a:solidFill>
                  <a:srgbClr val="00EFD1"/>
                </a:solidFill>
                <a:latin typeface="Eudoxus Sans Medium" pitchFamily="2" charset="0"/>
                <a:cs typeface="Eudoxus Sans Medium" pitchFamily="2" charset="0"/>
              </a:rPr>
              <a:t>number of rows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of the </a:t>
            </a:r>
            <a:r>
              <a:rPr lang="fr-FR" sz="2400" b="1">
                <a:solidFill>
                  <a:srgbClr val="00EFD1"/>
                </a:solidFill>
                <a:latin typeface="Eudoxus Sans Medium" pitchFamily="2" charset="0"/>
                <a:cs typeface="Eudoxus Sans Medium" pitchFamily="2" charset="0"/>
              </a:rPr>
              <a:t>first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matrix and the number of columns is the </a:t>
            </a:r>
            <a:r>
              <a:rPr lang="fr-FR" sz="2400" b="1">
                <a:solidFill>
                  <a:srgbClr val="F9AE57"/>
                </a:solidFill>
                <a:latin typeface="Eudoxus Sans Medium" pitchFamily="2" charset="0"/>
                <a:cs typeface="Eudoxus Sans Medium" pitchFamily="2" charset="0"/>
              </a:rPr>
              <a:t>number of columns 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of the </a:t>
            </a:r>
            <a:r>
              <a:rPr lang="fr-FR" sz="2400" b="1">
                <a:solidFill>
                  <a:srgbClr val="F9AE57"/>
                </a:solidFill>
                <a:latin typeface="Eudoxus Sans Medium" pitchFamily="2" charset="0"/>
                <a:cs typeface="Eudoxus Sans Medium" pitchFamily="2" charset="0"/>
              </a:rPr>
              <a:t>last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matrix</a:t>
            </a:r>
            <a:endParaRPr lang="fr-FR" sz="2400" b="0" i="1">
              <a:latin typeface="Cambria Math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043865-2B2A-46BE-B7C2-CA0E53696094}"/>
              </a:ext>
            </a:extLst>
          </p:cNvPr>
          <p:cNvSpPr/>
          <p:nvPr/>
        </p:nvSpPr>
        <p:spPr bwMode="auto">
          <a:xfrm>
            <a:off x="0" y="4783215"/>
            <a:ext cx="10439400" cy="1107997"/>
          </a:xfrm>
          <a:prstGeom prst="rect">
            <a:avLst/>
          </a:prstGeom>
          <a:solidFill>
            <a:srgbClr val="343D46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376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1AD620-0581-4F3C-B05C-67AD9BEABD54}"/>
              </a:ext>
            </a:extLst>
          </p:cNvPr>
          <p:cNvSpPr txBox="1"/>
          <p:nvPr/>
        </p:nvSpPr>
        <p:spPr>
          <a:xfrm>
            <a:off x="137782" y="160009"/>
            <a:ext cx="433291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4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4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C1E81A-2019-4D8B-A646-6F5802B0E0A9}"/>
                  </a:ext>
                </a:extLst>
              </p:cNvPr>
              <p:cNvSpPr txBox="1"/>
              <p:nvPr/>
            </p:nvSpPr>
            <p:spPr>
              <a:xfrm>
                <a:off x="9650098" y="261827"/>
                <a:ext cx="2404120" cy="2462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</m:t>
                          </m:r>
                          <m:r>
                            <a:rPr lang="fr-FR" sz="3200" b="0" i="1" smtClean="0">
                              <a:solidFill>
                                <a:srgbClr val="8690F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solidFill>
                                <a:srgbClr val="8690F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C1E81A-2019-4D8B-A646-6F5802B0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098" y="261827"/>
                <a:ext cx="2404120" cy="2462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58AF29-AEDB-4CD7-8176-FFFBB0C996DD}"/>
                  </a:ext>
                </a:extLst>
              </p:cNvPr>
              <p:cNvSpPr txBox="1"/>
              <p:nvPr/>
            </p:nvSpPr>
            <p:spPr>
              <a:xfrm>
                <a:off x="253282" y="3580121"/>
                <a:ext cx="9970218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𝑑𝑖𝑚𝑒𝑛𝑠𝑖𝑜𝑛𝑠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36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𝑟𝑜𝑤𝑠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𝑐𝑜𝑙𝑠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3600" b="0" i="1" smtClean="0">
                          <a:solidFill>
                            <a:srgbClr val="33CC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solidFill>
                            <a:srgbClr val="8690F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𝑑𝑖𝑚𝑒𝑛𝑠𝑖𝑜𝑛𝑠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fr-FR" sz="36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𝑟𝑜𝑤𝑠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𝑐𝑜𝑙𝑠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3600" b="0" i="1" smtClean="0">
                          <a:solidFill>
                            <a:srgbClr val="8690F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solidFill>
                            <a:srgbClr val="EC5E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multiplying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by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3600" b="0" i="1" smtClean="0">
                          <a:solidFill>
                            <a:srgbClr val="33CC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solidFill>
                            <a:srgbClr val="8690F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solidFill>
                            <a:srgbClr val="EC5E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58AF29-AEDB-4CD7-8176-FFFBB0C99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82" y="3580121"/>
                <a:ext cx="9970218" cy="1661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D7F8F42-F33E-436A-8B9B-28A4281BAE07}"/>
              </a:ext>
            </a:extLst>
          </p:cNvPr>
          <p:cNvSpPr txBox="1"/>
          <p:nvPr/>
        </p:nvSpPr>
        <p:spPr>
          <a:xfrm>
            <a:off x="137782" y="1708220"/>
            <a:ext cx="7258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latin typeface="Eudoxus Sans Medium" pitchFamily="2" charset="0"/>
                <a:cs typeface="Eudoxus Sans Medium" pitchFamily="2" charset="0"/>
              </a:rPr>
              <a:t>Multiplying a chain of matrices produces a matrix whose the number of rows is the </a:t>
            </a:r>
            <a:r>
              <a:rPr lang="fr-FR" sz="2400" b="1">
                <a:solidFill>
                  <a:srgbClr val="00EFD1"/>
                </a:solidFill>
                <a:latin typeface="Eudoxus Sans Medium" pitchFamily="2" charset="0"/>
                <a:cs typeface="Eudoxus Sans Medium" pitchFamily="2" charset="0"/>
              </a:rPr>
              <a:t>number of rows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of the </a:t>
            </a:r>
            <a:r>
              <a:rPr lang="fr-FR" sz="2400" b="1">
                <a:solidFill>
                  <a:srgbClr val="00EFD1"/>
                </a:solidFill>
                <a:latin typeface="Eudoxus Sans Medium" pitchFamily="2" charset="0"/>
                <a:cs typeface="Eudoxus Sans Medium" pitchFamily="2" charset="0"/>
              </a:rPr>
              <a:t>first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matrix and the number of columns is the </a:t>
            </a:r>
            <a:r>
              <a:rPr lang="fr-FR" sz="2400" b="1">
                <a:solidFill>
                  <a:srgbClr val="F9AE57"/>
                </a:solidFill>
                <a:latin typeface="Eudoxus Sans Medium" pitchFamily="2" charset="0"/>
                <a:cs typeface="Eudoxus Sans Medium" pitchFamily="2" charset="0"/>
              </a:rPr>
              <a:t>number of columns 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of the </a:t>
            </a:r>
            <a:r>
              <a:rPr lang="fr-FR" sz="2400" b="1">
                <a:solidFill>
                  <a:srgbClr val="F9AE57"/>
                </a:solidFill>
                <a:latin typeface="Eudoxus Sans Medium" pitchFamily="2" charset="0"/>
                <a:cs typeface="Eudoxus Sans Medium" pitchFamily="2" charset="0"/>
              </a:rPr>
              <a:t>last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matrix</a:t>
            </a:r>
            <a:endParaRPr lang="fr-FR" sz="2400" b="0" i="1">
              <a:latin typeface="Cambria Math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043865-2B2A-46BE-B7C2-CA0E53696094}"/>
              </a:ext>
            </a:extLst>
          </p:cNvPr>
          <p:cNvSpPr/>
          <p:nvPr/>
        </p:nvSpPr>
        <p:spPr bwMode="auto">
          <a:xfrm>
            <a:off x="0" y="4783215"/>
            <a:ext cx="10439400" cy="1107997"/>
          </a:xfrm>
          <a:prstGeom prst="rect">
            <a:avLst/>
          </a:prstGeom>
          <a:solidFill>
            <a:srgbClr val="343D46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282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1AD620-0581-4F3C-B05C-67AD9BEABD54}"/>
              </a:ext>
            </a:extLst>
          </p:cNvPr>
          <p:cNvSpPr txBox="1"/>
          <p:nvPr/>
        </p:nvSpPr>
        <p:spPr>
          <a:xfrm>
            <a:off x="137782" y="160009"/>
            <a:ext cx="4332917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4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4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4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C1E81A-2019-4D8B-A646-6F5802B0E0A9}"/>
                  </a:ext>
                </a:extLst>
              </p:cNvPr>
              <p:cNvSpPr txBox="1"/>
              <p:nvPr/>
            </p:nvSpPr>
            <p:spPr>
              <a:xfrm>
                <a:off x="9650098" y="261827"/>
                <a:ext cx="2404120" cy="2462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</m:t>
                          </m:r>
                          <m:r>
                            <a:rPr lang="fr-FR" sz="3200" b="0" i="1" smtClean="0">
                              <a:solidFill>
                                <a:srgbClr val="8690F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solidFill>
                                <a:srgbClr val="8690F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C1E81A-2019-4D8B-A646-6F5802B0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0098" y="261827"/>
                <a:ext cx="2404120" cy="24622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58AF29-AEDB-4CD7-8176-FFFBB0C996DD}"/>
                  </a:ext>
                </a:extLst>
              </p:cNvPr>
              <p:cNvSpPr txBox="1"/>
              <p:nvPr/>
            </p:nvSpPr>
            <p:spPr>
              <a:xfrm>
                <a:off x="253282" y="3580121"/>
                <a:ext cx="9970218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𝑑𝑖𝑚𝑒𝑛𝑠𝑖𝑜𝑛𝑠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sz="36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𝑟𝑜𝑤𝑠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𝑐𝑜𝑙𝑠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3600" b="0" i="1" smtClean="0">
                          <a:solidFill>
                            <a:srgbClr val="33CC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solidFill>
                            <a:srgbClr val="8690F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𝑑𝑖𝑚𝑒𝑛𝑠𝑖𝑜𝑛𝑠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fr-FR" sz="36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𝑟𝑜𝑤𝑠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00EFD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𝑐𝑜𝑙𝑠</m:t>
                      </m:r>
                      <m:d>
                        <m:dPr>
                          <m:ctrlPr>
                            <a:rPr lang="fr-F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600" b="0" i="1" smtClean="0">
                              <a:solidFill>
                                <a:srgbClr val="F9AE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sz="3600" b="0" i="1" smtClean="0">
                          <a:solidFill>
                            <a:srgbClr val="8690F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solidFill>
                            <a:srgbClr val="EC5E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cost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multiplying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by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3600" b="0" i="1" smtClean="0">
                          <a:solidFill>
                            <a:srgbClr val="33CC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solidFill>
                            <a:srgbClr val="8690FA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3600" b="0" i="1" smtClean="0">
                          <a:solidFill>
                            <a:srgbClr val="EC5E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58AF29-AEDB-4CD7-8176-FFFBB0C99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82" y="3580121"/>
                <a:ext cx="9970218" cy="1661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D7F8F42-F33E-436A-8B9B-28A4281BAE07}"/>
              </a:ext>
            </a:extLst>
          </p:cNvPr>
          <p:cNvSpPr txBox="1"/>
          <p:nvPr/>
        </p:nvSpPr>
        <p:spPr>
          <a:xfrm>
            <a:off x="137782" y="1708220"/>
            <a:ext cx="7258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latin typeface="Eudoxus Sans Medium" pitchFamily="2" charset="0"/>
                <a:cs typeface="Eudoxus Sans Medium" pitchFamily="2" charset="0"/>
              </a:rPr>
              <a:t>Multiplying a chain of matrices produces a matrix whose the number of rows is the </a:t>
            </a:r>
            <a:r>
              <a:rPr lang="fr-FR" sz="2400" b="1">
                <a:solidFill>
                  <a:srgbClr val="00EFD1"/>
                </a:solidFill>
                <a:latin typeface="Eudoxus Sans Medium" pitchFamily="2" charset="0"/>
                <a:cs typeface="Eudoxus Sans Medium" pitchFamily="2" charset="0"/>
              </a:rPr>
              <a:t>number of rows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of the </a:t>
            </a:r>
            <a:r>
              <a:rPr lang="fr-FR" sz="2400" b="1">
                <a:solidFill>
                  <a:srgbClr val="00EFD1"/>
                </a:solidFill>
                <a:latin typeface="Eudoxus Sans Medium" pitchFamily="2" charset="0"/>
                <a:cs typeface="Eudoxus Sans Medium" pitchFamily="2" charset="0"/>
              </a:rPr>
              <a:t>first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matrix and the number of columns is the </a:t>
            </a:r>
            <a:r>
              <a:rPr lang="fr-FR" sz="2400" b="1">
                <a:solidFill>
                  <a:srgbClr val="F9AE57"/>
                </a:solidFill>
                <a:latin typeface="Eudoxus Sans Medium" pitchFamily="2" charset="0"/>
                <a:cs typeface="Eudoxus Sans Medium" pitchFamily="2" charset="0"/>
              </a:rPr>
              <a:t>number of columns 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of the </a:t>
            </a:r>
            <a:r>
              <a:rPr lang="fr-FR" sz="2400" b="1">
                <a:solidFill>
                  <a:srgbClr val="F9AE57"/>
                </a:solidFill>
                <a:latin typeface="Eudoxus Sans Medium" pitchFamily="2" charset="0"/>
                <a:cs typeface="Eudoxus Sans Medium" pitchFamily="2" charset="0"/>
              </a:rPr>
              <a:t>last</a:t>
            </a:r>
            <a:r>
              <a:rPr lang="fr-FR" sz="2400">
                <a:latin typeface="Eudoxus Sans Medium" pitchFamily="2" charset="0"/>
                <a:cs typeface="Eudoxus Sans Medium" pitchFamily="2" charset="0"/>
              </a:rPr>
              <a:t> matrix</a:t>
            </a:r>
            <a:endParaRPr lang="fr-FR" sz="2400" b="0" i="1">
              <a:latin typeface="Cambria Math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043865-2B2A-46BE-B7C2-CA0E53696094}"/>
              </a:ext>
            </a:extLst>
          </p:cNvPr>
          <p:cNvSpPr/>
          <p:nvPr/>
        </p:nvSpPr>
        <p:spPr bwMode="auto">
          <a:xfrm>
            <a:off x="0" y="5544355"/>
            <a:ext cx="10439400" cy="346857"/>
          </a:xfrm>
          <a:prstGeom prst="rect">
            <a:avLst/>
          </a:prstGeom>
          <a:solidFill>
            <a:srgbClr val="343D46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364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E42B7D-75EB-4BCE-BC6F-7BFB89A6313F}"/>
                  </a:ext>
                </a:extLst>
              </p:cNvPr>
              <p:cNvSpPr txBox="1"/>
              <p:nvPr/>
            </p:nvSpPr>
            <p:spPr>
              <a:xfrm>
                <a:off x="154048" y="2736502"/>
                <a:ext cx="6044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min cost to compute</a:t>
                </a:r>
                <a:r>
                  <a:rPr lang="fr-FR" sz="2800">
                    <a:solidFill>
                      <a:srgbClr val="343D46"/>
                    </a:solidFill>
                    <a:latin typeface="Eudoxus Sans Medium" pitchFamily="2" charset="0"/>
                    <a:cs typeface="Eudoxus Sans Medium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  <m:t>𝐴𝐵</m:t>
                        </m:r>
                      </m:e>
                    </m:d>
                    <m:d>
                      <m:dPr>
                        <m:ctrlP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  <m:t>𝐶𝐷𝐸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=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E42B7D-75EB-4BCE-BC6F-7BFB89A63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8" y="2736502"/>
                <a:ext cx="6044734" cy="523220"/>
              </a:xfrm>
              <a:prstGeom prst="rect">
                <a:avLst/>
              </a:prstGeom>
              <a:blipFill>
                <a:blip r:embed="rId2"/>
                <a:stretch>
                  <a:fillRect l="-2016" t="-13953" b="-302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58A0FD-EA25-4CE2-AE86-070AA7C918A0}"/>
                  </a:ext>
                </a:extLst>
              </p:cNvPr>
              <p:cNvSpPr txBox="1"/>
              <p:nvPr/>
            </p:nvSpPr>
            <p:spPr>
              <a:xfrm>
                <a:off x="3818823" y="2721870"/>
                <a:ext cx="1967846" cy="576293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𝐶𝐷𝐸</m:t>
                          </m: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58A0FD-EA25-4CE2-AE86-070AA7C91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823" y="2721870"/>
                <a:ext cx="1967846" cy="576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4D4569-4818-4F49-8EA9-F1263459BDE9}"/>
                  </a:ext>
                </a:extLst>
              </p:cNvPr>
              <p:cNvSpPr txBox="1"/>
              <p:nvPr/>
            </p:nvSpPr>
            <p:spPr>
              <a:xfrm>
                <a:off x="5980690" y="2736502"/>
                <a:ext cx="554500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min cost to compute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+ min cost to compute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𝐶𝐷𝐸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+ cost of multiplying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</m:t>
                    </m:r>
                  </m:oMath>
                </a14:m>
                <a:r>
                  <a:rPr lang="fr-FR" sz="28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𝐶𝐷𝐸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4D4569-4818-4F49-8EA9-F1263459B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690" y="2736502"/>
                <a:ext cx="5545004" cy="1384995"/>
              </a:xfrm>
              <a:prstGeom prst="rect">
                <a:avLst/>
              </a:prstGeom>
              <a:blipFill>
                <a:blip r:embed="rId4"/>
                <a:stretch>
                  <a:fillRect l="-2198" t="-5286" b="-110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7933D7-7206-4558-B36A-8B898387CF7A}"/>
                  </a:ext>
                </a:extLst>
              </p:cNvPr>
              <p:cNvSpPr txBox="1"/>
              <p:nvPr/>
            </p:nvSpPr>
            <p:spPr>
              <a:xfrm>
                <a:off x="3057892" y="5842000"/>
                <a:ext cx="607621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𝑟𝑜𝑤𝑠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)×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𝑐𝑜𝑙𝑠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𝑐𝑜𝑙𝑠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7933D7-7206-4558-B36A-8B898387C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892" y="5842000"/>
                <a:ext cx="607621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D9FAD9-2801-407E-94A7-D2A12060EA4E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6096000" y="4184650"/>
            <a:ext cx="1930400" cy="1657350"/>
          </a:xfrm>
          <a:prstGeom prst="straightConnector1">
            <a:avLst/>
          </a:prstGeom>
          <a:ln w="28575">
            <a:solidFill>
              <a:srgbClr val="33CC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5F903BD-7624-482C-82C2-C2F6B8EAEB6D}"/>
              </a:ext>
            </a:extLst>
          </p:cNvPr>
          <p:cNvSpPr/>
          <p:nvPr/>
        </p:nvSpPr>
        <p:spPr bwMode="auto">
          <a:xfrm>
            <a:off x="6311900" y="3594100"/>
            <a:ext cx="5105400" cy="523220"/>
          </a:xfrm>
          <a:prstGeom prst="rect">
            <a:avLst/>
          </a:prstGeom>
          <a:solidFill>
            <a:srgbClr val="33CCFF">
              <a:alpha val="20000"/>
            </a:srgbClr>
          </a:solidFill>
          <a:ln w="28575">
            <a:solidFill>
              <a:srgbClr val="33CC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9541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86677A-EEAA-48DE-89D8-AEDB3E5654F8}"/>
                  </a:ext>
                </a:extLst>
              </p:cNvPr>
              <p:cNvSpPr txBox="1"/>
              <p:nvPr/>
            </p:nvSpPr>
            <p:spPr>
              <a:xfrm>
                <a:off x="4832965" y="1436038"/>
                <a:ext cx="275915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86677A-EEAA-48DE-89D8-AEDB3E565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965" y="1436038"/>
                <a:ext cx="2759153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6480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E42B7D-75EB-4BCE-BC6F-7BFB89A6313F}"/>
                  </a:ext>
                </a:extLst>
              </p:cNvPr>
              <p:cNvSpPr txBox="1"/>
              <p:nvPr/>
            </p:nvSpPr>
            <p:spPr>
              <a:xfrm>
                <a:off x="321277" y="1909405"/>
                <a:ext cx="6044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min cost to compute</a:t>
                </a:r>
                <a:r>
                  <a:rPr lang="fr-FR" sz="2800">
                    <a:solidFill>
                      <a:srgbClr val="343D46"/>
                    </a:solidFill>
                    <a:latin typeface="Eudoxus Sans Medium" pitchFamily="2" charset="0"/>
                    <a:cs typeface="Eudoxus Sans Medium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  <m:t>𝐴𝐵</m:t>
                        </m:r>
                      </m:e>
                    </m:d>
                    <m:d>
                      <m:dPr>
                        <m:ctrlP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  <m:t>𝐶𝐷𝐸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=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E42B7D-75EB-4BCE-BC6F-7BFB89A63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77" y="1909405"/>
                <a:ext cx="6044734" cy="523220"/>
              </a:xfrm>
              <a:prstGeom prst="rect">
                <a:avLst/>
              </a:prstGeom>
              <a:blipFill>
                <a:blip r:embed="rId2"/>
                <a:stretch>
                  <a:fillRect l="-2119" t="-12791" b="-302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58A0FD-EA25-4CE2-AE86-070AA7C918A0}"/>
                  </a:ext>
                </a:extLst>
              </p:cNvPr>
              <p:cNvSpPr txBox="1"/>
              <p:nvPr/>
            </p:nvSpPr>
            <p:spPr>
              <a:xfrm>
                <a:off x="3986052" y="1894773"/>
                <a:ext cx="1967846" cy="576293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𝐶𝐷𝐸</m:t>
                          </m: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58A0FD-EA25-4CE2-AE86-070AA7C91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052" y="1894773"/>
                <a:ext cx="1967846" cy="576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4D4569-4818-4F49-8EA9-F1263459BDE9}"/>
                  </a:ext>
                </a:extLst>
              </p:cNvPr>
              <p:cNvSpPr txBox="1"/>
              <p:nvPr/>
            </p:nvSpPr>
            <p:spPr>
              <a:xfrm>
                <a:off x="6147919" y="1909405"/>
                <a:ext cx="554500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min cost to compute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+ min cost to compute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𝐶𝐷𝐸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+ cost of multiplying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</m:t>
                    </m:r>
                  </m:oMath>
                </a14:m>
                <a:r>
                  <a:rPr lang="fr-FR" sz="28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𝐶𝐷𝐸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4D4569-4818-4F49-8EA9-F1263459B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919" y="1909405"/>
                <a:ext cx="5545004" cy="1384995"/>
              </a:xfrm>
              <a:prstGeom prst="rect">
                <a:avLst/>
              </a:prstGeom>
              <a:blipFill>
                <a:blip r:embed="rId4"/>
                <a:stretch>
                  <a:fillRect l="-2310" t="-4846" b="-110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E7E39F-9908-401D-8AEA-680812647881}"/>
                  </a:ext>
                </a:extLst>
              </p:cNvPr>
              <p:cNvSpPr txBox="1"/>
              <p:nvPr/>
            </p:nvSpPr>
            <p:spPr>
              <a:xfrm>
                <a:off x="321277" y="247302"/>
                <a:ext cx="6044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min cost to compute</a:t>
                </a:r>
                <a:r>
                  <a:rPr lang="fr-FR" sz="2800">
                    <a:solidFill>
                      <a:srgbClr val="343D46"/>
                    </a:solidFill>
                    <a:latin typeface="Eudoxus Sans Medium" pitchFamily="2" charset="0"/>
                    <a:cs typeface="Eudoxus Sans Medium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𝐴</m:t>
                    </m:r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𝐵𝐶𝐷𝐸</m:t>
                    </m:r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)=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E7E39F-9908-401D-8AEA-680812647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77" y="247302"/>
                <a:ext cx="6044734" cy="523220"/>
              </a:xfrm>
              <a:prstGeom prst="rect">
                <a:avLst/>
              </a:prstGeom>
              <a:blipFill>
                <a:blip r:embed="rId5"/>
                <a:stretch>
                  <a:fillRect l="-2119" t="-14118" b="-317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6782A2-FC93-47E6-BA08-5E613883D8EE}"/>
                  </a:ext>
                </a:extLst>
              </p:cNvPr>
              <p:cNvSpPr txBox="1"/>
              <p:nvPr/>
            </p:nvSpPr>
            <p:spPr>
              <a:xfrm>
                <a:off x="6147919" y="247302"/>
                <a:ext cx="554500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min cost to compute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+ min cost to compute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𝐵𝐶𝐷𝐸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+ cost of multiplying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</m:t>
                    </m:r>
                  </m:oMath>
                </a14:m>
                <a:r>
                  <a:rPr lang="fr-FR" sz="28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𝐵𝐶𝐷𝐸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6782A2-FC93-47E6-BA08-5E613883D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919" y="247302"/>
                <a:ext cx="5545004" cy="1384995"/>
              </a:xfrm>
              <a:prstGeom prst="rect">
                <a:avLst/>
              </a:prstGeom>
              <a:blipFill>
                <a:blip r:embed="rId6"/>
                <a:stretch>
                  <a:fillRect l="-2310" t="-5286" b="-110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850F47-856B-477F-AF7F-5D5F5DF518DF}"/>
                  </a:ext>
                </a:extLst>
              </p:cNvPr>
              <p:cNvSpPr txBox="1"/>
              <p:nvPr/>
            </p:nvSpPr>
            <p:spPr>
              <a:xfrm>
                <a:off x="321277" y="5225703"/>
                <a:ext cx="6044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min cost to compute</a:t>
                </a:r>
                <a:r>
                  <a:rPr lang="fr-FR" sz="2800">
                    <a:solidFill>
                      <a:srgbClr val="343D46"/>
                    </a:solidFill>
                    <a:latin typeface="Eudoxus Sans Medium" pitchFamily="2" charset="0"/>
                    <a:cs typeface="Eudoxus Sans Medium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  <m:t>𝐴𝐵</m:t>
                        </m:r>
                      </m:e>
                    </m:d>
                    <m:d>
                      <m:dPr>
                        <m:ctrlP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  <m:t>𝐶𝐷𝐸</m:t>
                        </m:r>
                      </m:e>
                    </m:d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=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850F47-856B-477F-AF7F-5D5F5DF51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77" y="5225703"/>
                <a:ext cx="6044734" cy="523220"/>
              </a:xfrm>
              <a:prstGeom prst="rect">
                <a:avLst/>
              </a:prstGeom>
              <a:blipFill>
                <a:blip r:embed="rId7"/>
                <a:stretch>
                  <a:fillRect l="-2119" t="-12791" b="-302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81A055-BEF7-4775-8D2F-41299A84E365}"/>
                  </a:ext>
                </a:extLst>
              </p:cNvPr>
              <p:cNvSpPr txBox="1"/>
              <p:nvPr/>
            </p:nvSpPr>
            <p:spPr>
              <a:xfrm>
                <a:off x="3985477" y="5211071"/>
                <a:ext cx="1969001" cy="576293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81A055-BEF7-4775-8D2F-41299A84E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477" y="5211071"/>
                <a:ext cx="1969001" cy="5762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D6F9FD-6502-4481-A892-E139611AAFB6}"/>
                  </a:ext>
                </a:extLst>
              </p:cNvPr>
              <p:cNvSpPr txBox="1"/>
              <p:nvPr/>
            </p:nvSpPr>
            <p:spPr>
              <a:xfrm>
                <a:off x="6147919" y="5225703"/>
                <a:ext cx="554500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min cost to compute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𝐴𝐵𝐶𝐷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+ min cost to compute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𝐸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+ cost of multiplying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𝐴𝐵𝐶𝐷</m:t>
                    </m:r>
                  </m:oMath>
                </a14:m>
                <a:r>
                  <a:rPr lang="fr-FR" sz="28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𝐸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D6F9FD-6502-4481-A892-E139611AA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919" y="5225703"/>
                <a:ext cx="5545004" cy="1384995"/>
              </a:xfrm>
              <a:prstGeom prst="rect">
                <a:avLst/>
              </a:prstGeom>
              <a:blipFill>
                <a:blip r:embed="rId9"/>
                <a:stretch>
                  <a:fillRect l="-2310" t="-4846" b="-110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1371F3-EA8F-475C-AFBE-FC28D1D23618}"/>
                  </a:ext>
                </a:extLst>
              </p:cNvPr>
              <p:cNvSpPr txBox="1"/>
              <p:nvPr/>
            </p:nvSpPr>
            <p:spPr>
              <a:xfrm>
                <a:off x="321277" y="3523227"/>
                <a:ext cx="6044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min cost to compute</a:t>
                </a:r>
                <a:r>
                  <a:rPr lang="fr-FR" sz="2800">
                    <a:solidFill>
                      <a:srgbClr val="343D46"/>
                    </a:solidFill>
                    <a:latin typeface="Eudoxus Sans Medium" pitchFamily="2" charset="0"/>
                    <a:cs typeface="Eudoxus Sans Medium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𝐴𝐵𝐶</m:t>
                    </m:r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𝐷𝐸</m:t>
                    </m:r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)=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1371F3-EA8F-475C-AFBE-FC28D1D23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77" y="3523227"/>
                <a:ext cx="6044734" cy="523220"/>
              </a:xfrm>
              <a:prstGeom prst="rect">
                <a:avLst/>
              </a:prstGeom>
              <a:blipFill>
                <a:blip r:embed="rId10"/>
                <a:stretch>
                  <a:fillRect l="-2119" t="-13953" b="-302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6D9B-7F55-4AF7-BDB7-D804577B1CD4}"/>
                  </a:ext>
                </a:extLst>
              </p:cNvPr>
              <p:cNvSpPr txBox="1"/>
              <p:nvPr/>
            </p:nvSpPr>
            <p:spPr>
              <a:xfrm>
                <a:off x="6147919" y="3523227"/>
                <a:ext cx="554500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min cost to compute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𝐴𝐵𝐶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+ min cost to compute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𝐷𝐸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+ cost of multiplying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𝐴𝐵𝐶</m:t>
                    </m:r>
                  </m:oMath>
                </a14:m>
                <a:r>
                  <a:rPr lang="fr-FR" sz="2800" dirty="0">
                    <a:latin typeface="Eudoxus Sans Medium" pitchFamily="2" charset="0"/>
                    <a:cs typeface="Eudoxus Sans Medium" pitchFamily="2" charset="0"/>
                  </a:rPr>
                  <a:t> </a:t>
                </a:r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  <a:cs typeface="Eudoxus Sans Medium" pitchFamily="2" charset="0"/>
                      </a:rPr>
                      <m:t>𝐷𝐸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16D9B-7F55-4AF7-BDB7-D804577B1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919" y="3523227"/>
                <a:ext cx="5545004" cy="1384995"/>
              </a:xfrm>
              <a:prstGeom prst="rect">
                <a:avLst/>
              </a:prstGeom>
              <a:blipFill>
                <a:blip r:embed="rId11"/>
                <a:stretch>
                  <a:fillRect l="-2310" t="-5286" b="-110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091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E42B7D-75EB-4BCE-BC6F-7BFB89A6313F}"/>
                  </a:ext>
                </a:extLst>
              </p:cNvPr>
              <p:cNvSpPr txBox="1"/>
              <p:nvPr/>
            </p:nvSpPr>
            <p:spPr>
              <a:xfrm>
                <a:off x="6245646" y="2887062"/>
                <a:ext cx="6044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min cost to compute</a:t>
                </a:r>
                <a:r>
                  <a:rPr lang="fr-FR" sz="2800">
                    <a:solidFill>
                      <a:srgbClr val="343D46"/>
                    </a:solidFill>
                    <a:latin typeface="Eudoxus Sans Medium" pitchFamily="2" charset="0"/>
                    <a:cs typeface="Eudoxus Sans Medium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  <m:t>𝐴𝐵</m:t>
                        </m:r>
                      </m:e>
                    </m:d>
                    <m:d>
                      <m:dPr>
                        <m:ctrlP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  <m:t>𝐶𝐷𝐸</m:t>
                        </m:r>
                      </m:e>
                    </m:d>
                    <m:r>
                      <a:rPr lang="fr-FR" sz="2800" b="0" i="1" smtClean="0">
                        <a:solidFill>
                          <a:srgbClr val="343D46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=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E42B7D-75EB-4BCE-BC6F-7BFB89A63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46" y="2887062"/>
                <a:ext cx="6044734" cy="523220"/>
              </a:xfrm>
              <a:prstGeom prst="rect">
                <a:avLst/>
              </a:prstGeom>
              <a:blipFill>
                <a:blip r:embed="rId2"/>
                <a:stretch>
                  <a:fillRect l="-2119" t="-14118" b="-317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58A0FD-EA25-4CE2-AE86-070AA7C918A0}"/>
                  </a:ext>
                </a:extLst>
              </p:cNvPr>
              <p:cNvSpPr txBox="1"/>
              <p:nvPr/>
            </p:nvSpPr>
            <p:spPr>
              <a:xfrm>
                <a:off x="9910421" y="2872430"/>
                <a:ext cx="1967846" cy="576293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𝐶𝐷𝐸</m:t>
                          </m:r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E58A0FD-EA25-4CE2-AE86-070AA7C91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0421" y="2872430"/>
                <a:ext cx="1967846" cy="576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E7E39F-9908-401D-8AEA-680812647881}"/>
                  </a:ext>
                </a:extLst>
              </p:cNvPr>
              <p:cNvSpPr txBox="1"/>
              <p:nvPr/>
            </p:nvSpPr>
            <p:spPr>
              <a:xfrm>
                <a:off x="6245646" y="2341894"/>
                <a:ext cx="6044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min cost to compute</a:t>
                </a:r>
                <a:r>
                  <a:rPr lang="fr-FR" sz="2800">
                    <a:solidFill>
                      <a:srgbClr val="343D46"/>
                    </a:solidFill>
                    <a:latin typeface="Eudoxus Sans Medium" pitchFamily="2" charset="0"/>
                    <a:cs typeface="Eudoxus Sans Medium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𝐴</m:t>
                    </m:r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𝐵𝐶𝐷𝐸</m:t>
                    </m:r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)=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E7E39F-9908-401D-8AEA-680812647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46" y="2341894"/>
                <a:ext cx="6044734" cy="523220"/>
              </a:xfrm>
              <a:prstGeom prst="rect">
                <a:avLst/>
              </a:prstGeom>
              <a:blipFill>
                <a:blip r:embed="rId4"/>
                <a:stretch>
                  <a:fillRect l="-2119" t="-12791" b="-302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850F47-856B-477F-AF7F-5D5F5DF518DF}"/>
                  </a:ext>
                </a:extLst>
              </p:cNvPr>
              <p:cNvSpPr txBox="1"/>
              <p:nvPr/>
            </p:nvSpPr>
            <p:spPr>
              <a:xfrm>
                <a:off x="6245646" y="3977398"/>
                <a:ext cx="6044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min cost to compute</a:t>
                </a:r>
                <a:r>
                  <a:rPr lang="fr-FR" sz="2800">
                    <a:solidFill>
                      <a:srgbClr val="343D46"/>
                    </a:solidFill>
                    <a:latin typeface="Eudoxus Sans Medium" pitchFamily="2" charset="0"/>
                    <a:cs typeface="Eudoxus Sans Medium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  <m:t>𝐴𝐵</m:t>
                        </m:r>
                      </m:e>
                    </m:d>
                    <m:d>
                      <m:dPr>
                        <m:ctrlP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</m:ctrlPr>
                      </m:dPr>
                      <m:e>
                        <m:r>
                          <a:rPr lang="fr-FR" sz="2800" b="0" i="1" smtClean="0">
                            <a:solidFill>
                              <a:srgbClr val="343D46"/>
                            </a:solidFill>
                            <a:latin typeface="Cambria Math" panose="02040503050406030204" pitchFamily="18" charset="0"/>
                            <a:cs typeface="Eudoxus Sans Medium" pitchFamily="2" charset="0"/>
                          </a:rPr>
                          <m:t>𝐶𝐷𝐸</m:t>
                        </m:r>
                      </m:e>
                    </m:d>
                    <m:r>
                      <a:rPr lang="fr-FR" sz="2800" b="0" i="1" smtClean="0">
                        <a:solidFill>
                          <a:srgbClr val="343D46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=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C850F47-856B-477F-AF7F-5D5F5DF51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46" y="3977398"/>
                <a:ext cx="6044734" cy="523220"/>
              </a:xfrm>
              <a:prstGeom prst="rect">
                <a:avLst/>
              </a:prstGeom>
              <a:blipFill>
                <a:blip r:embed="rId5"/>
                <a:stretch>
                  <a:fillRect l="-2119" t="-12791" b="-302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81A055-BEF7-4775-8D2F-41299A84E365}"/>
                  </a:ext>
                </a:extLst>
              </p:cNvPr>
              <p:cNvSpPr txBox="1"/>
              <p:nvPr/>
            </p:nvSpPr>
            <p:spPr>
              <a:xfrm>
                <a:off x="9909846" y="3962766"/>
                <a:ext cx="1969001" cy="576293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𝐴𝐵𝐶𝐷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81A055-BEF7-4775-8D2F-41299A84E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846" y="3962766"/>
                <a:ext cx="1969001" cy="5762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1371F3-EA8F-475C-AFBE-FC28D1D23618}"/>
                  </a:ext>
                </a:extLst>
              </p:cNvPr>
              <p:cNvSpPr txBox="1"/>
              <p:nvPr/>
            </p:nvSpPr>
            <p:spPr>
              <a:xfrm>
                <a:off x="6245646" y="3424914"/>
                <a:ext cx="60447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min cost to compute</a:t>
                </a:r>
                <a:r>
                  <a:rPr lang="fr-FR" sz="2800">
                    <a:solidFill>
                      <a:srgbClr val="343D46"/>
                    </a:solidFill>
                    <a:latin typeface="Eudoxus Sans Medium" pitchFamily="2" charset="0"/>
                    <a:cs typeface="Eudoxus Sans Medium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(</m:t>
                    </m:r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𝐴𝐵𝐶</m:t>
                    </m:r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)(</m:t>
                    </m:r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𝐷𝐸</m:t>
                    </m:r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)=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1371F3-EA8F-475C-AFBE-FC28D1D23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646" y="3424914"/>
                <a:ext cx="6044734" cy="523220"/>
              </a:xfrm>
              <a:prstGeom prst="rect">
                <a:avLst/>
              </a:prstGeom>
              <a:blipFill>
                <a:blip r:embed="rId7"/>
                <a:stretch>
                  <a:fillRect l="-2119" t="-13953" b="-302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0EFAE2-26CF-4B0D-A1E3-51186D4EDA1A}"/>
                  </a:ext>
                </a:extLst>
              </p:cNvPr>
              <p:cNvSpPr txBox="1"/>
              <p:nvPr/>
            </p:nvSpPr>
            <p:spPr>
              <a:xfrm>
                <a:off x="257221" y="2318941"/>
                <a:ext cx="76624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>
                    <a:latin typeface="Eudoxus Sans Medium" pitchFamily="2" charset="0"/>
                    <a:cs typeface="Eudoxus Sans Medium" pitchFamily="2" charset="0"/>
                  </a:rPr>
                  <a:t>min cost to compute</a:t>
                </a:r>
                <a:r>
                  <a:rPr lang="fr-FR" sz="2800">
                    <a:solidFill>
                      <a:srgbClr val="343D46"/>
                    </a:solidFill>
                    <a:latin typeface="Eudoxus Sans Medium" pitchFamily="2" charset="0"/>
                    <a:cs typeface="Eudoxus Sans Medium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𝐴𝐵𝐶𝐷𝐸</m:t>
                    </m:r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min</m:t>
                    </m:r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Eudoxus Sans Medium" pitchFamily="2" charset="0"/>
                      </a:rPr>
                      <m:t>⁡(</m:t>
                    </m:r>
                  </m:oMath>
                </a14:m>
                <a:endParaRPr lang="fr-FR" sz="2800" dirty="0">
                  <a:latin typeface="Eudoxus Sans Medium" pitchFamily="2" charset="0"/>
                  <a:cs typeface="Eudoxus Sans Medium" pitchFamily="2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00EFAE2-26CF-4B0D-A1E3-51186D4ED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21" y="2318941"/>
                <a:ext cx="7662459" cy="523220"/>
              </a:xfrm>
              <a:prstGeom prst="rect">
                <a:avLst/>
              </a:prstGeom>
              <a:blipFill>
                <a:blip r:embed="rId8"/>
                <a:stretch>
                  <a:fillRect l="-1591" t="-12791" b="-302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C6FBE9A-0745-46B8-ACF5-ED8F96ADBF38}"/>
              </a:ext>
            </a:extLst>
          </p:cNvPr>
          <p:cNvSpPr txBox="1"/>
          <p:nvPr/>
        </p:nvSpPr>
        <p:spPr>
          <a:xfrm>
            <a:off x="11649667" y="2361160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,</a:t>
            </a:r>
            <a:endParaRPr lang="fr-FR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02F0B2-6209-4EBC-927E-828A22AF19C3}"/>
              </a:ext>
            </a:extLst>
          </p:cNvPr>
          <p:cNvSpPr txBox="1"/>
          <p:nvPr/>
        </p:nvSpPr>
        <p:spPr>
          <a:xfrm>
            <a:off x="11649667" y="2894378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,</a:t>
            </a:r>
            <a:endParaRPr lang="fr-FR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A52D72-6C58-4067-BBAF-2271F88EAB7A}"/>
              </a:ext>
            </a:extLst>
          </p:cNvPr>
          <p:cNvSpPr txBox="1"/>
          <p:nvPr/>
        </p:nvSpPr>
        <p:spPr>
          <a:xfrm>
            <a:off x="11649667" y="3487227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,</a:t>
            </a:r>
            <a:endParaRPr lang="fr-FR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3FD170-F6CF-4E6B-B724-1119EDC6CFC1}"/>
              </a:ext>
            </a:extLst>
          </p:cNvPr>
          <p:cNvSpPr txBox="1"/>
          <p:nvPr/>
        </p:nvSpPr>
        <p:spPr>
          <a:xfrm>
            <a:off x="11649667" y="3989302"/>
            <a:ext cx="22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/>
              <a:t>)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4182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/>
              <p:nvPr/>
            </p:nvSpPr>
            <p:spPr>
              <a:xfrm>
                <a:off x="1071137" y="2921169"/>
                <a:ext cx="10523650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66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37" y="2921169"/>
                <a:ext cx="10523650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33137681-6691-4AAD-9A49-EE0690C4B1EB}"/>
              </a:ext>
            </a:extLst>
          </p:cNvPr>
          <p:cNvSpPr/>
          <p:nvPr/>
        </p:nvSpPr>
        <p:spPr>
          <a:xfrm rot="16200000">
            <a:off x="5892802" y="-859430"/>
            <a:ext cx="406400" cy="9998925"/>
          </a:xfrm>
          <a:prstGeom prst="leftBrace">
            <a:avLst>
              <a:gd name="adj1" fmla="val 43740"/>
              <a:gd name="adj2" fmla="val 50000"/>
            </a:avLst>
          </a:prstGeom>
          <a:ln w="19050">
            <a:solidFill>
              <a:srgbClr val="EC5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D51243-7B09-4893-80FE-CBFA8C40F91D}"/>
                  </a:ext>
                </a:extLst>
              </p:cNvPr>
              <p:cNvSpPr txBox="1"/>
              <p:nvPr/>
            </p:nvSpPr>
            <p:spPr>
              <a:xfrm>
                <a:off x="5891039" y="4305302"/>
                <a:ext cx="79092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D51243-7B09-4893-80FE-CBFA8C40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039" y="4305302"/>
                <a:ext cx="79092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1711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/>
              <p:nvPr/>
            </p:nvSpPr>
            <p:spPr>
              <a:xfrm>
                <a:off x="1071137" y="2921169"/>
                <a:ext cx="10523650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66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37" y="2921169"/>
                <a:ext cx="10523650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49F9D784-28A6-4BA5-AB52-3E72ED70F275}"/>
              </a:ext>
            </a:extLst>
          </p:cNvPr>
          <p:cNvSpPr/>
          <p:nvPr/>
        </p:nvSpPr>
        <p:spPr bwMode="auto">
          <a:xfrm>
            <a:off x="1185437" y="4038600"/>
            <a:ext cx="770363" cy="419100"/>
          </a:xfrm>
          <a:prstGeom prst="triangle">
            <a:avLst/>
          </a:prstGeom>
          <a:solidFill>
            <a:srgbClr val="33CCFF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7C76C51-4DA1-443F-8160-83798109B637}"/>
              </a:ext>
            </a:extLst>
          </p:cNvPr>
          <p:cNvSpPr/>
          <p:nvPr/>
        </p:nvSpPr>
        <p:spPr bwMode="auto">
          <a:xfrm>
            <a:off x="9808737" y="4038600"/>
            <a:ext cx="770363" cy="419100"/>
          </a:xfrm>
          <a:prstGeom prst="triangle">
            <a:avLst/>
          </a:prstGeom>
          <a:solidFill>
            <a:srgbClr val="F9AE57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B076E-9EA4-4B4A-9D11-B345545D938B}"/>
              </a:ext>
            </a:extLst>
          </p:cNvPr>
          <p:cNvSpPr txBox="1"/>
          <p:nvPr/>
        </p:nvSpPr>
        <p:spPr>
          <a:xfrm>
            <a:off x="1272168" y="4559468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33CCFF"/>
                </a:solidFill>
              </a:rPr>
              <a:t>i</a:t>
            </a:r>
            <a:endParaRPr lang="fr-FR" sz="4400" dirty="0">
              <a:solidFill>
                <a:srgbClr val="33CC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73F0F-2B6E-4FF7-A4A7-8A268425E337}"/>
              </a:ext>
            </a:extLst>
          </p:cNvPr>
          <p:cNvSpPr txBox="1"/>
          <p:nvPr/>
        </p:nvSpPr>
        <p:spPr>
          <a:xfrm>
            <a:off x="9895468" y="4559468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F9AE57"/>
                </a:solidFill>
              </a:rPr>
              <a:t>j</a:t>
            </a:r>
            <a:endParaRPr lang="fr-FR" sz="4400" dirty="0">
              <a:solidFill>
                <a:srgbClr val="F9AE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9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/>
              <p:nvPr/>
            </p:nvSpPr>
            <p:spPr>
              <a:xfrm>
                <a:off x="1071137" y="2921169"/>
                <a:ext cx="10523650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66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37" y="2921169"/>
                <a:ext cx="10523650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49F9D784-28A6-4BA5-AB52-3E72ED70F275}"/>
              </a:ext>
            </a:extLst>
          </p:cNvPr>
          <p:cNvSpPr/>
          <p:nvPr/>
        </p:nvSpPr>
        <p:spPr bwMode="auto">
          <a:xfrm>
            <a:off x="1185437" y="4038600"/>
            <a:ext cx="770363" cy="419100"/>
          </a:xfrm>
          <a:prstGeom prst="triangle">
            <a:avLst/>
          </a:prstGeom>
          <a:solidFill>
            <a:srgbClr val="33CCFF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7C76C51-4DA1-443F-8160-83798109B637}"/>
              </a:ext>
            </a:extLst>
          </p:cNvPr>
          <p:cNvSpPr/>
          <p:nvPr/>
        </p:nvSpPr>
        <p:spPr bwMode="auto">
          <a:xfrm>
            <a:off x="9808737" y="4038600"/>
            <a:ext cx="770363" cy="419100"/>
          </a:xfrm>
          <a:prstGeom prst="triangle">
            <a:avLst/>
          </a:prstGeom>
          <a:solidFill>
            <a:srgbClr val="F9AE57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B076E-9EA4-4B4A-9D11-B345545D938B}"/>
              </a:ext>
            </a:extLst>
          </p:cNvPr>
          <p:cNvSpPr txBox="1"/>
          <p:nvPr/>
        </p:nvSpPr>
        <p:spPr>
          <a:xfrm>
            <a:off x="1272168" y="4559468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33CCFF"/>
                </a:solidFill>
              </a:rPr>
              <a:t>i</a:t>
            </a:r>
            <a:endParaRPr lang="fr-FR" sz="4400" dirty="0">
              <a:solidFill>
                <a:srgbClr val="33CC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73F0F-2B6E-4FF7-A4A7-8A268425E337}"/>
              </a:ext>
            </a:extLst>
          </p:cNvPr>
          <p:cNvSpPr txBox="1"/>
          <p:nvPr/>
        </p:nvSpPr>
        <p:spPr>
          <a:xfrm>
            <a:off x="9895468" y="4559468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F9AE57"/>
                </a:solidFill>
              </a:rPr>
              <a:t>j</a:t>
            </a:r>
            <a:endParaRPr lang="fr-FR" sz="4400" dirty="0">
              <a:solidFill>
                <a:srgbClr val="F9AE57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382A677-E011-4CA9-9977-C073E7246929}"/>
              </a:ext>
            </a:extLst>
          </p:cNvPr>
          <p:cNvSpPr/>
          <p:nvPr/>
        </p:nvSpPr>
        <p:spPr bwMode="auto">
          <a:xfrm>
            <a:off x="4335037" y="4038600"/>
            <a:ext cx="770363" cy="419100"/>
          </a:xfrm>
          <a:prstGeom prst="triangle">
            <a:avLst/>
          </a:prstGeom>
          <a:solidFill>
            <a:srgbClr val="8690FA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60316A-BB14-454A-B049-2FA095C7099D}"/>
              </a:ext>
            </a:extLst>
          </p:cNvPr>
          <p:cNvSpPr txBox="1"/>
          <p:nvPr/>
        </p:nvSpPr>
        <p:spPr>
          <a:xfrm>
            <a:off x="4421768" y="4559468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8690FA"/>
                </a:solidFill>
              </a:rPr>
              <a:t>k</a:t>
            </a:r>
            <a:endParaRPr lang="fr-FR" sz="4400" dirty="0">
              <a:solidFill>
                <a:srgbClr val="8690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99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/>
              <p:nvPr/>
            </p:nvSpPr>
            <p:spPr>
              <a:xfrm>
                <a:off x="1071137" y="2005781"/>
                <a:ext cx="10523650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66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37" y="2005781"/>
                <a:ext cx="10523650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49F9D784-28A6-4BA5-AB52-3E72ED70F275}"/>
              </a:ext>
            </a:extLst>
          </p:cNvPr>
          <p:cNvSpPr/>
          <p:nvPr/>
        </p:nvSpPr>
        <p:spPr bwMode="auto">
          <a:xfrm>
            <a:off x="1185437" y="3123212"/>
            <a:ext cx="770363" cy="419100"/>
          </a:xfrm>
          <a:prstGeom prst="triangle">
            <a:avLst/>
          </a:prstGeom>
          <a:solidFill>
            <a:srgbClr val="33CCFF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7C76C51-4DA1-443F-8160-83798109B637}"/>
              </a:ext>
            </a:extLst>
          </p:cNvPr>
          <p:cNvSpPr/>
          <p:nvPr/>
        </p:nvSpPr>
        <p:spPr bwMode="auto">
          <a:xfrm>
            <a:off x="9808737" y="3123212"/>
            <a:ext cx="770363" cy="419100"/>
          </a:xfrm>
          <a:prstGeom prst="triangle">
            <a:avLst/>
          </a:prstGeom>
          <a:solidFill>
            <a:srgbClr val="F9AE57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B076E-9EA4-4B4A-9D11-B345545D938B}"/>
              </a:ext>
            </a:extLst>
          </p:cNvPr>
          <p:cNvSpPr txBox="1"/>
          <p:nvPr/>
        </p:nvSpPr>
        <p:spPr>
          <a:xfrm>
            <a:off x="1272168" y="3644080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33CCFF"/>
                </a:solidFill>
              </a:rPr>
              <a:t>i</a:t>
            </a:r>
            <a:endParaRPr lang="fr-FR" sz="4400" dirty="0">
              <a:solidFill>
                <a:srgbClr val="33CC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73F0F-2B6E-4FF7-A4A7-8A268425E337}"/>
              </a:ext>
            </a:extLst>
          </p:cNvPr>
          <p:cNvSpPr txBox="1"/>
          <p:nvPr/>
        </p:nvSpPr>
        <p:spPr>
          <a:xfrm>
            <a:off x="9895468" y="3644080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F9AE57"/>
                </a:solidFill>
              </a:rPr>
              <a:t>j</a:t>
            </a:r>
            <a:endParaRPr lang="fr-FR" sz="4400" dirty="0">
              <a:solidFill>
                <a:srgbClr val="F9AE57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382A677-E011-4CA9-9977-C073E7246929}"/>
              </a:ext>
            </a:extLst>
          </p:cNvPr>
          <p:cNvSpPr/>
          <p:nvPr/>
        </p:nvSpPr>
        <p:spPr bwMode="auto">
          <a:xfrm>
            <a:off x="4335037" y="3123212"/>
            <a:ext cx="770363" cy="419100"/>
          </a:xfrm>
          <a:prstGeom prst="triangle">
            <a:avLst/>
          </a:prstGeom>
          <a:solidFill>
            <a:srgbClr val="8690FA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60316A-BB14-454A-B049-2FA095C7099D}"/>
              </a:ext>
            </a:extLst>
          </p:cNvPr>
          <p:cNvSpPr txBox="1"/>
          <p:nvPr/>
        </p:nvSpPr>
        <p:spPr>
          <a:xfrm>
            <a:off x="4421768" y="3644080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8690FA"/>
                </a:solidFill>
              </a:rPr>
              <a:t>k</a:t>
            </a:r>
            <a:endParaRPr lang="fr-FR" sz="4400" dirty="0">
              <a:solidFill>
                <a:srgbClr val="8690FA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D11B55-6765-408B-9B29-0DABF2E0E52C}"/>
              </a:ext>
            </a:extLst>
          </p:cNvPr>
          <p:cNvSpPr/>
          <p:nvPr/>
        </p:nvSpPr>
        <p:spPr bwMode="auto">
          <a:xfrm>
            <a:off x="1071137" y="2005780"/>
            <a:ext cx="4186664" cy="1117431"/>
          </a:xfrm>
          <a:prstGeom prst="roundRect">
            <a:avLst>
              <a:gd name="adj" fmla="val 11007"/>
            </a:avLst>
          </a:prstGeom>
          <a:solidFill>
            <a:srgbClr val="33CCFF">
              <a:alpha val="20000"/>
            </a:srgbClr>
          </a:solidFill>
          <a:ln w="28575">
            <a:solidFill>
              <a:srgbClr val="33CC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B1514-BD04-49ED-A42D-9C5176627AA3}"/>
              </a:ext>
            </a:extLst>
          </p:cNvPr>
          <p:cNvSpPr txBox="1"/>
          <p:nvPr/>
        </p:nvSpPr>
        <p:spPr>
          <a:xfrm>
            <a:off x="2472319" y="1283081"/>
            <a:ext cx="13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>
                <a:solidFill>
                  <a:srgbClr val="33CCFF"/>
                </a:solidFill>
                <a:latin typeface="Eudoxus Sans" pitchFamily="2" charset="0"/>
                <a:cs typeface="Eudoxus Sans" pitchFamily="2" charset="0"/>
              </a:rPr>
              <a:t>left</a:t>
            </a:r>
            <a:endParaRPr lang="fr-FR" sz="3600" dirty="0">
              <a:solidFill>
                <a:srgbClr val="33CCFF"/>
              </a:solidFill>
              <a:latin typeface="Eudoxus Sans" pitchFamily="2" charset="0"/>
              <a:cs typeface="Eudoxus San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0A494F-39CF-40D4-818C-51E39F9CA76C}"/>
                  </a:ext>
                </a:extLst>
              </p:cNvPr>
              <p:cNvSpPr txBox="1"/>
              <p:nvPr/>
            </p:nvSpPr>
            <p:spPr>
              <a:xfrm>
                <a:off x="525477" y="4643457"/>
                <a:ext cx="5465214" cy="1896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4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4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4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fr-FR" sz="4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4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4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[0]∗</m:t>
                      </m:r>
                      <m:sSub>
                        <m:sSubPr>
                          <m:ctrlPr>
                            <a:rPr lang="fr-FR" sz="4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4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[1]∗</m:t>
                      </m:r>
                      <m:sSub>
                        <m:sSubPr>
                          <m:ctrlPr>
                            <a:rPr lang="fr-FR" sz="4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4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0A494F-39CF-40D4-818C-51E39F9CA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7" y="4643457"/>
                <a:ext cx="5465214" cy="1896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804CC7B-AA09-4706-9672-D0BD86235C63}"/>
              </a:ext>
            </a:extLst>
          </p:cNvPr>
          <p:cNvSpPr txBox="1"/>
          <p:nvPr/>
        </p:nvSpPr>
        <p:spPr>
          <a:xfrm>
            <a:off x="6934200" y="4745224"/>
            <a:ext cx="500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>
                <a:latin typeface="Inter" panose="020B0502030000000004" pitchFamily="34" charset="0"/>
                <a:ea typeface="Inter" panose="020B0502030000000004" pitchFamily="34" charset="0"/>
              </a:rPr>
              <a:t>min cost of computing left part</a:t>
            </a:r>
            <a:endParaRPr lang="fr-FR" sz="2400" b="1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DD0996-16BE-48A7-A4B0-E5548CAF7D77}"/>
              </a:ext>
            </a:extLst>
          </p:cNvPr>
          <p:cNvCxnSpPr>
            <a:cxnSpLocks/>
          </p:cNvCxnSpPr>
          <p:nvPr/>
        </p:nvCxnSpPr>
        <p:spPr>
          <a:xfrm flipH="1">
            <a:off x="2997200" y="4978747"/>
            <a:ext cx="41808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97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/>
              <p:nvPr/>
            </p:nvSpPr>
            <p:spPr>
              <a:xfrm>
                <a:off x="1071137" y="2005781"/>
                <a:ext cx="10523650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66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37" y="2005781"/>
                <a:ext cx="10523650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49F9D784-28A6-4BA5-AB52-3E72ED70F275}"/>
              </a:ext>
            </a:extLst>
          </p:cNvPr>
          <p:cNvSpPr/>
          <p:nvPr/>
        </p:nvSpPr>
        <p:spPr bwMode="auto">
          <a:xfrm>
            <a:off x="1185437" y="3123212"/>
            <a:ext cx="770363" cy="419100"/>
          </a:xfrm>
          <a:prstGeom prst="triangle">
            <a:avLst/>
          </a:prstGeom>
          <a:solidFill>
            <a:srgbClr val="33CCFF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7C76C51-4DA1-443F-8160-83798109B637}"/>
              </a:ext>
            </a:extLst>
          </p:cNvPr>
          <p:cNvSpPr/>
          <p:nvPr/>
        </p:nvSpPr>
        <p:spPr bwMode="auto">
          <a:xfrm>
            <a:off x="9808737" y="3123212"/>
            <a:ext cx="770363" cy="419100"/>
          </a:xfrm>
          <a:prstGeom prst="triangle">
            <a:avLst/>
          </a:prstGeom>
          <a:solidFill>
            <a:srgbClr val="F9AE57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B076E-9EA4-4B4A-9D11-B345545D938B}"/>
              </a:ext>
            </a:extLst>
          </p:cNvPr>
          <p:cNvSpPr txBox="1"/>
          <p:nvPr/>
        </p:nvSpPr>
        <p:spPr>
          <a:xfrm>
            <a:off x="1272168" y="3644080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33CCFF"/>
                </a:solidFill>
              </a:rPr>
              <a:t>i</a:t>
            </a:r>
            <a:endParaRPr lang="fr-FR" sz="4400" dirty="0">
              <a:solidFill>
                <a:srgbClr val="33CC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73F0F-2B6E-4FF7-A4A7-8A268425E337}"/>
              </a:ext>
            </a:extLst>
          </p:cNvPr>
          <p:cNvSpPr txBox="1"/>
          <p:nvPr/>
        </p:nvSpPr>
        <p:spPr>
          <a:xfrm>
            <a:off x="9895468" y="3644080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F9AE57"/>
                </a:solidFill>
              </a:rPr>
              <a:t>j</a:t>
            </a:r>
            <a:endParaRPr lang="fr-FR" sz="4400" dirty="0">
              <a:solidFill>
                <a:srgbClr val="F9AE57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382A677-E011-4CA9-9977-C073E7246929}"/>
              </a:ext>
            </a:extLst>
          </p:cNvPr>
          <p:cNvSpPr/>
          <p:nvPr/>
        </p:nvSpPr>
        <p:spPr bwMode="auto">
          <a:xfrm>
            <a:off x="4335037" y="3123212"/>
            <a:ext cx="770363" cy="419100"/>
          </a:xfrm>
          <a:prstGeom prst="triangle">
            <a:avLst/>
          </a:prstGeom>
          <a:solidFill>
            <a:srgbClr val="8690FA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60316A-BB14-454A-B049-2FA095C7099D}"/>
              </a:ext>
            </a:extLst>
          </p:cNvPr>
          <p:cNvSpPr txBox="1"/>
          <p:nvPr/>
        </p:nvSpPr>
        <p:spPr>
          <a:xfrm>
            <a:off x="4421768" y="3644080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8690FA"/>
                </a:solidFill>
              </a:rPr>
              <a:t>k</a:t>
            </a:r>
            <a:endParaRPr lang="fr-FR" sz="4400" dirty="0">
              <a:solidFill>
                <a:srgbClr val="8690FA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D11B55-6765-408B-9B29-0DABF2E0E52C}"/>
              </a:ext>
            </a:extLst>
          </p:cNvPr>
          <p:cNvSpPr/>
          <p:nvPr/>
        </p:nvSpPr>
        <p:spPr bwMode="auto">
          <a:xfrm>
            <a:off x="1071137" y="2005780"/>
            <a:ext cx="4186664" cy="1117431"/>
          </a:xfrm>
          <a:prstGeom prst="roundRect">
            <a:avLst>
              <a:gd name="adj" fmla="val 11007"/>
            </a:avLst>
          </a:prstGeom>
          <a:solidFill>
            <a:srgbClr val="33CCFF">
              <a:alpha val="20000"/>
            </a:srgbClr>
          </a:solidFill>
          <a:ln w="28575">
            <a:solidFill>
              <a:srgbClr val="33CC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B864AA-99CB-402F-8FE0-CAD509E0BDC3}"/>
              </a:ext>
            </a:extLst>
          </p:cNvPr>
          <p:cNvSpPr/>
          <p:nvPr/>
        </p:nvSpPr>
        <p:spPr bwMode="auto">
          <a:xfrm>
            <a:off x="5316111" y="2005780"/>
            <a:ext cx="5804752" cy="1117431"/>
          </a:xfrm>
          <a:prstGeom prst="roundRect">
            <a:avLst>
              <a:gd name="adj" fmla="val 11007"/>
            </a:avLst>
          </a:prstGeom>
          <a:solidFill>
            <a:srgbClr val="F9AE57">
              <a:alpha val="20000"/>
            </a:srgbClr>
          </a:solidFill>
          <a:ln w="28575">
            <a:solidFill>
              <a:srgbClr val="F9AE57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B1514-BD04-49ED-A42D-9C5176627AA3}"/>
              </a:ext>
            </a:extLst>
          </p:cNvPr>
          <p:cNvSpPr txBox="1"/>
          <p:nvPr/>
        </p:nvSpPr>
        <p:spPr>
          <a:xfrm>
            <a:off x="2472319" y="1283081"/>
            <a:ext cx="13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>
                <a:solidFill>
                  <a:srgbClr val="33CCFF"/>
                </a:solidFill>
                <a:latin typeface="Eudoxus Sans" pitchFamily="2" charset="0"/>
                <a:cs typeface="Eudoxus Sans" pitchFamily="2" charset="0"/>
              </a:rPr>
              <a:t>left</a:t>
            </a:r>
            <a:endParaRPr lang="fr-FR" sz="3600" dirty="0">
              <a:solidFill>
                <a:srgbClr val="33CCFF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F15D0-AC74-467C-8888-C5F3D27FA00D}"/>
              </a:ext>
            </a:extLst>
          </p:cNvPr>
          <p:cNvSpPr txBox="1"/>
          <p:nvPr/>
        </p:nvSpPr>
        <p:spPr>
          <a:xfrm>
            <a:off x="7526337" y="1283081"/>
            <a:ext cx="13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>
                <a:solidFill>
                  <a:srgbClr val="F9AE57"/>
                </a:solidFill>
                <a:latin typeface="Eudoxus Sans" pitchFamily="2" charset="0"/>
                <a:cs typeface="Eudoxus Sans" pitchFamily="2" charset="0"/>
              </a:rPr>
              <a:t>right</a:t>
            </a:r>
            <a:endParaRPr lang="fr-FR" sz="3600" dirty="0">
              <a:solidFill>
                <a:srgbClr val="F9AE57"/>
              </a:solidFill>
              <a:latin typeface="Eudoxus Sans" pitchFamily="2" charset="0"/>
              <a:cs typeface="Eudoxus San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0A494F-39CF-40D4-818C-51E39F9CA76C}"/>
                  </a:ext>
                </a:extLst>
              </p:cNvPr>
              <p:cNvSpPr txBox="1"/>
              <p:nvPr/>
            </p:nvSpPr>
            <p:spPr>
              <a:xfrm>
                <a:off x="525477" y="4643457"/>
                <a:ext cx="5465214" cy="1896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4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4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[0]∗</m:t>
                      </m:r>
                      <m:sSub>
                        <m:sSubPr>
                          <m:ctrlPr>
                            <a:rPr lang="fr-FR" sz="4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4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[1]∗</m:t>
                      </m:r>
                      <m:sSub>
                        <m:sSubPr>
                          <m:ctrlPr>
                            <a:rPr lang="fr-FR" sz="4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solidFill>
                                <a:srgbClr val="343D4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4000" b="0" i="1" smtClean="0">
                          <a:solidFill>
                            <a:srgbClr val="343D46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0A494F-39CF-40D4-818C-51E39F9CA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7" y="4643457"/>
                <a:ext cx="5465214" cy="1896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804CC7B-AA09-4706-9672-D0BD86235C63}"/>
              </a:ext>
            </a:extLst>
          </p:cNvPr>
          <p:cNvSpPr txBox="1"/>
          <p:nvPr/>
        </p:nvSpPr>
        <p:spPr>
          <a:xfrm>
            <a:off x="6934200" y="4745224"/>
            <a:ext cx="500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>
                <a:latin typeface="Inter" panose="020B0502030000000004" pitchFamily="34" charset="0"/>
                <a:ea typeface="Inter" panose="020B0502030000000004" pitchFamily="34" charset="0"/>
              </a:rPr>
              <a:t>min cost of computing left part</a:t>
            </a:r>
            <a:endParaRPr lang="fr-FR" sz="2400" b="1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65B4EF-CF29-46DA-B5EC-D50FF3B6CCE2}"/>
              </a:ext>
            </a:extLst>
          </p:cNvPr>
          <p:cNvSpPr txBox="1"/>
          <p:nvPr/>
        </p:nvSpPr>
        <p:spPr>
          <a:xfrm>
            <a:off x="6934200" y="5360736"/>
            <a:ext cx="500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>
                <a:latin typeface="Inter" panose="020B0502030000000004" pitchFamily="34" charset="0"/>
                <a:ea typeface="Inter" panose="020B0502030000000004" pitchFamily="34" charset="0"/>
              </a:rPr>
              <a:t>min cost of computing right part</a:t>
            </a:r>
            <a:endParaRPr lang="fr-FR" sz="2400" b="1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DD0996-16BE-48A7-A4B0-E5548CAF7D77}"/>
              </a:ext>
            </a:extLst>
          </p:cNvPr>
          <p:cNvCxnSpPr>
            <a:cxnSpLocks/>
          </p:cNvCxnSpPr>
          <p:nvPr/>
        </p:nvCxnSpPr>
        <p:spPr>
          <a:xfrm flipH="1">
            <a:off x="2997200" y="4978747"/>
            <a:ext cx="41808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869D8C-5BAF-419C-8E3C-5CE51E99C997}"/>
              </a:ext>
            </a:extLst>
          </p:cNvPr>
          <p:cNvCxnSpPr>
            <a:cxnSpLocks/>
          </p:cNvCxnSpPr>
          <p:nvPr/>
        </p:nvCxnSpPr>
        <p:spPr>
          <a:xfrm flipH="1">
            <a:off x="4421768" y="5601047"/>
            <a:ext cx="2512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144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/>
              <p:nvPr/>
            </p:nvSpPr>
            <p:spPr>
              <a:xfrm>
                <a:off x="1071137" y="2005781"/>
                <a:ext cx="10523650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66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37" y="2005781"/>
                <a:ext cx="10523650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49F9D784-28A6-4BA5-AB52-3E72ED70F275}"/>
              </a:ext>
            </a:extLst>
          </p:cNvPr>
          <p:cNvSpPr/>
          <p:nvPr/>
        </p:nvSpPr>
        <p:spPr bwMode="auto">
          <a:xfrm>
            <a:off x="1185437" y="3123212"/>
            <a:ext cx="770363" cy="419100"/>
          </a:xfrm>
          <a:prstGeom prst="triangle">
            <a:avLst/>
          </a:prstGeom>
          <a:solidFill>
            <a:srgbClr val="33CCFF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7C76C51-4DA1-443F-8160-83798109B637}"/>
              </a:ext>
            </a:extLst>
          </p:cNvPr>
          <p:cNvSpPr/>
          <p:nvPr/>
        </p:nvSpPr>
        <p:spPr bwMode="auto">
          <a:xfrm>
            <a:off x="9808737" y="3123212"/>
            <a:ext cx="770363" cy="419100"/>
          </a:xfrm>
          <a:prstGeom prst="triangle">
            <a:avLst/>
          </a:prstGeom>
          <a:solidFill>
            <a:srgbClr val="F9AE57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B076E-9EA4-4B4A-9D11-B345545D938B}"/>
              </a:ext>
            </a:extLst>
          </p:cNvPr>
          <p:cNvSpPr txBox="1"/>
          <p:nvPr/>
        </p:nvSpPr>
        <p:spPr>
          <a:xfrm>
            <a:off x="1272168" y="3644080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33CCFF"/>
                </a:solidFill>
              </a:rPr>
              <a:t>i</a:t>
            </a:r>
            <a:endParaRPr lang="fr-FR" sz="4400" dirty="0">
              <a:solidFill>
                <a:srgbClr val="33CC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73F0F-2B6E-4FF7-A4A7-8A268425E337}"/>
              </a:ext>
            </a:extLst>
          </p:cNvPr>
          <p:cNvSpPr txBox="1"/>
          <p:nvPr/>
        </p:nvSpPr>
        <p:spPr>
          <a:xfrm>
            <a:off x="9895468" y="3644080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F9AE57"/>
                </a:solidFill>
              </a:rPr>
              <a:t>j</a:t>
            </a:r>
            <a:endParaRPr lang="fr-FR" sz="4400" dirty="0">
              <a:solidFill>
                <a:srgbClr val="F9AE57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382A677-E011-4CA9-9977-C073E7246929}"/>
              </a:ext>
            </a:extLst>
          </p:cNvPr>
          <p:cNvSpPr/>
          <p:nvPr/>
        </p:nvSpPr>
        <p:spPr bwMode="auto">
          <a:xfrm>
            <a:off x="4335037" y="3123212"/>
            <a:ext cx="770363" cy="419100"/>
          </a:xfrm>
          <a:prstGeom prst="triangle">
            <a:avLst/>
          </a:prstGeom>
          <a:solidFill>
            <a:srgbClr val="8690FA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60316A-BB14-454A-B049-2FA095C7099D}"/>
              </a:ext>
            </a:extLst>
          </p:cNvPr>
          <p:cNvSpPr txBox="1"/>
          <p:nvPr/>
        </p:nvSpPr>
        <p:spPr>
          <a:xfrm>
            <a:off x="4421768" y="3644080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8690FA"/>
                </a:solidFill>
              </a:rPr>
              <a:t>k</a:t>
            </a:r>
            <a:endParaRPr lang="fr-FR" sz="4400" dirty="0">
              <a:solidFill>
                <a:srgbClr val="8690FA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D11B55-6765-408B-9B29-0DABF2E0E52C}"/>
              </a:ext>
            </a:extLst>
          </p:cNvPr>
          <p:cNvSpPr/>
          <p:nvPr/>
        </p:nvSpPr>
        <p:spPr bwMode="auto">
          <a:xfrm>
            <a:off x="1071137" y="2005780"/>
            <a:ext cx="4186664" cy="1117431"/>
          </a:xfrm>
          <a:prstGeom prst="roundRect">
            <a:avLst>
              <a:gd name="adj" fmla="val 11007"/>
            </a:avLst>
          </a:prstGeom>
          <a:solidFill>
            <a:srgbClr val="33CCFF">
              <a:alpha val="20000"/>
            </a:srgbClr>
          </a:solidFill>
          <a:ln w="28575">
            <a:solidFill>
              <a:srgbClr val="33CC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B864AA-99CB-402F-8FE0-CAD509E0BDC3}"/>
              </a:ext>
            </a:extLst>
          </p:cNvPr>
          <p:cNvSpPr/>
          <p:nvPr/>
        </p:nvSpPr>
        <p:spPr bwMode="auto">
          <a:xfrm>
            <a:off x="5316111" y="2005780"/>
            <a:ext cx="5804752" cy="1117431"/>
          </a:xfrm>
          <a:prstGeom prst="roundRect">
            <a:avLst>
              <a:gd name="adj" fmla="val 11007"/>
            </a:avLst>
          </a:prstGeom>
          <a:solidFill>
            <a:srgbClr val="F9AE57">
              <a:alpha val="20000"/>
            </a:srgbClr>
          </a:solidFill>
          <a:ln w="28575">
            <a:solidFill>
              <a:srgbClr val="F9AE57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B1514-BD04-49ED-A42D-9C5176627AA3}"/>
              </a:ext>
            </a:extLst>
          </p:cNvPr>
          <p:cNvSpPr txBox="1"/>
          <p:nvPr/>
        </p:nvSpPr>
        <p:spPr>
          <a:xfrm>
            <a:off x="2472319" y="1283081"/>
            <a:ext cx="13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>
                <a:solidFill>
                  <a:srgbClr val="33CCFF"/>
                </a:solidFill>
                <a:latin typeface="Eudoxus Sans" pitchFamily="2" charset="0"/>
                <a:cs typeface="Eudoxus Sans" pitchFamily="2" charset="0"/>
              </a:rPr>
              <a:t>left</a:t>
            </a:r>
            <a:endParaRPr lang="fr-FR" sz="3600" dirty="0">
              <a:solidFill>
                <a:srgbClr val="33CCFF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F15D0-AC74-467C-8888-C5F3D27FA00D}"/>
              </a:ext>
            </a:extLst>
          </p:cNvPr>
          <p:cNvSpPr txBox="1"/>
          <p:nvPr/>
        </p:nvSpPr>
        <p:spPr>
          <a:xfrm>
            <a:off x="7526337" y="1283081"/>
            <a:ext cx="13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>
                <a:solidFill>
                  <a:srgbClr val="F9AE57"/>
                </a:solidFill>
                <a:latin typeface="Eudoxus Sans" pitchFamily="2" charset="0"/>
                <a:cs typeface="Eudoxus Sans" pitchFamily="2" charset="0"/>
              </a:rPr>
              <a:t>right</a:t>
            </a:r>
            <a:endParaRPr lang="fr-FR" sz="3600" dirty="0">
              <a:solidFill>
                <a:srgbClr val="F9AE57"/>
              </a:solidFill>
              <a:latin typeface="Eudoxus Sans" pitchFamily="2" charset="0"/>
              <a:cs typeface="Eudoxus San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0A494F-39CF-40D4-818C-51E39F9CA76C}"/>
                  </a:ext>
                </a:extLst>
              </p:cNvPr>
              <p:cNvSpPr txBox="1"/>
              <p:nvPr/>
            </p:nvSpPr>
            <p:spPr>
              <a:xfrm>
                <a:off x="525477" y="4643457"/>
                <a:ext cx="5465214" cy="1896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[0]∗</m:t>
                      </m:r>
                      <m:sSub>
                        <m:sSub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[1]∗</m:t>
                      </m:r>
                      <m:sSub>
                        <m:sSub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0A494F-39CF-40D4-818C-51E39F9CA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7" y="4643457"/>
                <a:ext cx="5465214" cy="1896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804CC7B-AA09-4706-9672-D0BD86235C63}"/>
              </a:ext>
            </a:extLst>
          </p:cNvPr>
          <p:cNvSpPr txBox="1"/>
          <p:nvPr/>
        </p:nvSpPr>
        <p:spPr>
          <a:xfrm>
            <a:off x="6934200" y="4745224"/>
            <a:ext cx="500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>
                <a:latin typeface="Inter" panose="020B0502030000000004" pitchFamily="34" charset="0"/>
                <a:ea typeface="Inter" panose="020B0502030000000004" pitchFamily="34" charset="0"/>
              </a:rPr>
              <a:t>min cost of computing left part</a:t>
            </a:r>
            <a:endParaRPr lang="fr-FR" sz="2400" b="1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65B4EF-CF29-46DA-B5EC-D50FF3B6CCE2}"/>
              </a:ext>
            </a:extLst>
          </p:cNvPr>
          <p:cNvSpPr txBox="1"/>
          <p:nvPr/>
        </p:nvSpPr>
        <p:spPr>
          <a:xfrm>
            <a:off x="6934200" y="5360736"/>
            <a:ext cx="500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>
                <a:latin typeface="Inter" panose="020B0502030000000004" pitchFamily="34" charset="0"/>
                <a:ea typeface="Inter" panose="020B0502030000000004" pitchFamily="34" charset="0"/>
              </a:rPr>
              <a:t>min cost of computing right part</a:t>
            </a:r>
            <a:endParaRPr lang="fr-FR" sz="2400" b="1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83DB32-634E-47BA-8916-5F67FACC5D27}"/>
              </a:ext>
            </a:extLst>
          </p:cNvPr>
          <p:cNvSpPr txBox="1"/>
          <p:nvPr/>
        </p:nvSpPr>
        <p:spPr>
          <a:xfrm>
            <a:off x="9419687" y="5950209"/>
            <a:ext cx="2520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>
                <a:latin typeface="Inter" panose="020B0502030000000004" pitchFamily="34" charset="0"/>
                <a:ea typeface="Inter" panose="020B0502030000000004" pitchFamily="34" charset="0"/>
              </a:rPr>
              <a:t>cost of product</a:t>
            </a:r>
            <a:endParaRPr lang="fr-FR" sz="2400" b="1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DD0996-16BE-48A7-A4B0-E5548CAF7D77}"/>
              </a:ext>
            </a:extLst>
          </p:cNvPr>
          <p:cNvCxnSpPr>
            <a:cxnSpLocks/>
          </p:cNvCxnSpPr>
          <p:nvPr/>
        </p:nvCxnSpPr>
        <p:spPr>
          <a:xfrm flipH="1">
            <a:off x="2997200" y="4978747"/>
            <a:ext cx="41808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869D8C-5BAF-419C-8E3C-5CE51E99C997}"/>
              </a:ext>
            </a:extLst>
          </p:cNvPr>
          <p:cNvCxnSpPr>
            <a:cxnSpLocks/>
          </p:cNvCxnSpPr>
          <p:nvPr/>
        </p:nvCxnSpPr>
        <p:spPr>
          <a:xfrm flipH="1">
            <a:off x="4421768" y="5601047"/>
            <a:ext cx="2512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338E95-CF1D-49F7-9746-85A6BAA77C34}"/>
              </a:ext>
            </a:extLst>
          </p:cNvPr>
          <p:cNvCxnSpPr>
            <a:cxnSpLocks/>
          </p:cNvCxnSpPr>
          <p:nvPr/>
        </p:nvCxnSpPr>
        <p:spPr>
          <a:xfrm flipH="1">
            <a:off x="5820229" y="6210647"/>
            <a:ext cx="36264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22F184-7CEA-44F6-BB17-FF9180792C50}"/>
                  </a:ext>
                </a:extLst>
              </p:cNvPr>
              <p:cNvSpPr txBox="1"/>
              <p:nvPr/>
            </p:nvSpPr>
            <p:spPr>
              <a:xfrm>
                <a:off x="155703" y="161453"/>
                <a:ext cx="2972480" cy="86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𝑟𝑜𝑤𝑠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𝑐𝑜𝑙𝑠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fr-FR" sz="2800" b="0"/>
                </a:br>
                <a:endParaRPr lang="fr-FR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22F184-7CEA-44F6-BB17-FF9180792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3" y="161453"/>
                <a:ext cx="2972480" cy="8618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39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/>
              <p:nvPr/>
            </p:nvSpPr>
            <p:spPr>
              <a:xfrm>
                <a:off x="1071137" y="2005781"/>
                <a:ext cx="10523650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66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37" y="2005781"/>
                <a:ext cx="10523650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49F9D784-28A6-4BA5-AB52-3E72ED70F275}"/>
              </a:ext>
            </a:extLst>
          </p:cNvPr>
          <p:cNvSpPr/>
          <p:nvPr/>
        </p:nvSpPr>
        <p:spPr bwMode="auto">
          <a:xfrm>
            <a:off x="1185437" y="3123212"/>
            <a:ext cx="770363" cy="419100"/>
          </a:xfrm>
          <a:prstGeom prst="triangle">
            <a:avLst/>
          </a:prstGeom>
          <a:solidFill>
            <a:srgbClr val="33CCFF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7C76C51-4DA1-443F-8160-83798109B637}"/>
              </a:ext>
            </a:extLst>
          </p:cNvPr>
          <p:cNvSpPr/>
          <p:nvPr/>
        </p:nvSpPr>
        <p:spPr bwMode="auto">
          <a:xfrm>
            <a:off x="9808737" y="3123212"/>
            <a:ext cx="770363" cy="419100"/>
          </a:xfrm>
          <a:prstGeom prst="triangle">
            <a:avLst/>
          </a:prstGeom>
          <a:solidFill>
            <a:srgbClr val="F9AE57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B076E-9EA4-4B4A-9D11-B345545D938B}"/>
              </a:ext>
            </a:extLst>
          </p:cNvPr>
          <p:cNvSpPr txBox="1"/>
          <p:nvPr/>
        </p:nvSpPr>
        <p:spPr>
          <a:xfrm>
            <a:off x="1272168" y="3644080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33CCFF"/>
                </a:solidFill>
              </a:rPr>
              <a:t>i</a:t>
            </a:r>
            <a:endParaRPr lang="fr-FR" sz="4400" dirty="0">
              <a:solidFill>
                <a:srgbClr val="33CC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73F0F-2B6E-4FF7-A4A7-8A268425E337}"/>
              </a:ext>
            </a:extLst>
          </p:cNvPr>
          <p:cNvSpPr txBox="1"/>
          <p:nvPr/>
        </p:nvSpPr>
        <p:spPr>
          <a:xfrm>
            <a:off x="9895468" y="3644080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F9AE57"/>
                </a:solidFill>
              </a:rPr>
              <a:t>j</a:t>
            </a:r>
            <a:endParaRPr lang="fr-FR" sz="4400" dirty="0">
              <a:solidFill>
                <a:srgbClr val="F9AE57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382A677-E011-4CA9-9977-C073E7246929}"/>
              </a:ext>
            </a:extLst>
          </p:cNvPr>
          <p:cNvSpPr/>
          <p:nvPr/>
        </p:nvSpPr>
        <p:spPr bwMode="auto">
          <a:xfrm>
            <a:off x="1369586" y="3123212"/>
            <a:ext cx="770363" cy="419100"/>
          </a:xfrm>
          <a:prstGeom prst="triangle">
            <a:avLst/>
          </a:prstGeom>
          <a:solidFill>
            <a:srgbClr val="8690FA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60316A-BB14-454A-B049-2FA095C7099D}"/>
              </a:ext>
            </a:extLst>
          </p:cNvPr>
          <p:cNvSpPr txBox="1"/>
          <p:nvPr/>
        </p:nvSpPr>
        <p:spPr>
          <a:xfrm>
            <a:off x="1456317" y="3644080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8690FA"/>
                </a:solidFill>
              </a:rPr>
              <a:t>k</a:t>
            </a:r>
            <a:endParaRPr lang="fr-FR" sz="4400" dirty="0">
              <a:solidFill>
                <a:srgbClr val="8690FA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D11B55-6765-408B-9B29-0DABF2E0E52C}"/>
              </a:ext>
            </a:extLst>
          </p:cNvPr>
          <p:cNvSpPr/>
          <p:nvPr/>
        </p:nvSpPr>
        <p:spPr bwMode="auto">
          <a:xfrm>
            <a:off x="1071137" y="2005780"/>
            <a:ext cx="1068812" cy="1117431"/>
          </a:xfrm>
          <a:prstGeom prst="roundRect">
            <a:avLst>
              <a:gd name="adj" fmla="val 11007"/>
            </a:avLst>
          </a:prstGeom>
          <a:solidFill>
            <a:srgbClr val="33CCFF">
              <a:alpha val="20000"/>
            </a:srgbClr>
          </a:solidFill>
          <a:ln w="28575">
            <a:solidFill>
              <a:srgbClr val="33CC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B864AA-99CB-402F-8FE0-CAD509E0BDC3}"/>
              </a:ext>
            </a:extLst>
          </p:cNvPr>
          <p:cNvSpPr/>
          <p:nvPr/>
        </p:nvSpPr>
        <p:spPr bwMode="auto">
          <a:xfrm>
            <a:off x="2206171" y="2005780"/>
            <a:ext cx="8914692" cy="1117431"/>
          </a:xfrm>
          <a:prstGeom prst="roundRect">
            <a:avLst>
              <a:gd name="adj" fmla="val 11007"/>
            </a:avLst>
          </a:prstGeom>
          <a:solidFill>
            <a:srgbClr val="F9AE57">
              <a:alpha val="20000"/>
            </a:srgbClr>
          </a:solidFill>
          <a:ln w="28575">
            <a:solidFill>
              <a:srgbClr val="F9AE57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B1514-BD04-49ED-A42D-9C5176627AA3}"/>
              </a:ext>
            </a:extLst>
          </p:cNvPr>
          <p:cNvSpPr txBox="1"/>
          <p:nvPr/>
        </p:nvSpPr>
        <p:spPr>
          <a:xfrm>
            <a:off x="949793" y="1283081"/>
            <a:ext cx="13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>
                <a:solidFill>
                  <a:srgbClr val="33CCFF"/>
                </a:solidFill>
                <a:latin typeface="Eudoxus Sans" pitchFamily="2" charset="0"/>
                <a:cs typeface="Eudoxus Sans" pitchFamily="2" charset="0"/>
              </a:rPr>
              <a:t>left</a:t>
            </a:r>
            <a:endParaRPr lang="fr-FR" sz="3600" dirty="0">
              <a:solidFill>
                <a:srgbClr val="33CCFF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F15D0-AC74-467C-8888-C5F3D27FA00D}"/>
              </a:ext>
            </a:extLst>
          </p:cNvPr>
          <p:cNvSpPr txBox="1"/>
          <p:nvPr/>
        </p:nvSpPr>
        <p:spPr>
          <a:xfrm>
            <a:off x="5971367" y="1283081"/>
            <a:ext cx="13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>
                <a:solidFill>
                  <a:srgbClr val="F9AE57"/>
                </a:solidFill>
                <a:latin typeface="Eudoxus Sans" pitchFamily="2" charset="0"/>
                <a:cs typeface="Eudoxus Sans" pitchFamily="2" charset="0"/>
              </a:rPr>
              <a:t>right</a:t>
            </a:r>
            <a:endParaRPr lang="fr-FR" sz="3600" dirty="0">
              <a:solidFill>
                <a:srgbClr val="F9AE57"/>
              </a:solidFill>
              <a:latin typeface="Eudoxus Sans" pitchFamily="2" charset="0"/>
              <a:cs typeface="Eudoxus San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0A494F-39CF-40D4-818C-51E39F9CA76C}"/>
                  </a:ext>
                </a:extLst>
              </p:cNvPr>
              <p:cNvSpPr txBox="1"/>
              <p:nvPr/>
            </p:nvSpPr>
            <p:spPr>
              <a:xfrm>
                <a:off x="525477" y="4643457"/>
                <a:ext cx="5465214" cy="1896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[0]∗</m:t>
                      </m:r>
                      <m:sSub>
                        <m:sSub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[1]∗</m:t>
                      </m:r>
                      <m:sSub>
                        <m:sSub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0A494F-39CF-40D4-818C-51E39F9CA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7" y="4643457"/>
                <a:ext cx="5465214" cy="1896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804CC7B-AA09-4706-9672-D0BD86235C63}"/>
              </a:ext>
            </a:extLst>
          </p:cNvPr>
          <p:cNvSpPr txBox="1"/>
          <p:nvPr/>
        </p:nvSpPr>
        <p:spPr>
          <a:xfrm>
            <a:off x="6934200" y="4745224"/>
            <a:ext cx="500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>
                <a:latin typeface="Inter" panose="020B0502030000000004" pitchFamily="34" charset="0"/>
                <a:ea typeface="Inter" panose="020B0502030000000004" pitchFamily="34" charset="0"/>
              </a:rPr>
              <a:t>min cost of computing left part</a:t>
            </a:r>
            <a:endParaRPr lang="fr-FR" sz="2400" b="1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65B4EF-CF29-46DA-B5EC-D50FF3B6CCE2}"/>
              </a:ext>
            </a:extLst>
          </p:cNvPr>
          <p:cNvSpPr txBox="1"/>
          <p:nvPr/>
        </p:nvSpPr>
        <p:spPr>
          <a:xfrm>
            <a:off x="6934200" y="5360736"/>
            <a:ext cx="500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>
                <a:latin typeface="Inter" panose="020B0502030000000004" pitchFamily="34" charset="0"/>
                <a:ea typeface="Inter" panose="020B0502030000000004" pitchFamily="34" charset="0"/>
              </a:rPr>
              <a:t>min cost of computing right part</a:t>
            </a:r>
            <a:endParaRPr lang="fr-FR" sz="2400" b="1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83DB32-634E-47BA-8916-5F67FACC5D27}"/>
              </a:ext>
            </a:extLst>
          </p:cNvPr>
          <p:cNvSpPr txBox="1"/>
          <p:nvPr/>
        </p:nvSpPr>
        <p:spPr>
          <a:xfrm>
            <a:off x="9419687" y="5950209"/>
            <a:ext cx="2520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>
                <a:latin typeface="Inter" panose="020B0502030000000004" pitchFamily="34" charset="0"/>
                <a:ea typeface="Inter" panose="020B0502030000000004" pitchFamily="34" charset="0"/>
              </a:rPr>
              <a:t>cost of product</a:t>
            </a:r>
            <a:endParaRPr lang="fr-FR" sz="2400" b="1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DD0996-16BE-48A7-A4B0-E5548CAF7D77}"/>
              </a:ext>
            </a:extLst>
          </p:cNvPr>
          <p:cNvCxnSpPr>
            <a:cxnSpLocks/>
          </p:cNvCxnSpPr>
          <p:nvPr/>
        </p:nvCxnSpPr>
        <p:spPr>
          <a:xfrm flipH="1">
            <a:off x="2997200" y="4978747"/>
            <a:ext cx="41808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869D8C-5BAF-419C-8E3C-5CE51E99C997}"/>
              </a:ext>
            </a:extLst>
          </p:cNvPr>
          <p:cNvCxnSpPr>
            <a:cxnSpLocks/>
          </p:cNvCxnSpPr>
          <p:nvPr/>
        </p:nvCxnSpPr>
        <p:spPr>
          <a:xfrm flipH="1">
            <a:off x="4421768" y="5601047"/>
            <a:ext cx="2512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338E95-CF1D-49F7-9746-85A6BAA77C34}"/>
              </a:ext>
            </a:extLst>
          </p:cNvPr>
          <p:cNvCxnSpPr>
            <a:cxnSpLocks/>
          </p:cNvCxnSpPr>
          <p:nvPr/>
        </p:nvCxnSpPr>
        <p:spPr>
          <a:xfrm flipH="1">
            <a:off x="5820229" y="6210647"/>
            <a:ext cx="36264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22F184-7CEA-44F6-BB17-FF9180792C50}"/>
                  </a:ext>
                </a:extLst>
              </p:cNvPr>
              <p:cNvSpPr txBox="1"/>
              <p:nvPr/>
            </p:nvSpPr>
            <p:spPr>
              <a:xfrm>
                <a:off x="155703" y="161453"/>
                <a:ext cx="2972480" cy="86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𝑟𝑜𝑤𝑠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𝑐𝑜𝑙𝑠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fr-FR" sz="2800" b="0"/>
                </a:br>
                <a:endParaRPr lang="fr-FR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22F184-7CEA-44F6-BB17-FF9180792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3" y="161453"/>
                <a:ext cx="2972480" cy="8618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943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/>
              <p:nvPr/>
            </p:nvSpPr>
            <p:spPr>
              <a:xfrm>
                <a:off x="1071137" y="2005781"/>
                <a:ext cx="10523650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66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37" y="2005781"/>
                <a:ext cx="10523650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49F9D784-28A6-4BA5-AB52-3E72ED70F275}"/>
              </a:ext>
            </a:extLst>
          </p:cNvPr>
          <p:cNvSpPr/>
          <p:nvPr/>
        </p:nvSpPr>
        <p:spPr bwMode="auto">
          <a:xfrm>
            <a:off x="1185437" y="3123212"/>
            <a:ext cx="770363" cy="419100"/>
          </a:xfrm>
          <a:prstGeom prst="triangle">
            <a:avLst/>
          </a:prstGeom>
          <a:solidFill>
            <a:srgbClr val="33CCFF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7C76C51-4DA1-443F-8160-83798109B637}"/>
              </a:ext>
            </a:extLst>
          </p:cNvPr>
          <p:cNvSpPr/>
          <p:nvPr/>
        </p:nvSpPr>
        <p:spPr bwMode="auto">
          <a:xfrm>
            <a:off x="9808737" y="3123212"/>
            <a:ext cx="770363" cy="419100"/>
          </a:xfrm>
          <a:prstGeom prst="triangle">
            <a:avLst/>
          </a:prstGeom>
          <a:solidFill>
            <a:srgbClr val="F9AE57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B076E-9EA4-4B4A-9D11-B345545D938B}"/>
              </a:ext>
            </a:extLst>
          </p:cNvPr>
          <p:cNvSpPr txBox="1"/>
          <p:nvPr/>
        </p:nvSpPr>
        <p:spPr>
          <a:xfrm>
            <a:off x="1272168" y="3644080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33CCFF"/>
                </a:solidFill>
              </a:rPr>
              <a:t>i</a:t>
            </a:r>
            <a:endParaRPr lang="fr-FR" sz="4400" dirty="0">
              <a:solidFill>
                <a:srgbClr val="33CC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73F0F-2B6E-4FF7-A4A7-8A268425E337}"/>
              </a:ext>
            </a:extLst>
          </p:cNvPr>
          <p:cNvSpPr txBox="1"/>
          <p:nvPr/>
        </p:nvSpPr>
        <p:spPr>
          <a:xfrm>
            <a:off x="9895468" y="3644080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F9AE57"/>
                </a:solidFill>
              </a:rPr>
              <a:t>j</a:t>
            </a:r>
            <a:endParaRPr lang="fr-FR" sz="4400" dirty="0">
              <a:solidFill>
                <a:srgbClr val="F9AE57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382A677-E011-4CA9-9977-C073E7246929}"/>
              </a:ext>
            </a:extLst>
          </p:cNvPr>
          <p:cNvSpPr/>
          <p:nvPr/>
        </p:nvSpPr>
        <p:spPr bwMode="auto">
          <a:xfrm>
            <a:off x="7751336" y="3123212"/>
            <a:ext cx="770363" cy="419100"/>
          </a:xfrm>
          <a:prstGeom prst="triangle">
            <a:avLst/>
          </a:prstGeom>
          <a:solidFill>
            <a:srgbClr val="8690FA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60316A-BB14-454A-B049-2FA095C7099D}"/>
              </a:ext>
            </a:extLst>
          </p:cNvPr>
          <p:cNvSpPr txBox="1"/>
          <p:nvPr/>
        </p:nvSpPr>
        <p:spPr>
          <a:xfrm>
            <a:off x="7838067" y="3644080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8690FA"/>
                </a:solidFill>
              </a:rPr>
              <a:t>k</a:t>
            </a:r>
            <a:endParaRPr lang="fr-FR" sz="4400" dirty="0">
              <a:solidFill>
                <a:srgbClr val="8690FA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D11B55-6765-408B-9B29-0DABF2E0E52C}"/>
              </a:ext>
            </a:extLst>
          </p:cNvPr>
          <p:cNvSpPr/>
          <p:nvPr/>
        </p:nvSpPr>
        <p:spPr bwMode="auto">
          <a:xfrm>
            <a:off x="1071137" y="2005780"/>
            <a:ext cx="8066513" cy="1117431"/>
          </a:xfrm>
          <a:prstGeom prst="roundRect">
            <a:avLst>
              <a:gd name="adj" fmla="val 11007"/>
            </a:avLst>
          </a:prstGeom>
          <a:solidFill>
            <a:srgbClr val="33CCFF">
              <a:alpha val="20000"/>
            </a:srgbClr>
          </a:solidFill>
          <a:ln w="28575">
            <a:solidFill>
              <a:srgbClr val="33CC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B864AA-99CB-402F-8FE0-CAD509E0BDC3}"/>
              </a:ext>
            </a:extLst>
          </p:cNvPr>
          <p:cNvSpPr/>
          <p:nvPr/>
        </p:nvSpPr>
        <p:spPr bwMode="auto">
          <a:xfrm>
            <a:off x="9207499" y="2005780"/>
            <a:ext cx="1913363" cy="1117431"/>
          </a:xfrm>
          <a:prstGeom prst="roundRect">
            <a:avLst>
              <a:gd name="adj" fmla="val 11007"/>
            </a:avLst>
          </a:prstGeom>
          <a:solidFill>
            <a:srgbClr val="F9AE57">
              <a:alpha val="20000"/>
            </a:srgbClr>
          </a:solidFill>
          <a:ln w="28575">
            <a:solidFill>
              <a:srgbClr val="F9AE57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B1514-BD04-49ED-A42D-9C5176627AA3}"/>
              </a:ext>
            </a:extLst>
          </p:cNvPr>
          <p:cNvSpPr txBox="1"/>
          <p:nvPr/>
        </p:nvSpPr>
        <p:spPr>
          <a:xfrm>
            <a:off x="4395470" y="1283081"/>
            <a:ext cx="13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>
                <a:solidFill>
                  <a:srgbClr val="33CCFF"/>
                </a:solidFill>
                <a:latin typeface="Eudoxus Sans" pitchFamily="2" charset="0"/>
                <a:cs typeface="Eudoxus Sans" pitchFamily="2" charset="0"/>
              </a:rPr>
              <a:t>left</a:t>
            </a:r>
            <a:endParaRPr lang="fr-FR" sz="3600" dirty="0">
              <a:solidFill>
                <a:srgbClr val="33CCFF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F15D0-AC74-467C-8888-C5F3D27FA00D}"/>
              </a:ext>
            </a:extLst>
          </p:cNvPr>
          <p:cNvSpPr txBox="1"/>
          <p:nvPr/>
        </p:nvSpPr>
        <p:spPr>
          <a:xfrm>
            <a:off x="9501768" y="1283081"/>
            <a:ext cx="13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>
                <a:solidFill>
                  <a:srgbClr val="F9AE57"/>
                </a:solidFill>
                <a:latin typeface="Eudoxus Sans" pitchFamily="2" charset="0"/>
                <a:cs typeface="Eudoxus Sans" pitchFamily="2" charset="0"/>
              </a:rPr>
              <a:t>right</a:t>
            </a:r>
            <a:endParaRPr lang="fr-FR" sz="3600" dirty="0">
              <a:solidFill>
                <a:srgbClr val="F9AE57"/>
              </a:solidFill>
              <a:latin typeface="Eudoxus Sans" pitchFamily="2" charset="0"/>
              <a:cs typeface="Eudoxus San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0A494F-39CF-40D4-818C-51E39F9CA76C}"/>
                  </a:ext>
                </a:extLst>
              </p:cNvPr>
              <p:cNvSpPr txBox="1"/>
              <p:nvPr/>
            </p:nvSpPr>
            <p:spPr>
              <a:xfrm>
                <a:off x="525477" y="4643457"/>
                <a:ext cx="5465214" cy="1896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[0]∗</m:t>
                      </m:r>
                      <m:sSub>
                        <m:sSub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[1]∗</m:t>
                      </m:r>
                      <m:sSub>
                        <m:sSub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0A494F-39CF-40D4-818C-51E39F9CA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7" y="4643457"/>
                <a:ext cx="5465214" cy="1896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804CC7B-AA09-4706-9672-D0BD86235C63}"/>
              </a:ext>
            </a:extLst>
          </p:cNvPr>
          <p:cNvSpPr txBox="1"/>
          <p:nvPr/>
        </p:nvSpPr>
        <p:spPr>
          <a:xfrm>
            <a:off x="6934200" y="4745224"/>
            <a:ext cx="500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>
                <a:latin typeface="Inter" panose="020B0502030000000004" pitchFamily="34" charset="0"/>
                <a:ea typeface="Inter" panose="020B0502030000000004" pitchFamily="34" charset="0"/>
              </a:rPr>
              <a:t>min cost of computing left part</a:t>
            </a:r>
            <a:endParaRPr lang="fr-FR" sz="2400" b="1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65B4EF-CF29-46DA-B5EC-D50FF3B6CCE2}"/>
              </a:ext>
            </a:extLst>
          </p:cNvPr>
          <p:cNvSpPr txBox="1"/>
          <p:nvPr/>
        </p:nvSpPr>
        <p:spPr>
          <a:xfrm>
            <a:off x="6934200" y="5360736"/>
            <a:ext cx="500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>
                <a:latin typeface="Inter" panose="020B0502030000000004" pitchFamily="34" charset="0"/>
                <a:ea typeface="Inter" panose="020B0502030000000004" pitchFamily="34" charset="0"/>
              </a:rPr>
              <a:t>min cost of computing right part</a:t>
            </a:r>
            <a:endParaRPr lang="fr-FR" sz="2400" b="1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83DB32-634E-47BA-8916-5F67FACC5D27}"/>
              </a:ext>
            </a:extLst>
          </p:cNvPr>
          <p:cNvSpPr txBox="1"/>
          <p:nvPr/>
        </p:nvSpPr>
        <p:spPr>
          <a:xfrm>
            <a:off x="9419687" y="5950209"/>
            <a:ext cx="2520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>
                <a:latin typeface="Inter" panose="020B0502030000000004" pitchFamily="34" charset="0"/>
                <a:ea typeface="Inter" panose="020B0502030000000004" pitchFamily="34" charset="0"/>
              </a:rPr>
              <a:t>cost of product</a:t>
            </a:r>
            <a:endParaRPr lang="fr-FR" sz="2400" b="1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DD0996-16BE-48A7-A4B0-E5548CAF7D77}"/>
              </a:ext>
            </a:extLst>
          </p:cNvPr>
          <p:cNvCxnSpPr>
            <a:cxnSpLocks/>
          </p:cNvCxnSpPr>
          <p:nvPr/>
        </p:nvCxnSpPr>
        <p:spPr>
          <a:xfrm flipH="1">
            <a:off x="2997200" y="4978747"/>
            <a:ext cx="41808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869D8C-5BAF-419C-8E3C-5CE51E99C997}"/>
              </a:ext>
            </a:extLst>
          </p:cNvPr>
          <p:cNvCxnSpPr>
            <a:cxnSpLocks/>
          </p:cNvCxnSpPr>
          <p:nvPr/>
        </p:nvCxnSpPr>
        <p:spPr>
          <a:xfrm flipH="1">
            <a:off x="4421768" y="5601047"/>
            <a:ext cx="2512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338E95-CF1D-49F7-9746-85A6BAA77C34}"/>
              </a:ext>
            </a:extLst>
          </p:cNvPr>
          <p:cNvCxnSpPr>
            <a:cxnSpLocks/>
          </p:cNvCxnSpPr>
          <p:nvPr/>
        </p:nvCxnSpPr>
        <p:spPr>
          <a:xfrm flipH="1">
            <a:off x="5820229" y="6210647"/>
            <a:ext cx="36264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22F184-7CEA-44F6-BB17-FF9180792C50}"/>
                  </a:ext>
                </a:extLst>
              </p:cNvPr>
              <p:cNvSpPr txBox="1"/>
              <p:nvPr/>
            </p:nvSpPr>
            <p:spPr>
              <a:xfrm>
                <a:off x="155703" y="161453"/>
                <a:ext cx="2972480" cy="86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𝑟𝑜𝑤𝑠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𝑐𝑜𝑙𝑠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fr-FR" sz="2800" b="0"/>
                </a:br>
                <a:endParaRPr lang="fr-FR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22F184-7CEA-44F6-BB17-FF9180792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3" y="161453"/>
                <a:ext cx="2972480" cy="8618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37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86677A-EEAA-48DE-89D8-AEDB3E5654F8}"/>
                  </a:ext>
                </a:extLst>
              </p:cNvPr>
              <p:cNvSpPr txBox="1"/>
              <p:nvPr/>
            </p:nvSpPr>
            <p:spPr>
              <a:xfrm>
                <a:off x="4832965" y="1436038"/>
                <a:ext cx="275915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86677A-EEAA-48DE-89D8-AEDB3E565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965" y="1436038"/>
                <a:ext cx="2759153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33C2A5-B515-4762-835E-A0327368D9C9}"/>
                  </a:ext>
                </a:extLst>
              </p:cNvPr>
              <p:cNvSpPr txBox="1"/>
              <p:nvPr/>
            </p:nvSpPr>
            <p:spPr>
              <a:xfrm>
                <a:off x="4818217" y="2241457"/>
                <a:ext cx="2788649" cy="764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fr-FR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4400" b="0" i="1" smtClean="0"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d>
                        </m:e>
                      </m:d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33C2A5-B515-4762-835E-A0327368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217" y="2241457"/>
                <a:ext cx="2788649" cy="7642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42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/>
              <p:nvPr/>
            </p:nvSpPr>
            <p:spPr>
              <a:xfrm>
                <a:off x="1071137" y="2005781"/>
                <a:ext cx="10523650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66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37" y="2005781"/>
                <a:ext cx="10523650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49F9D784-28A6-4BA5-AB52-3E72ED70F275}"/>
              </a:ext>
            </a:extLst>
          </p:cNvPr>
          <p:cNvSpPr/>
          <p:nvPr/>
        </p:nvSpPr>
        <p:spPr bwMode="auto">
          <a:xfrm>
            <a:off x="1185437" y="3123212"/>
            <a:ext cx="770363" cy="419100"/>
          </a:xfrm>
          <a:prstGeom prst="triangle">
            <a:avLst/>
          </a:prstGeom>
          <a:solidFill>
            <a:srgbClr val="33CCFF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7C76C51-4DA1-443F-8160-83798109B637}"/>
              </a:ext>
            </a:extLst>
          </p:cNvPr>
          <p:cNvSpPr/>
          <p:nvPr/>
        </p:nvSpPr>
        <p:spPr bwMode="auto">
          <a:xfrm>
            <a:off x="9808737" y="3123212"/>
            <a:ext cx="770363" cy="419100"/>
          </a:xfrm>
          <a:prstGeom prst="triangle">
            <a:avLst/>
          </a:prstGeom>
          <a:solidFill>
            <a:srgbClr val="F9AE57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B076E-9EA4-4B4A-9D11-B345545D938B}"/>
              </a:ext>
            </a:extLst>
          </p:cNvPr>
          <p:cNvSpPr txBox="1"/>
          <p:nvPr/>
        </p:nvSpPr>
        <p:spPr>
          <a:xfrm>
            <a:off x="1272168" y="3644080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33CCFF"/>
                </a:solidFill>
              </a:rPr>
              <a:t>i</a:t>
            </a:r>
            <a:endParaRPr lang="fr-FR" sz="4400" dirty="0">
              <a:solidFill>
                <a:srgbClr val="33CC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73F0F-2B6E-4FF7-A4A7-8A268425E337}"/>
              </a:ext>
            </a:extLst>
          </p:cNvPr>
          <p:cNvSpPr txBox="1"/>
          <p:nvPr/>
        </p:nvSpPr>
        <p:spPr>
          <a:xfrm>
            <a:off x="9895468" y="3644080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F9AE57"/>
                </a:solidFill>
              </a:rPr>
              <a:t>j</a:t>
            </a:r>
            <a:endParaRPr lang="fr-FR" sz="4400" dirty="0">
              <a:solidFill>
                <a:srgbClr val="F9AE57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382A677-E011-4CA9-9977-C073E7246929}"/>
              </a:ext>
            </a:extLst>
          </p:cNvPr>
          <p:cNvSpPr/>
          <p:nvPr/>
        </p:nvSpPr>
        <p:spPr bwMode="auto">
          <a:xfrm>
            <a:off x="1369586" y="3123212"/>
            <a:ext cx="770363" cy="419100"/>
          </a:xfrm>
          <a:prstGeom prst="triangle">
            <a:avLst/>
          </a:prstGeom>
          <a:solidFill>
            <a:srgbClr val="8690FA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60316A-BB14-454A-B049-2FA095C7099D}"/>
              </a:ext>
            </a:extLst>
          </p:cNvPr>
          <p:cNvSpPr txBox="1"/>
          <p:nvPr/>
        </p:nvSpPr>
        <p:spPr>
          <a:xfrm>
            <a:off x="1456317" y="3644080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8690FA"/>
                </a:solidFill>
              </a:rPr>
              <a:t>k</a:t>
            </a:r>
            <a:endParaRPr lang="fr-FR" sz="4400" dirty="0">
              <a:solidFill>
                <a:srgbClr val="8690FA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D11B55-6765-408B-9B29-0DABF2E0E52C}"/>
              </a:ext>
            </a:extLst>
          </p:cNvPr>
          <p:cNvSpPr/>
          <p:nvPr/>
        </p:nvSpPr>
        <p:spPr bwMode="auto">
          <a:xfrm>
            <a:off x="1071137" y="2005780"/>
            <a:ext cx="1068812" cy="1117431"/>
          </a:xfrm>
          <a:prstGeom prst="roundRect">
            <a:avLst>
              <a:gd name="adj" fmla="val 11007"/>
            </a:avLst>
          </a:prstGeom>
          <a:solidFill>
            <a:srgbClr val="33CCFF">
              <a:alpha val="20000"/>
            </a:srgbClr>
          </a:solidFill>
          <a:ln w="28575">
            <a:solidFill>
              <a:srgbClr val="33CC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B864AA-99CB-402F-8FE0-CAD509E0BDC3}"/>
              </a:ext>
            </a:extLst>
          </p:cNvPr>
          <p:cNvSpPr/>
          <p:nvPr/>
        </p:nvSpPr>
        <p:spPr bwMode="auto">
          <a:xfrm>
            <a:off x="2206171" y="2005780"/>
            <a:ext cx="8914692" cy="1117431"/>
          </a:xfrm>
          <a:prstGeom prst="roundRect">
            <a:avLst>
              <a:gd name="adj" fmla="val 11007"/>
            </a:avLst>
          </a:prstGeom>
          <a:solidFill>
            <a:srgbClr val="F9AE57">
              <a:alpha val="20000"/>
            </a:srgbClr>
          </a:solidFill>
          <a:ln w="28575">
            <a:solidFill>
              <a:srgbClr val="F9AE57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B1514-BD04-49ED-A42D-9C5176627AA3}"/>
              </a:ext>
            </a:extLst>
          </p:cNvPr>
          <p:cNvSpPr txBox="1"/>
          <p:nvPr/>
        </p:nvSpPr>
        <p:spPr>
          <a:xfrm>
            <a:off x="949793" y="1283081"/>
            <a:ext cx="13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>
                <a:solidFill>
                  <a:srgbClr val="33CCFF"/>
                </a:solidFill>
                <a:latin typeface="Eudoxus Sans" pitchFamily="2" charset="0"/>
                <a:cs typeface="Eudoxus Sans" pitchFamily="2" charset="0"/>
              </a:rPr>
              <a:t>left</a:t>
            </a:r>
            <a:endParaRPr lang="fr-FR" sz="3600" dirty="0">
              <a:solidFill>
                <a:srgbClr val="33CCFF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F15D0-AC74-467C-8888-C5F3D27FA00D}"/>
              </a:ext>
            </a:extLst>
          </p:cNvPr>
          <p:cNvSpPr txBox="1"/>
          <p:nvPr/>
        </p:nvSpPr>
        <p:spPr>
          <a:xfrm>
            <a:off x="5971367" y="1283081"/>
            <a:ext cx="13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>
                <a:solidFill>
                  <a:srgbClr val="F9AE57"/>
                </a:solidFill>
                <a:latin typeface="Eudoxus Sans" pitchFamily="2" charset="0"/>
                <a:cs typeface="Eudoxus Sans" pitchFamily="2" charset="0"/>
              </a:rPr>
              <a:t>right</a:t>
            </a:r>
            <a:endParaRPr lang="fr-FR" sz="3600" dirty="0">
              <a:solidFill>
                <a:srgbClr val="F9AE57"/>
              </a:solidFill>
              <a:latin typeface="Eudoxus Sans" pitchFamily="2" charset="0"/>
              <a:cs typeface="Eudoxus San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0A494F-39CF-40D4-818C-51E39F9CA76C}"/>
                  </a:ext>
                </a:extLst>
              </p:cNvPr>
              <p:cNvSpPr txBox="1"/>
              <p:nvPr/>
            </p:nvSpPr>
            <p:spPr>
              <a:xfrm>
                <a:off x="525477" y="4643457"/>
                <a:ext cx="5465214" cy="1896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[0]∗</m:t>
                      </m:r>
                      <m:sSub>
                        <m:sSub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[1]∗</m:t>
                      </m:r>
                      <m:sSub>
                        <m:sSub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0A494F-39CF-40D4-818C-51E39F9CA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7" y="4643457"/>
                <a:ext cx="5465214" cy="1896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804CC7B-AA09-4706-9672-D0BD86235C63}"/>
              </a:ext>
            </a:extLst>
          </p:cNvPr>
          <p:cNvSpPr txBox="1"/>
          <p:nvPr/>
        </p:nvSpPr>
        <p:spPr>
          <a:xfrm>
            <a:off x="6934200" y="4745224"/>
            <a:ext cx="500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>
                <a:latin typeface="Inter" panose="020B0502030000000004" pitchFamily="34" charset="0"/>
                <a:ea typeface="Inter" panose="020B0502030000000004" pitchFamily="34" charset="0"/>
              </a:rPr>
              <a:t>min cost of computing left part</a:t>
            </a:r>
            <a:endParaRPr lang="fr-FR" sz="2400" b="1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65B4EF-CF29-46DA-B5EC-D50FF3B6CCE2}"/>
              </a:ext>
            </a:extLst>
          </p:cNvPr>
          <p:cNvSpPr txBox="1"/>
          <p:nvPr/>
        </p:nvSpPr>
        <p:spPr>
          <a:xfrm>
            <a:off x="6934200" y="5360736"/>
            <a:ext cx="500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>
                <a:latin typeface="Inter" panose="020B0502030000000004" pitchFamily="34" charset="0"/>
                <a:ea typeface="Inter" panose="020B0502030000000004" pitchFamily="34" charset="0"/>
              </a:rPr>
              <a:t>min cost of computing right part</a:t>
            </a:r>
            <a:endParaRPr lang="fr-FR" sz="2400" b="1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83DB32-634E-47BA-8916-5F67FACC5D27}"/>
              </a:ext>
            </a:extLst>
          </p:cNvPr>
          <p:cNvSpPr txBox="1"/>
          <p:nvPr/>
        </p:nvSpPr>
        <p:spPr>
          <a:xfrm>
            <a:off x="9419687" y="5950209"/>
            <a:ext cx="2520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>
                <a:latin typeface="Inter" panose="020B0502030000000004" pitchFamily="34" charset="0"/>
                <a:ea typeface="Inter" panose="020B0502030000000004" pitchFamily="34" charset="0"/>
              </a:rPr>
              <a:t>cost of product</a:t>
            </a:r>
            <a:endParaRPr lang="fr-FR" sz="2400" b="1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DD0996-16BE-48A7-A4B0-E5548CAF7D77}"/>
              </a:ext>
            </a:extLst>
          </p:cNvPr>
          <p:cNvCxnSpPr>
            <a:cxnSpLocks/>
          </p:cNvCxnSpPr>
          <p:nvPr/>
        </p:nvCxnSpPr>
        <p:spPr>
          <a:xfrm flipH="1">
            <a:off x="2997200" y="4978747"/>
            <a:ext cx="41808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869D8C-5BAF-419C-8E3C-5CE51E99C997}"/>
              </a:ext>
            </a:extLst>
          </p:cNvPr>
          <p:cNvCxnSpPr>
            <a:cxnSpLocks/>
          </p:cNvCxnSpPr>
          <p:nvPr/>
        </p:nvCxnSpPr>
        <p:spPr>
          <a:xfrm flipH="1">
            <a:off x="4421768" y="5601047"/>
            <a:ext cx="2512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338E95-CF1D-49F7-9746-85A6BAA77C34}"/>
              </a:ext>
            </a:extLst>
          </p:cNvPr>
          <p:cNvCxnSpPr>
            <a:cxnSpLocks/>
          </p:cNvCxnSpPr>
          <p:nvPr/>
        </p:nvCxnSpPr>
        <p:spPr>
          <a:xfrm flipH="1">
            <a:off x="5820229" y="6210647"/>
            <a:ext cx="36264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22F184-7CEA-44F6-BB17-FF9180792C50}"/>
                  </a:ext>
                </a:extLst>
              </p:cNvPr>
              <p:cNvSpPr txBox="1"/>
              <p:nvPr/>
            </p:nvSpPr>
            <p:spPr>
              <a:xfrm>
                <a:off x="155703" y="161453"/>
                <a:ext cx="2972480" cy="86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𝑟𝑜𝑤𝑠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𝑐𝑜𝑙𝑠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fr-FR" sz="2800" b="0"/>
                </a:br>
                <a:endParaRPr lang="fr-FR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22F184-7CEA-44F6-BB17-FF9180792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3" y="161453"/>
                <a:ext cx="2972480" cy="8618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102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/>
              <p:nvPr/>
            </p:nvSpPr>
            <p:spPr>
              <a:xfrm>
                <a:off x="1071137" y="2005781"/>
                <a:ext cx="10523650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sz="66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sSub>
                        <m:sSub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FR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658C25-AA27-454D-990F-AD01F0A0D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37" y="2005781"/>
                <a:ext cx="10523650" cy="10156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49F9D784-28A6-4BA5-AB52-3E72ED70F275}"/>
              </a:ext>
            </a:extLst>
          </p:cNvPr>
          <p:cNvSpPr/>
          <p:nvPr/>
        </p:nvSpPr>
        <p:spPr bwMode="auto">
          <a:xfrm>
            <a:off x="1185437" y="3123212"/>
            <a:ext cx="770363" cy="419100"/>
          </a:xfrm>
          <a:prstGeom prst="triangle">
            <a:avLst/>
          </a:prstGeom>
          <a:solidFill>
            <a:srgbClr val="33CCFF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7C76C51-4DA1-443F-8160-83798109B637}"/>
              </a:ext>
            </a:extLst>
          </p:cNvPr>
          <p:cNvSpPr/>
          <p:nvPr/>
        </p:nvSpPr>
        <p:spPr bwMode="auto">
          <a:xfrm>
            <a:off x="9808737" y="3123212"/>
            <a:ext cx="770363" cy="419100"/>
          </a:xfrm>
          <a:prstGeom prst="triangle">
            <a:avLst/>
          </a:prstGeom>
          <a:solidFill>
            <a:srgbClr val="F9AE57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CB076E-9EA4-4B4A-9D11-B345545D938B}"/>
              </a:ext>
            </a:extLst>
          </p:cNvPr>
          <p:cNvSpPr txBox="1"/>
          <p:nvPr/>
        </p:nvSpPr>
        <p:spPr>
          <a:xfrm>
            <a:off x="1272168" y="3644080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33CCFF"/>
                </a:solidFill>
              </a:rPr>
              <a:t>i</a:t>
            </a:r>
            <a:endParaRPr lang="fr-FR" sz="4400" dirty="0">
              <a:solidFill>
                <a:srgbClr val="33CC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73F0F-2B6E-4FF7-A4A7-8A268425E337}"/>
              </a:ext>
            </a:extLst>
          </p:cNvPr>
          <p:cNvSpPr txBox="1"/>
          <p:nvPr/>
        </p:nvSpPr>
        <p:spPr>
          <a:xfrm>
            <a:off x="9895468" y="3644080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F9AE57"/>
                </a:solidFill>
              </a:rPr>
              <a:t>j</a:t>
            </a:r>
            <a:endParaRPr lang="fr-FR" sz="4400" dirty="0">
              <a:solidFill>
                <a:srgbClr val="F9AE57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382A677-E011-4CA9-9977-C073E7246929}"/>
              </a:ext>
            </a:extLst>
          </p:cNvPr>
          <p:cNvSpPr/>
          <p:nvPr/>
        </p:nvSpPr>
        <p:spPr bwMode="auto">
          <a:xfrm>
            <a:off x="7751336" y="3123212"/>
            <a:ext cx="770363" cy="419100"/>
          </a:xfrm>
          <a:prstGeom prst="triangle">
            <a:avLst/>
          </a:prstGeom>
          <a:solidFill>
            <a:srgbClr val="8690FA"/>
          </a:solidFill>
          <a:ln w="28575"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60316A-BB14-454A-B049-2FA095C7099D}"/>
              </a:ext>
            </a:extLst>
          </p:cNvPr>
          <p:cNvSpPr txBox="1"/>
          <p:nvPr/>
        </p:nvSpPr>
        <p:spPr>
          <a:xfrm>
            <a:off x="7838067" y="3644080"/>
            <a:ext cx="596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solidFill>
                  <a:srgbClr val="8690FA"/>
                </a:solidFill>
              </a:rPr>
              <a:t>k</a:t>
            </a:r>
            <a:endParaRPr lang="fr-FR" sz="4400" dirty="0">
              <a:solidFill>
                <a:srgbClr val="8690FA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D11B55-6765-408B-9B29-0DABF2E0E52C}"/>
              </a:ext>
            </a:extLst>
          </p:cNvPr>
          <p:cNvSpPr/>
          <p:nvPr/>
        </p:nvSpPr>
        <p:spPr bwMode="auto">
          <a:xfrm>
            <a:off x="1071137" y="2005780"/>
            <a:ext cx="8066513" cy="1117431"/>
          </a:xfrm>
          <a:prstGeom prst="roundRect">
            <a:avLst>
              <a:gd name="adj" fmla="val 11007"/>
            </a:avLst>
          </a:prstGeom>
          <a:solidFill>
            <a:srgbClr val="33CCFF">
              <a:alpha val="20000"/>
            </a:srgbClr>
          </a:solidFill>
          <a:ln w="28575">
            <a:solidFill>
              <a:srgbClr val="33CCFF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B864AA-99CB-402F-8FE0-CAD509E0BDC3}"/>
              </a:ext>
            </a:extLst>
          </p:cNvPr>
          <p:cNvSpPr/>
          <p:nvPr/>
        </p:nvSpPr>
        <p:spPr bwMode="auto">
          <a:xfrm>
            <a:off x="9207499" y="2005780"/>
            <a:ext cx="1913363" cy="1117431"/>
          </a:xfrm>
          <a:prstGeom prst="roundRect">
            <a:avLst>
              <a:gd name="adj" fmla="val 11007"/>
            </a:avLst>
          </a:prstGeom>
          <a:solidFill>
            <a:srgbClr val="F9AE57">
              <a:alpha val="20000"/>
            </a:srgbClr>
          </a:solidFill>
          <a:ln w="28575">
            <a:solidFill>
              <a:srgbClr val="F9AE57"/>
            </a:solidFill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B1514-BD04-49ED-A42D-9C5176627AA3}"/>
              </a:ext>
            </a:extLst>
          </p:cNvPr>
          <p:cNvSpPr txBox="1"/>
          <p:nvPr/>
        </p:nvSpPr>
        <p:spPr>
          <a:xfrm>
            <a:off x="4395470" y="1283081"/>
            <a:ext cx="13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>
                <a:solidFill>
                  <a:srgbClr val="33CCFF"/>
                </a:solidFill>
                <a:latin typeface="Eudoxus Sans" pitchFamily="2" charset="0"/>
                <a:cs typeface="Eudoxus Sans" pitchFamily="2" charset="0"/>
              </a:rPr>
              <a:t>left</a:t>
            </a:r>
            <a:endParaRPr lang="fr-FR" sz="3600" dirty="0">
              <a:solidFill>
                <a:srgbClr val="33CCFF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F15D0-AC74-467C-8888-C5F3D27FA00D}"/>
              </a:ext>
            </a:extLst>
          </p:cNvPr>
          <p:cNvSpPr txBox="1"/>
          <p:nvPr/>
        </p:nvSpPr>
        <p:spPr>
          <a:xfrm>
            <a:off x="9501768" y="1283081"/>
            <a:ext cx="138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>
                <a:solidFill>
                  <a:srgbClr val="F9AE57"/>
                </a:solidFill>
                <a:latin typeface="Eudoxus Sans" pitchFamily="2" charset="0"/>
                <a:cs typeface="Eudoxus Sans" pitchFamily="2" charset="0"/>
              </a:rPr>
              <a:t>right</a:t>
            </a:r>
            <a:endParaRPr lang="fr-FR" sz="3600" dirty="0">
              <a:solidFill>
                <a:srgbClr val="F9AE57"/>
              </a:solidFill>
              <a:latin typeface="Eudoxus Sans" pitchFamily="2" charset="0"/>
              <a:cs typeface="Eudoxus San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0A494F-39CF-40D4-818C-51E39F9CA76C}"/>
                  </a:ext>
                </a:extLst>
              </p:cNvPr>
              <p:cNvSpPr txBox="1"/>
              <p:nvPr/>
            </p:nvSpPr>
            <p:spPr>
              <a:xfrm>
                <a:off x="525477" y="4643457"/>
                <a:ext cx="5465214" cy="1896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[0]∗</m:t>
                      </m:r>
                      <m:sSub>
                        <m:sSub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[1]∗</m:t>
                      </m:r>
                      <m:sSub>
                        <m:sSub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0A494F-39CF-40D4-818C-51E39F9CA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77" y="4643457"/>
                <a:ext cx="5465214" cy="1896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804CC7B-AA09-4706-9672-D0BD86235C63}"/>
              </a:ext>
            </a:extLst>
          </p:cNvPr>
          <p:cNvSpPr txBox="1"/>
          <p:nvPr/>
        </p:nvSpPr>
        <p:spPr>
          <a:xfrm>
            <a:off x="6934200" y="4745224"/>
            <a:ext cx="500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>
                <a:latin typeface="Inter" panose="020B0502030000000004" pitchFamily="34" charset="0"/>
                <a:ea typeface="Inter" panose="020B0502030000000004" pitchFamily="34" charset="0"/>
              </a:rPr>
              <a:t>min cost of computing left part</a:t>
            </a:r>
            <a:endParaRPr lang="fr-FR" sz="2400" b="1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65B4EF-CF29-46DA-B5EC-D50FF3B6CCE2}"/>
              </a:ext>
            </a:extLst>
          </p:cNvPr>
          <p:cNvSpPr txBox="1"/>
          <p:nvPr/>
        </p:nvSpPr>
        <p:spPr>
          <a:xfrm>
            <a:off x="6934200" y="5360736"/>
            <a:ext cx="500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>
                <a:latin typeface="Inter" panose="020B0502030000000004" pitchFamily="34" charset="0"/>
                <a:ea typeface="Inter" panose="020B0502030000000004" pitchFamily="34" charset="0"/>
              </a:rPr>
              <a:t>min cost of computing right part</a:t>
            </a:r>
            <a:endParaRPr lang="fr-FR" sz="2400" b="1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83DB32-634E-47BA-8916-5F67FACC5D27}"/>
              </a:ext>
            </a:extLst>
          </p:cNvPr>
          <p:cNvSpPr txBox="1"/>
          <p:nvPr/>
        </p:nvSpPr>
        <p:spPr>
          <a:xfrm>
            <a:off x="9419687" y="5950209"/>
            <a:ext cx="2520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b="1">
                <a:latin typeface="Inter" panose="020B0502030000000004" pitchFamily="34" charset="0"/>
                <a:ea typeface="Inter" panose="020B0502030000000004" pitchFamily="34" charset="0"/>
              </a:rPr>
              <a:t>cost of product</a:t>
            </a:r>
            <a:endParaRPr lang="fr-FR" sz="2400" b="1" dirty="0"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DD0996-16BE-48A7-A4B0-E5548CAF7D77}"/>
              </a:ext>
            </a:extLst>
          </p:cNvPr>
          <p:cNvCxnSpPr>
            <a:cxnSpLocks/>
          </p:cNvCxnSpPr>
          <p:nvPr/>
        </p:nvCxnSpPr>
        <p:spPr>
          <a:xfrm flipH="1">
            <a:off x="2997200" y="4978747"/>
            <a:ext cx="418084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869D8C-5BAF-419C-8E3C-5CE51E99C997}"/>
              </a:ext>
            </a:extLst>
          </p:cNvPr>
          <p:cNvCxnSpPr>
            <a:cxnSpLocks/>
          </p:cNvCxnSpPr>
          <p:nvPr/>
        </p:nvCxnSpPr>
        <p:spPr>
          <a:xfrm flipH="1">
            <a:off x="4421768" y="5601047"/>
            <a:ext cx="25124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338E95-CF1D-49F7-9746-85A6BAA77C34}"/>
              </a:ext>
            </a:extLst>
          </p:cNvPr>
          <p:cNvCxnSpPr>
            <a:cxnSpLocks/>
          </p:cNvCxnSpPr>
          <p:nvPr/>
        </p:nvCxnSpPr>
        <p:spPr>
          <a:xfrm flipH="1">
            <a:off x="5820229" y="6210647"/>
            <a:ext cx="362640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22F184-7CEA-44F6-BB17-FF9180792C50}"/>
                  </a:ext>
                </a:extLst>
              </p:cNvPr>
              <p:cNvSpPr txBox="1"/>
              <p:nvPr/>
            </p:nvSpPr>
            <p:spPr>
              <a:xfrm>
                <a:off x="155703" y="161453"/>
                <a:ext cx="2972480" cy="86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𝑟𝑜𝑤𝑠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𝑐𝑜𝑙𝑠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fr-FR" sz="2800" b="0"/>
                </a:br>
                <a:endParaRPr lang="fr-FR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22F184-7CEA-44F6-BB17-FF9180792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3" y="161453"/>
                <a:ext cx="2972480" cy="8618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998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0A494F-39CF-40D4-818C-51E39F9CA76C}"/>
                  </a:ext>
                </a:extLst>
              </p:cNvPr>
              <p:cNvSpPr txBox="1"/>
              <p:nvPr/>
            </p:nvSpPr>
            <p:spPr>
              <a:xfrm>
                <a:off x="4098056" y="2700357"/>
                <a:ext cx="5465214" cy="1896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[0]∗</m:t>
                      </m:r>
                      <m:sSub>
                        <m:sSub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[1]∗</m:t>
                      </m:r>
                      <m:sSub>
                        <m:sSub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0A494F-39CF-40D4-818C-51E39F9CA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056" y="2700357"/>
                <a:ext cx="5465214" cy="1896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231969-A8F9-433A-BE02-A2F5F1A5E5FB}"/>
                  </a:ext>
                </a:extLst>
              </p:cNvPr>
              <p:cNvSpPr txBox="1"/>
              <p:nvPr/>
            </p:nvSpPr>
            <p:spPr>
              <a:xfrm>
                <a:off x="2419167" y="2700357"/>
                <a:ext cx="2359912" cy="783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6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231969-A8F9-433A-BE02-A2F5F1A5E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167" y="2700357"/>
                <a:ext cx="2359912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77CE58-C53D-4D37-8C99-E501348D8052}"/>
                  </a:ext>
                </a:extLst>
              </p:cNvPr>
              <p:cNvSpPr txBox="1"/>
              <p:nvPr/>
            </p:nvSpPr>
            <p:spPr>
              <a:xfrm>
                <a:off x="9277506" y="3930229"/>
                <a:ext cx="4953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77CE58-C53D-4D37-8C99-E501348D8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506" y="3930229"/>
                <a:ext cx="495328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22F184-7CEA-44F6-BB17-FF9180792C50}"/>
                  </a:ext>
                </a:extLst>
              </p:cNvPr>
              <p:cNvSpPr txBox="1"/>
              <p:nvPr/>
            </p:nvSpPr>
            <p:spPr>
              <a:xfrm>
                <a:off x="155703" y="161453"/>
                <a:ext cx="2972480" cy="861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𝑟𝑜𝑤𝑠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𝑐𝑜𝑙𝑠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fr-FR" sz="2800" b="0"/>
                </a:br>
                <a:endParaRPr lang="fr-FR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22F184-7CEA-44F6-BB17-FF9180792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03" y="161453"/>
                <a:ext cx="2972480" cy="8618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17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461BEF-EEED-4AB3-B262-3DA67DCF99DE}"/>
                  </a:ext>
                </a:extLst>
              </p:cNvPr>
              <p:cNvSpPr txBox="1"/>
              <p:nvPr/>
            </p:nvSpPr>
            <p:spPr>
              <a:xfrm>
                <a:off x="2334659" y="1736229"/>
                <a:ext cx="7522683" cy="3385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4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FR" sz="4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fr-FR" sz="4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fr-FR" sz="4400" b="0" i="1" smtClean="0">
                        <a:latin typeface="Cambria Math" panose="02040503050406030204" pitchFamily="18" charset="0"/>
                      </a:rPr>
                      <m:t>𝑐h𝑎𝑖𝑛</m:t>
                    </m:r>
                    <m:d>
                      <m:dPr>
                        <m:ctrlPr>
                          <a:rPr lang="fr-FR" sz="4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4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4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4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fr-FR" sz="4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sz="4400" dirty="0">
                    <a:latin typeface="Eudoxus Sans" pitchFamily="2" charset="0"/>
                    <a:cs typeface="Eudoxus Sans" pitchFamily="2" charset="0"/>
                  </a:rPr>
                  <a:t> </a:t>
                </a:r>
                <a:r>
                  <a:rPr lang="fr-FR" sz="4400">
                    <a:latin typeface="Eudoxus Sans" pitchFamily="2" charset="0"/>
                    <a:cs typeface="Eudoxus Sans" pitchFamily="2" charset="0"/>
                  </a:rPr>
                  <a:t>because there is only 1 matrix, so we have no multiplication to perform, the cost is 0</a:t>
                </a:r>
                <a:endParaRPr lang="fr-FR" sz="4400" dirty="0">
                  <a:latin typeface="Eudoxus Sans" pitchFamily="2" charset="0"/>
                  <a:cs typeface="Eudoxus Sans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5461BEF-EEED-4AB3-B262-3DA67DCF9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659" y="1736229"/>
                <a:ext cx="7522683" cy="3385542"/>
              </a:xfrm>
              <a:prstGeom prst="rect">
                <a:avLst/>
              </a:prstGeom>
              <a:blipFill>
                <a:blip r:embed="rId2"/>
                <a:stretch>
                  <a:fillRect r="-486" b="-900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606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77CE58-C53D-4D37-8C99-E501348D8052}"/>
                  </a:ext>
                </a:extLst>
              </p:cNvPr>
              <p:cNvSpPr txBox="1"/>
              <p:nvPr/>
            </p:nvSpPr>
            <p:spPr>
              <a:xfrm>
                <a:off x="10164109" y="4186052"/>
                <a:ext cx="4953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77CE58-C53D-4D37-8C99-E501348D8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4109" y="4186052"/>
                <a:ext cx="495328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5B63A4-40ED-4154-8869-3502D18CF2EB}"/>
                  </a:ext>
                </a:extLst>
              </p:cNvPr>
              <p:cNvSpPr txBox="1"/>
              <p:nvPr/>
            </p:nvSpPr>
            <p:spPr>
              <a:xfrm>
                <a:off x="4975587" y="2948922"/>
                <a:ext cx="5465214" cy="1896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[0]∗</m:t>
                      </m:r>
                      <m:sSub>
                        <m:sSub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[1]∗</m:t>
                      </m:r>
                      <m:sSub>
                        <m:sSub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5B63A4-40ED-4154-8869-3502D18CF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587" y="2948922"/>
                <a:ext cx="5465214" cy="1896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E15DAB-41CA-4B51-9981-7A5B230B65D6}"/>
                  </a:ext>
                </a:extLst>
              </p:cNvPr>
              <p:cNvSpPr txBox="1"/>
              <p:nvPr/>
            </p:nvSpPr>
            <p:spPr>
              <a:xfrm>
                <a:off x="3296698" y="2948922"/>
                <a:ext cx="2359912" cy="783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3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3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36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r>
                            <a:rPr lang="fr-FR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E15DAB-41CA-4B51-9981-7A5B230B6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698" y="2948922"/>
                <a:ext cx="2359912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275449-FD98-4D02-B119-2D86A88EFB8C}"/>
                  </a:ext>
                </a:extLst>
              </p:cNvPr>
              <p:cNvSpPr txBox="1"/>
              <p:nvPr/>
            </p:nvSpPr>
            <p:spPr>
              <a:xfrm>
                <a:off x="3785999" y="627858"/>
                <a:ext cx="849592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6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sz="6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275449-FD98-4D02-B119-2D86A88EF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999" y="627858"/>
                <a:ext cx="849592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53676F-3F69-4324-990A-2F7D7E2782E0}"/>
                  </a:ext>
                </a:extLst>
              </p:cNvPr>
              <p:cNvSpPr txBox="1"/>
              <p:nvPr/>
            </p:nvSpPr>
            <p:spPr>
              <a:xfrm>
                <a:off x="9379216" y="781747"/>
                <a:ext cx="189276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53676F-3F69-4324-990A-2F7D7E278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9216" y="781747"/>
                <a:ext cx="1892762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5CECD5-EB8A-409B-9D83-91E22F65C592}"/>
                  </a:ext>
                </a:extLst>
              </p:cNvPr>
              <p:cNvSpPr txBox="1"/>
              <p:nvPr/>
            </p:nvSpPr>
            <p:spPr>
              <a:xfrm>
                <a:off x="9379216" y="2813447"/>
                <a:ext cx="258410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𝑜𝑡h𝑒𝑟𝑤𝑖𝑠𝑒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5CECD5-EB8A-409B-9D83-91E22F65C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9216" y="2813447"/>
                <a:ext cx="2584105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51013B-0F81-44AB-A199-1A0DC42B17CA}"/>
                  </a:ext>
                </a:extLst>
              </p:cNvPr>
              <p:cNvSpPr txBox="1"/>
              <p:nvPr/>
            </p:nvSpPr>
            <p:spPr>
              <a:xfrm>
                <a:off x="228679" y="2498200"/>
                <a:ext cx="306801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fr-FR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51013B-0F81-44AB-A199-1A0DC42B1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79" y="2498200"/>
                <a:ext cx="3068019" cy="6155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B29E5B-FE2F-448C-B5ED-F674F7EC80C9}"/>
                  </a:ext>
                </a:extLst>
              </p:cNvPr>
              <p:cNvSpPr txBox="1"/>
              <p:nvPr/>
            </p:nvSpPr>
            <p:spPr>
              <a:xfrm>
                <a:off x="228679" y="6123134"/>
                <a:ext cx="11062131" cy="598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𝑐h𝑎𝑖𝑛</m:t>
                    </m:r>
                    <m:d>
                      <m:dPr>
                        <m:ctrlPr>
                          <a:rPr lang="fr-FR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fr-FR" sz="3600" dirty="0">
                    <a:latin typeface="Eudoxus Sans" pitchFamily="2" charset="0"/>
                    <a:cs typeface="Eudoxus Sans" pitchFamily="2" charset="0"/>
                  </a:rPr>
                  <a:t> </a:t>
                </a:r>
                <a:r>
                  <a:rPr lang="fr-FR" sz="3600">
                    <a:latin typeface="Eudoxus Sans" pitchFamily="2" charset="0"/>
                    <a:cs typeface="Eudoxus Sans" pitchFamily="2" charset="0"/>
                  </a:rPr>
                  <a:t>min cost to compute the product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fr-FR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fr-FR" sz="3600" dirty="0">
                  <a:latin typeface="Eudoxus Sans" pitchFamily="2" charset="0"/>
                  <a:cs typeface="Eudoxus Sans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B29E5B-FE2F-448C-B5ED-F674F7EC8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79" y="6123134"/>
                <a:ext cx="11062131" cy="598562"/>
              </a:xfrm>
              <a:prstGeom prst="rect">
                <a:avLst/>
              </a:prstGeom>
              <a:blipFill>
                <a:blip r:embed="rId9"/>
                <a:stretch>
                  <a:fillRect t="-25253" b="-353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>
            <a:extLst>
              <a:ext uri="{FF2B5EF4-FFF2-40B4-BE49-F238E27FC236}">
                <a16:creationId xmlns:a16="http://schemas.microsoft.com/office/drawing/2014/main" id="{0BA1CC56-337F-4C81-9B31-F75CEFD42F15}"/>
              </a:ext>
            </a:extLst>
          </p:cNvPr>
          <p:cNvSpPr/>
          <p:nvPr/>
        </p:nvSpPr>
        <p:spPr>
          <a:xfrm>
            <a:off x="3296698" y="627858"/>
            <a:ext cx="489301" cy="4356238"/>
          </a:xfrm>
          <a:prstGeom prst="leftBrace">
            <a:avLst>
              <a:gd name="adj1" fmla="val 5044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453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DA0AACF-5E3F-4AB1-B508-44AED507D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5556" y="-125224"/>
            <a:ext cx="9682459" cy="3693319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343D46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343D46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343D46"/>
                </a:solidFill>
                <a:effectLst/>
                <a:latin typeface="Consolas" panose="020B0609020204030204" pitchFamily="49" charset="0"/>
              </a:rPr>
              <a:t>(matrices):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_chain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5FDB9"/>
                </a:solidFill>
                <a:effectLst/>
                <a:latin typeface="Consolas" panose="020B0609020204030204" pitchFamily="49" charset="0"/>
              </a:rPr>
              <a:t>"inf"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_chain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_chain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left_cost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right_cost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product_cost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min_cost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343D46"/>
                </a:solidFill>
                <a:effectLst/>
                <a:latin typeface="Consolas" panose="020B0609020204030204" pitchFamily="49" charset="0"/>
              </a:rPr>
              <a:t>    return 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343D46"/>
                </a:solidFill>
                <a:effectLst/>
                <a:latin typeface="Consolas" panose="020B0609020204030204" pitchFamily="49" charset="0"/>
              </a:rPr>
              <a:t>_chain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343D46"/>
                </a:solidFill>
                <a:effectLst/>
                <a:latin typeface="Consolas" panose="020B0609020204030204" pitchFamily="49" charset="0"/>
              </a:rPr>
              <a:t>(matrices, 0, len(matrices)-1)</a:t>
            </a:r>
            <a:endParaRPr kumimoji="0" lang="fr-FR" altLang="fr-FR" sz="2800" b="0" i="0" u="none" strike="noStrike" cap="none" normalizeH="0" baseline="0">
              <a:ln>
                <a:noFill/>
              </a:ln>
              <a:solidFill>
                <a:srgbClr val="343D46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B29E5B-FE2F-448C-B5ED-F674F7EC80C9}"/>
                  </a:ext>
                </a:extLst>
              </p:cNvPr>
              <p:cNvSpPr txBox="1"/>
              <p:nvPr/>
            </p:nvSpPr>
            <p:spPr>
              <a:xfrm>
                <a:off x="228679" y="6123134"/>
                <a:ext cx="11062131" cy="598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𝑐h𝑎𝑖𝑛</m:t>
                    </m:r>
                    <m:d>
                      <m:dPr>
                        <m:ctrlPr>
                          <a:rPr lang="fr-FR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fr-FR" sz="3600" dirty="0">
                    <a:latin typeface="Eudoxus Sans" pitchFamily="2" charset="0"/>
                    <a:cs typeface="Eudoxus Sans" pitchFamily="2" charset="0"/>
                  </a:rPr>
                  <a:t> </a:t>
                </a:r>
                <a:r>
                  <a:rPr lang="fr-FR" sz="3600">
                    <a:latin typeface="Eudoxus Sans" pitchFamily="2" charset="0"/>
                    <a:cs typeface="Eudoxus Sans" pitchFamily="2" charset="0"/>
                  </a:rPr>
                  <a:t>min cost to compute the product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fr-FR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fr-FR" sz="3600" dirty="0">
                  <a:latin typeface="Eudoxus Sans" pitchFamily="2" charset="0"/>
                  <a:cs typeface="Eudoxus Sans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B29E5B-FE2F-448C-B5ED-F674F7EC8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79" y="6123134"/>
                <a:ext cx="11062131" cy="598562"/>
              </a:xfrm>
              <a:prstGeom prst="rect">
                <a:avLst/>
              </a:prstGeom>
              <a:blipFill>
                <a:blip r:embed="rId2"/>
                <a:stretch>
                  <a:fillRect t="-25253" b="-353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5B63A4-40ED-4154-8869-3502D18CF2EB}"/>
                  </a:ext>
                </a:extLst>
              </p:cNvPr>
              <p:cNvSpPr txBox="1"/>
              <p:nvPr/>
            </p:nvSpPr>
            <p:spPr>
              <a:xfrm>
                <a:off x="8672942" y="4875386"/>
                <a:ext cx="2462277" cy="853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[0]∗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[1]∗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5B63A4-40ED-4154-8869-3502D18CF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942" y="4875386"/>
                <a:ext cx="2462277" cy="853311"/>
              </a:xfrm>
              <a:prstGeom prst="rect">
                <a:avLst/>
              </a:prstGeom>
              <a:blipFill>
                <a:blip r:embed="rId3"/>
                <a:stretch>
                  <a:fillRect l="-3465" b="-9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77CE58-C53D-4D37-8C99-E501348D8052}"/>
                  </a:ext>
                </a:extLst>
              </p:cNvPr>
              <p:cNvSpPr txBox="1"/>
              <p:nvPr/>
            </p:nvSpPr>
            <p:spPr>
              <a:xfrm>
                <a:off x="11023810" y="5418571"/>
                <a:ext cx="2228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77CE58-C53D-4D37-8C99-E501348D8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3810" y="5418571"/>
                <a:ext cx="222818" cy="276999"/>
              </a:xfrm>
              <a:prstGeom prst="rect">
                <a:avLst/>
              </a:prstGeom>
              <a:blipFill>
                <a:blip r:embed="rId4"/>
                <a:stretch>
                  <a:fillRect l="-48649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E15DAB-41CA-4B51-9981-7A5B230B65D6}"/>
                  </a:ext>
                </a:extLst>
              </p:cNvPr>
              <p:cNvSpPr txBox="1"/>
              <p:nvPr/>
            </p:nvSpPr>
            <p:spPr>
              <a:xfrm>
                <a:off x="7927722" y="4893365"/>
                <a:ext cx="1047510" cy="3484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6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E15DAB-41CA-4B51-9981-7A5B230B6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722" y="4893365"/>
                <a:ext cx="1047510" cy="348429"/>
              </a:xfrm>
              <a:prstGeom prst="rect">
                <a:avLst/>
              </a:prstGeom>
              <a:blipFill>
                <a:blip r:embed="rId5"/>
                <a:stretch>
                  <a:fillRect b="-192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275449-FD98-4D02-B119-2D86A88EFB8C}"/>
                  </a:ext>
                </a:extLst>
              </p:cNvPr>
              <p:cNvSpPr txBox="1"/>
              <p:nvPr/>
            </p:nvSpPr>
            <p:spPr>
              <a:xfrm>
                <a:off x="8144912" y="3845120"/>
                <a:ext cx="45365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275449-FD98-4D02-B119-2D86A88EF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912" y="3845120"/>
                <a:ext cx="45365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53676F-3F69-4324-990A-2F7D7E2782E0}"/>
                  </a:ext>
                </a:extLst>
              </p:cNvPr>
              <p:cNvSpPr txBox="1"/>
              <p:nvPr/>
            </p:nvSpPr>
            <p:spPr>
              <a:xfrm>
                <a:off x="10593877" y="3913428"/>
                <a:ext cx="854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53676F-3F69-4324-990A-2F7D7E278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3877" y="3913428"/>
                <a:ext cx="854786" cy="276999"/>
              </a:xfrm>
              <a:prstGeom prst="rect">
                <a:avLst/>
              </a:prstGeom>
              <a:blipFill>
                <a:blip r:embed="rId7"/>
                <a:stretch>
                  <a:fillRect t="-2222" r="-12857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5CECD5-EB8A-409B-9D83-91E22F65C592}"/>
                  </a:ext>
                </a:extLst>
              </p:cNvPr>
              <p:cNvSpPr txBox="1"/>
              <p:nvPr/>
            </p:nvSpPr>
            <p:spPr>
              <a:xfrm>
                <a:off x="10612202" y="4815252"/>
                <a:ext cx="11624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𝑜𝑡h𝑒𝑟𝑤𝑖𝑠𝑒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5CECD5-EB8A-409B-9D83-91E22F65C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2202" y="4815252"/>
                <a:ext cx="1162433" cy="276999"/>
              </a:xfrm>
              <a:prstGeom prst="rect">
                <a:avLst/>
              </a:prstGeom>
              <a:blipFill>
                <a:blip r:embed="rId8"/>
                <a:stretch>
                  <a:fillRect r="-733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51013B-0F81-44AB-A199-1A0DC42B17CA}"/>
                  </a:ext>
                </a:extLst>
              </p:cNvPr>
              <p:cNvSpPr txBox="1"/>
              <p:nvPr/>
            </p:nvSpPr>
            <p:spPr>
              <a:xfrm>
                <a:off x="6565900" y="4675321"/>
                <a:ext cx="1383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51013B-0F81-44AB-A199-1A0DC42B1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900" y="4675321"/>
                <a:ext cx="1383456" cy="276999"/>
              </a:xfrm>
              <a:prstGeom prst="rect">
                <a:avLst/>
              </a:prstGeom>
              <a:blipFill>
                <a:blip r:embed="rId9"/>
                <a:stretch>
                  <a:fillRect l="-6167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>
            <a:extLst>
              <a:ext uri="{FF2B5EF4-FFF2-40B4-BE49-F238E27FC236}">
                <a16:creationId xmlns:a16="http://schemas.microsoft.com/office/drawing/2014/main" id="{0BA1CC56-337F-4C81-9B31-F75CEFD42F15}"/>
              </a:ext>
            </a:extLst>
          </p:cNvPr>
          <p:cNvSpPr/>
          <p:nvPr/>
        </p:nvSpPr>
        <p:spPr>
          <a:xfrm>
            <a:off x="7927722" y="3845120"/>
            <a:ext cx="217190" cy="1933633"/>
          </a:xfrm>
          <a:prstGeom prst="leftBrace">
            <a:avLst>
              <a:gd name="adj1" fmla="val 5044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000"/>
          </a:p>
        </p:txBody>
      </p:sp>
    </p:spTree>
    <p:extLst>
      <p:ext uri="{BB962C8B-B14F-4D97-AF65-F5344CB8AC3E}">
        <p14:creationId xmlns:p14="http://schemas.microsoft.com/office/powerpoint/2010/main" val="288453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FDA0AACF-5E3F-4AB1-B508-44AED507D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44" y="90003"/>
            <a:ext cx="9682459" cy="3693319"/>
          </a:xfrm>
          <a:prstGeom prst="rect">
            <a:avLst/>
          </a:prstGeom>
          <a:solidFill>
            <a:srgbClr val="343D4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695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def 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5EB4B4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_chain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695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695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AD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AD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AD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695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min_cost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888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5FDB9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"inf"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695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k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695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888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left_cost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5EB4B4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_chain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right_cost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5EB4B4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_chain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AD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product_cost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AD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k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AD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j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][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AD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]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min_cost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888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min_cost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left_cost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right_cost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product_cost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695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>
                    <a:alpha val="20000"/>
                  </a:srgbClr>
                </a:solidFill>
                <a:effectLst/>
                <a:latin typeface="Consolas" panose="020B0609020204030204" pitchFamily="49" charset="0"/>
              </a:rPr>
              <a:t>min_cost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695C6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fr-FR" altLang="fr-FR" b="0" i="1" u="none" strike="noStrike" cap="none" normalizeH="0" baseline="0">
                <a:ln>
                  <a:noFill/>
                </a:ln>
                <a:solidFill>
                  <a:srgbClr val="5EB4B4"/>
                </a:solidFill>
                <a:effectLst/>
                <a:latin typeface="Consolas" panose="020B0609020204030204" pitchFamily="49" charset="0"/>
              </a:rPr>
              <a:t>_chain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6ACB9"/>
                </a:solidFill>
                <a:effectLst/>
                <a:latin typeface="Consolas" panose="020B0609020204030204" pitchFamily="49" charset="0"/>
              </a:rPr>
              <a:t>matrices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7A5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fr-FR" altLang="fr-F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B29E5B-FE2F-448C-B5ED-F674F7EC80C9}"/>
                  </a:ext>
                </a:extLst>
              </p:cNvPr>
              <p:cNvSpPr txBox="1"/>
              <p:nvPr/>
            </p:nvSpPr>
            <p:spPr>
              <a:xfrm>
                <a:off x="228679" y="6123134"/>
                <a:ext cx="11062131" cy="598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𝑐h𝑎𝑖𝑛</m:t>
                    </m:r>
                    <m:d>
                      <m:dPr>
                        <m:ctrlPr>
                          <a:rPr lang="fr-FR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fr-FR" sz="3600" dirty="0">
                    <a:latin typeface="Eudoxus Sans" pitchFamily="2" charset="0"/>
                    <a:cs typeface="Eudoxus Sans" pitchFamily="2" charset="0"/>
                  </a:rPr>
                  <a:t> </a:t>
                </a:r>
                <a:r>
                  <a:rPr lang="fr-FR" sz="3600">
                    <a:latin typeface="Eudoxus Sans" pitchFamily="2" charset="0"/>
                    <a:cs typeface="Eudoxus Sans" pitchFamily="2" charset="0"/>
                  </a:rPr>
                  <a:t>min cost to compute the product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sz="36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fr-FR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fr-FR" sz="3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fr-FR" sz="3600" dirty="0">
                  <a:latin typeface="Eudoxus Sans" pitchFamily="2" charset="0"/>
                  <a:cs typeface="Eudoxus Sans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B29E5B-FE2F-448C-B5ED-F674F7EC8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79" y="6123134"/>
                <a:ext cx="11062131" cy="598562"/>
              </a:xfrm>
              <a:prstGeom prst="rect">
                <a:avLst/>
              </a:prstGeom>
              <a:blipFill>
                <a:blip r:embed="rId2"/>
                <a:stretch>
                  <a:fillRect t="-25253" b="-3535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5B63A4-40ED-4154-8869-3502D18CF2EB}"/>
                  </a:ext>
                </a:extLst>
              </p:cNvPr>
              <p:cNvSpPr txBox="1"/>
              <p:nvPr/>
            </p:nvSpPr>
            <p:spPr>
              <a:xfrm>
                <a:off x="8672942" y="4875386"/>
                <a:ext cx="2462277" cy="853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[0]∗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[1]∗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5B63A4-40ED-4154-8869-3502D18CF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942" y="4875386"/>
                <a:ext cx="2462277" cy="853311"/>
              </a:xfrm>
              <a:prstGeom prst="rect">
                <a:avLst/>
              </a:prstGeom>
              <a:blipFill>
                <a:blip r:embed="rId3"/>
                <a:stretch>
                  <a:fillRect l="-3465" b="-92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77CE58-C53D-4D37-8C99-E501348D8052}"/>
                  </a:ext>
                </a:extLst>
              </p:cNvPr>
              <p:cNvSpPr txBox="1"/>
              <p:nvPr/>
            </p:nvSpPr>
            <p:spPr>
              <a:xfrm>
                <a:off x="11023810" y="5418571"/>
                <a:ext cx="2228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77CE58-C53D-4D37-8C99-E501348D8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3810" y="5418571"/>
                <a:ext cx="222818" cy="276999"/>
              </a:xfrm>
              <a:prstGeom prst="rect">
                <a:avLst/>
              </a:prstGeom>
              <a:blipFill>
                <a:blip r:embed="rId4"/>
                <a:stretch>
                  <a:fillRect l="-48649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E15DAB-41CA-4B51-9981-7A5B230B65D6}"/>
                  </a:ext>
                </a:extLst>
              </p:cNvPr>
              <p:cNvSpPr txBox="1"/>
              <p:nvPr/>
            </p:nvSpPr>
            <p:spPr>
              <a:xfrm>
                <a:off x="7927722" y="4893365"/>
                <a:ext cx="1047510" cy="3484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6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fr-F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E15DAB-41CA-4B51-9981-7A5B230B6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722" y="4893365"/>
                <a:ext cx="1047510" cy="348429"/>
              </a:xfrm>
              <a:prstGeom prst="rect">
                <a:avLst/>
              </a:prstGeom>
              <a:blipFill>
                <a:blip r:embed="rId5"/>
                <a:stretch>
                  <a:fillRect b="-192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275449-FD98-4D02-B119-2D86A88EFB8C}"/>
                  </a:ext>
                </a:extLst>
              </p:cNvPr>
              <p:cNvSpPr txBox="1"/>
              <p:nvPr/>
            </p:nvSpPr>
            <p:spPr>
              <a:xfrm>
                <a:off x="8144912" y="3845120"/>
                <a:ext cx="45365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275449-FD98-4D02-B119-2D86A88EF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912" y="3845120"/>
                <a:ext cx="45365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53676F-3F69-4324-990A-2F7D7E2782E0}"/>
                  </a:ext>
                </a:extLst>
              </p:cNvPr>
              <p:cNvSpPr txBox="1"/>
              <p:nvPr/>
            </p:nvSpPr>
            <p:spPr>
              <a:xfrm>
                <a:off x="10593877" y="3913428"/>
                <a:ext cx="854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53676F-3F69-4324-990A-2F7D7E278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3877" y="3913428"/>
                <a:ext cx="854786" cy="276999"/>
              </a:xfrm>
              <a:prstGeom prst="rect">
                <a:avLst/>
              </a:prstGeom>
              <a:blipFill>
                <a:blip r:embed="rId7"/>
                <a:stretch>
                  <a:fillRect t="-2222" r="-12857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5CECD5-EB8A-409B-9D83-91E22F65C592}"/>
                  </a:ext>
                </a:extLst>
              </p:cNvPr>
              <p:cNvSpPr txBox="1"/>
              <p:nvPr/>
            </p:nvSpPr>
            <p:spPr>
              <a:xfrm>
                <a:off x="10612202" y="4815252"/>
                <a:ext cx="11624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𝑜𝑡h𝑒𝑟𝑤𝑖𝑠𝑒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5CECD5-EB8A-409B-9D83-91E22F65C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2202" y="4815252"/>
                <a:ext cx="1162433" cy="276999"/>
              </a:xfrm>
              <a:prstGeom prst="rect">
                <a:avLst/>
              </a:prstGeom>
              <a:blipFill>
                <a:blip r:embed="rId8"/>
                <a:stretch>
                  <a:fillRect r="-7330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51013B-0F81-44AB-A199-1A0DC42B17CA}"/>
                  </a:ext>
                </a:extLst>
              </p:cNvPr>
              <p:cNvSpPr txBox="1"/>
              <p:nvPr/>
            </p:nvSpPr>
            <p:spPr>
              <a:xfrm>
                <a:off x="6565900" y="4675321"/>
                <a:ext cx="13834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𝑐h𝑎𝑖𝑛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51013B-0F81-44AB-A199-1A0DC42B1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900" y="4675321"/>
                <a:ext cx="1383456" cy="276999"/>
              </a:xfrm>
              <a:prstGeom prst="rect">
                <a:avLst/>
              </a:prstGeom>
              <a:blipFill>
                <a:blip r:embed="rId9"/>
                <a:stretch>
                  <a:fillRect l="-6167" t="-2222" b="-355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>
            <a:extLst>
              <a:ext uri="{FF2B5EF4-FFF2-40B4-BE49-F238E27FC236}">
                <a16:creationId xmlns:a16="http://schemas.microsoft.com/office/drawing/2014/main" id="{0BA1CC56-337F-4C81-9B31-F75CEFD42F15}"/>
              </a:ext>
            </a:extLst>
          </p:cNvPr>
          <p:cNvSpPr/>
          <p:nvPr/>
        </p:nvSpPr>
        <p:spPr>
          <a:xfrm>
            <a:off x="7927722" y="3845120"/>
            <a:ext cx="217190" cy="1933633"/>
          </a:xfrm>
          <a:prstGeom prst="leftBrace">
            <a:avLst>
              <a:gd name="adj1" fmla="val 50446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000"/>
          </a:p>
        </p:txBody>
      </p:sp>
    </p:spTree>
    <p:extLst>
      <p:ext uri="{BB962C8B-B14F-4D97-AF65-F5344CB8AC3E}">
        <p14:creationId xmlns:p14="http://schemas.microsoft.com/office/powerpoint/2010/main" val="1342071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6F6125-BC88-425B-8B27-BD861CC5AD0B}"/>
                  </a:ext>
                </a:extLst>
              </p:cNvPr>
              <p:cNvSpPr txBox="1"/>
              <p:nvPr/>
            </p:nvSpPr>
            <p:spPr>
              <a:xfrm>
                <a:off x="4939934" y="1558428"/>
                <a:ext cx="2628733" cy="976403"/>
              </a:xfrm>
              <a:prstGeom prst="rect">
                <a:avLst/>
              </a:prstGeom>
              <a:solidFill>
                <a:srgbClr val="343D46"/>
              </a:solidFill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6F6125-BC88-425B-8B27-BD861CC5A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934" y="1558428"/>
                <a:ext cx="2628733" cy="9764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465F500-09FF-4BB0-9BFC-65C193758F8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7DD15B-B71F-4D62-84C6-72941A289F05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7DD15B-B71F-4D62-84C6-72941A28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7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736A16D2-969D-409E-AC55-3CB3504857E3}"/>
              </a:ext>
            </a:extLst>
          </p:cNvPr>
          <p:cNvSpPr/>
          <p:nvPr/>
        </p:nvSpPr>
        <p:spPr bwMode="auto">
          <a:xfrm>
            <a:off x="6027420" y="1489848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816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574415" y="4600169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15" y="4600169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BC4AA7-40F0-439B-AF37-C0CBCBADC800}"/>
              </a:ext>
            </a:extLst>
          </p:cNvPr>
          <p:cNvCxnSpPr>
            <a:endCxn id="27" idx="0"/>
          </p:cNvCxnSpPr>
          <p:nvPr/>
        </p:nvCxnSpPr>
        <p:spPr>
          <a:xfrm flipH="1">
            <a:off x="1836011" y="1989875"/>
            <a:ext cx="4135044" cy="2610294"/>
          </a:xfrm>
          <a:prstGeom prst="line">
            <a:avLst/>
          </a:prstGeom>
          <a:ln w="19050"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6F6125-BC88-425B-8B27-BD861CC5AD0B}"/>
                  </a:ext>
                </a:extLst>
              </p:cNvPr>
              <p:cNvSpPr txBox="1"/>
              <p:nvPr/>
            </p:nvSpPr>
            <p:spPr>
              <a:xfrm>
                <a:off x="4939934" y="1558428"/>
                <a:ext cx="2628733" cy="976403"/>
              </a:xfrm>
              <a:prstGeom prst="rect">
                <a:avLst/>
              </a:prstGeom>
              <a:solidFill>
                <a:srgbClr val="343D46"/>
              </a:solidFill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𝐴𝐵𝐶𝐷𝐸</m:t>
                      </m:r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6F6125-BC88-425B-8B27-BD861CC5A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934" y="1558428"/>
                <a:ext cx="2628733" cy="9764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465F500-09FF-4BB0-9BFC-65C193758F87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7DD15B-B71F-4D62-84C6-72941A289F05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7DD15B-B71F-4D62-84C6-72941A289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4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736A16D2-969D-409E-AC55-3CB3504857E3}"/>
              </a:ext>
            </a:extLst>
          </p:cNvPr>
          <p:cNvSpPr/>
          <p:nvPr/>
        </p:nvSpPr>
        <p:spPr bwMode="auto">
          <a:xfrm>
            <a:off x="1698850" y="4532660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37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4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5286427" y="108475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86677A-EEAA-48DE-89D8-AEDB3E5654F8}"/>
                  </a:ext>
                </a:extLst>
              </p:cNvPr>
              <p:cNvSpPr txBox="1"/>
              <p:nvPr/>
            </p:nvSpPr>
            <p:spPr>
              <a:xfrm>
                <a:off x="4832965" y="1436038"/>
                <a:ext cx="275915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86677A-EEAA-48DE-89D8-AEDB3E565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965" y="1436038"/>
                <a:ext cx="2759153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33C2A5-B515-4762-835E-A0327368D9C9}"/>
                  </a:ext>
                </a:extLst>
              </p:cNvPr>
              <p:cNvSpPr txBox="1"/>
              <p:nvPr/>
            </p:nvSpPr>
            <p:spPr>
              <a:xfrm>
                <a:off x="4818217" y="2241457"/>
                <a:ext cx="2788649" cy="764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fr-FR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4400" b="0" i="1" smtClean="0"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e>
                          </m:d>
                        </m:e>
                      </m:d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33C2A5-B515-4762-835E-A0327368D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217" y="2241457"/>
                <a:ext cx="2788649" cy="7642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1A745B-712A-4741-9E16-CF51049ACBAE}"/>
                  </a:ext>
                </a:extLst>
              </p:cNvPr>
              <p:cNvSpPr txBox="1"/>
              <p:nvPr/>
            </p:nvSpPr>
            <p:spPr>
              <a:xfrm>
                <a:off x="4845374" y="3134016"/>
                <a:ext cx="273433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51A745B-712A-4741-9E16-CF51049AC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374" y="3134016"/>
                <a:ext cx="2734338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FA2A4C-6BD6-48A3-81A2-D0473092D228}"/>
                  </a:ext>
                </a:extLst>
              </p:cNvPr>
              <p:cNvSpPr txBox="1"/>
              <p:nvPr/>
            </p:nvSpPr>
            <p:spPr>
              <a:xfrm>
                <a:off x="4842488" y="3939435"/>
                <a:ext cx="274010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𝐶𝐷</m:t>
                          </m:r>
                        </m:e>
                      </m:d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FA2A4C-6BD6-48A3-81A2-D0473092D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488" y="3939435"/>
                <a:ext cx="2740109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F3A665-0E34-4642-AE31-D47DF4633707}"/>
                  </a:ext>
                </a:extLst>
              </p:cNvPr>
              <p:cNvSpPr txBox="1"/>
              <p:nvPr/>
            </p:nvSpPr>
            <p:spPr>
              <a:xfrm>
                <a:off x="4837647" y="4744854"/>
                <a:ext cx="274979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fr-FR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400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e>
                      </m:d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F3A665-0E34-4642-AE31-D47DF4633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647" y="4744854"/>
                <a:ext cx="2749792" cy="6771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32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4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5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4115032" y="1277202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566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4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5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5286427" y="108475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968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5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6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6314373" y="1086200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884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6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7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1453046" y="2098919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892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7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8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698870" y="3266930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96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7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8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1453046" y="2098919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198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8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9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2380688" y="3103146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06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9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10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976540" y="4103096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032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10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11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268388" y="5139627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746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10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11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2A10AF-ED65-40E7-9F40-0A3970C25B6D}"/>
              </a:ext>
            </a:extLst>
          </p:cNvPr>
          <p:cNvSpPr/>
          <p:nvPr/>
        </p:nvSpPr>
        <p:spPr bwMode="auto">
          <a:xfrm>
            <a:off x="976540" y="4103096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107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60C8F1-14D3-407F-8CBE-32F29CF5B203}"/>
              </a:ext>
            </a:extLst>
          </p:cNvPr>
          <p:cNvSpPr txBox="1"/>
          <p:nvPr/>
        </p:nvSpPr>
        <p:spPr>
          <a:xfrm>
            <a:off x="2008094" y="442445"/>
            <a:ext cx="81758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Matrix multiplication is associative</a:t>
            </a:r>
            <a:endParaRPr lang="fr-FR" sz="6000" b="1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2D446B-74BA-4AE6-B5BF-A47EB26D4053}"/>
                  </a:ext>
                </a:extLst>
              </p:cNvPr>
              <p:cNvSpPr txBox="1"/>
              <p:nvPr/>
            </p:nvSpPr>
            <p:spPr>
              <a:xfrm>
                <a:off x="1535588" y="3737900"/>
                <a:ext cx="9120830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96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e>
                      </m:d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9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9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2D446B-74BA-4AE6-B5BF-A47EB26D4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588" y="3737900"/>
                <a:ext cx="9120830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6880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11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12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1463835" y="5115087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789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1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13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904765" y="6161026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003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1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13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1492808" y="5139627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38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13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14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1929517" y="6173888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63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13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14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1463835" y="5088922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977B750-AE1F-40CA-A271-745F7F0A3D22}"/>
                  </a:ext>
                </a:extLst>
              </p:cNvPr>
              <p:cNvSpPr txBox="1"/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91440" tIns="45720" rIns="91440" bIns="4572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=0+0+10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×30×50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=0+0+15000=15000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977B750-AE1F-40CA-A271-745F7F0A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blipFill>
                <a:blip r:embed="rId15"/>
                <a:stretch>
                  <a:fillRect l="-151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789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13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14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983286" y="4136003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B57C7D-9A62-4F04-B664-17D52F96DBEA}"/>
                  </a:ext>
                </a:extLst>
              </p:cNvPr>
              <p:cNvSpPr txBox="1"/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91440" tIns="45720" rIns="91440" bIns="4572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=0+15000+30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×10×50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=0+15000+15000=30000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DB57C7D-9A62-4F04-B664-17D52F96D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13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14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2380688" y="3103146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68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14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15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3464955" y="4104726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879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15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16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2836782" y="5058831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126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16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17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2345028" y="6134883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222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60C8F1-14D3-407F-8CBE-32F29CF5B203}"/>
              </a:ext>
            </a:extLst>
          </p:cNvPr>
          <p:cNvSpPr txBox="1"/>
          <p:nvPr/>
        </p:nvSpPr>
        <p:spPr>
          <a:xfrm>
            <a:off x="2008094" y="442445"/>
            <a:ext cx="81758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Integer multiplication is associative</a:t>
            </a:r>
            <a:endParaRPr lang="fr-FR" sz="6000" b="1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2D446B-74BA-4AE6-B5BF-A47EB26D4053}"/>
                  </a:ext>
                </a:extLst>
              </p:cNvPr>
              <p:cNvSpPr txBox="1"/>
              <p:nvPr/>
            </p:nvSpPr>
            <p:spPr>
              <a:xfrm>
                <a:off x="1360769" y="3429000"/>
                <a:ext cx="9470477" cy="2031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3∗4</m:t>
                          </m:r>
                        </m:e>
                      </m:d>
                      <m:r>
                        <a:rPr lang="fr-FR" sz="6600" b="0" i="1" smtClean="0">
                          <a:latin typeface="Cambria Math" panose="02040503050406030204" pitchFamily="18" charset="0"/>
                        </a:rPr>
                        <m:t>∗7=12∗7=</m:t>
                      </m:r>
                      <m:r>
                        <a:rPr lang="fr-FR" sz="6600" b="0" i="1" smtClean="0">
                          <a:solidFill>
                            <a:srgbClr val="00EFD1"/>
                          </a:solidFill>
                          <a:latin typeface="Cambria Math" panose="02040503050406030204" pitchFamily="18" charset="0"/>
                        </a:rPr>
                        <m:t>84</m:t>
                      </m:r>
                    </m:oMath>
                    <m:oMath xmlns:m="http://schemas.openxmlformats.org/officeDocument/2006/math">
                      <m:r>
                        <a:rPr lang="fr-FR" sz="6600" b="0" i="1" smtClean="0">
                          <a:latin typeface="Cambria Math" panose="02040503050406030204" pitchFamily="18" charset="0"/>
                        </a:rPr>
                        <m:t>3∗</m:t>
                      </m:r>
                      <m:d>
                        <m:dPr>
                          <m:ctrlPr>
                            <a:rPr lang="fr-FR" sz="6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6600" b="0" i="1" smtClean="0">
                              <a:latin typeface="Cambria Math" panose="02040503050406030204" pitchFamily="18" charset="0"/>
                            </a:rPr>
                            <m:t>4∗7</m:t>
                          </m:r>
                        </m:e>
                      </m:d>
                      <m:r>
                        <a:rPr lang="fr-FR" sz="6600" b="0" i="1" smtClean="0">
                          <a:latin typeface="Cambria Math" panose="02040503050406030204" pitchFamily="18" charset="0"/>
                        </a:rPr>
                        <m:t>=3∗28=</m:t>
                      </m:r>
                      <m:r>
                        <a:rPr lang="fr-FR" sz="6600" b="0" i="1" smtClean="0">
                          <a:solidFill>
                            <a:srgbClr val="00EFD1"/>
                          </a:solidFill>
                          <a:latin typeface="Cambria Math" panose="02040503050406030204" pitchFamily="18" charset="0"/>
                        </a:rPr>
                        <m:t>84</m:t>
                      </m:r>
                    </m:oMath>
                  </m:oMathPara>
                </a14:m>
                <a:endParaRPr lang="fr-FR" sz="6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2D446B-74BA-4AE6-B5BF-A47EB26D4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769" y="3429000"/>
                <a:ext cx="9470477" cy="20313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13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16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17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2814794" y="5068589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637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17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18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3275895" y="6199693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90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17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18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2814794" y="5068589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D82D55-7213-48F2-A902-EC333B1F5C69}"/>
                  </a:ext>
                </a:extLst>
              </p:cNvPr>
              <p:cNvSpPr txBox="1"/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91440" tIns="45720" rIns="91440" bIns="4572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=0+0+30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×10×30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=0+0+9000=9000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D82D55-7213-48F2-A902-EC333B1F5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943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17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18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3464955" y="4104726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489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18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19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4183838" y="5182042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37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18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19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3464955" y="4104726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1F9EC39-4189-431F-A9E4-5508570657A8}"/>
                  </a:ext>
                </a:extLst>
              </p:cNvPr>
              <p:cNvSpPr txBox="1"/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91440" tIns="45720" rIns="91440" bIns="4572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=9000+0+30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×30×50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=9000+0+45000=54000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1F9EC39-4189-431F-A9E4-550857065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368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18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19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2187417" y="3129543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68E9CF-F5CE-441A-862D-749E44B60737}"/>
                  </a:ext>
                </a:extLst>
              </p:cNvPr>
              <p:cNvSpPr txBox="1"/>
              <p:nvPr/>
            </p:nvSpPr>
            <p:spPr>
              <a:xfrm>
                <a:off x="4328246" y="6300427"/>
                <a:ext cx="3535519" cy="40011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91440" tIns="45720" rIns="91440" bIns="4572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30000, 54000</m:t>
                              </m:r>
                            </m:e>
                          </m:d>
                        </m:e>
                      </m:func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=30000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868E9CF-F5CE-441A-862D-749E44B60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246" y="6300427"/>
                <a:ext cx="3535519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701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18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19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1453046" y="2098919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0A4398E-03CC-4DC6-912C-342DEFEF584F}"/>
                  </a:ext>
                </a:extLst>
              </p:cNvPr>
              <p:cNvSpPr txBox="1"/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91440" tIns="45720" rIns="91440" bIns="4572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𝑟𝑖𝑔h𝑡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[1]×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=0+30000+20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×30×50</m:t>
                      </m:r>
                    </m:oMath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=0+30000+30000=60000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0A4398E-03CC-4DC6-912C-342DEFEF5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067" y="5789196"/>
                <a:ext cx="4011867" cy="101566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080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18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19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6104364" y="1129455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985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/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465AC17-523A-4D22-BAAC-4D020D1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656" y="180571"/>
                <a:ext cx="2523191" cy="6994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A766253-5DF0-4AF5-B3EE-B6395BF11394}"/>
              </a:ext>
            </a:extLst>
          </p:cNvPr>
          <p:cNvSpPr txBox="1"/>
          <p:nvPr/>
        </p:nvSpPr>
        <p:spPr>
          <a:xfrm>
            <a:off x="137782" y="160009"/>
            <a:ext cx="246075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>
                <a:solidFill>
                  <a:srgbClr val="33CCFF"/>
                </a:solidFill>
                <a:latin typeface="Eudoxus Sans Medium" pitchFamily="2" charset="0"/>
                <a:cs typeface="Eudoxus Sans Medium" pitchFamily="2" charset="0"/>
              </a:rPr>
              <a:t>input:</a:t>
            </a:r>
          </a:p>
          <a:p>
            <a:r>
              <a:rPr lang="fr-FR" sz="2000">
                <a:solidFill>
                  <a:schemeClr val="bg2">
                    <a:lumMod val="90000"/>
                  </a:schemeClr>
                </a:solidFill>
                <a:latin typeface="Eudoxus Sans Medium" pitchFamily="2" charset="0"/>
                <a:cs typeface="Eudoxus Sans Medium" pitchFamily="2" charset="0"/>
              </a:rPr>
              <a:t>matrices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=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[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40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20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</a:t>
            </a:r>
          </a:p>
          <a:p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10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), (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30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, 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9AD57"/>
                </a:solidFill>
                <a:effectLst/>
                <a:latin typeface="Eudoxus Sans Medium" pitchFamily="2" charset="0"/>
                <a:cs typeface="Eudoxus Sans Medium" pitchFamily="2" charset="0"/>
              </a:rPr>
              <a:t>50</a:t>
            </a:r>
            <a:r>
              <a:rPr kumimoji="0" lang="fr-FR" altLang="fr-FR" sz="2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Eudoxus Sans Medium" pitchFamily="2" charset="0"/>
                <a:cs typeface="Eudoxus Sans Medium" pitchFamily="2" charset="0"/>
              </a:rPr>
              <a:t>)]</a:t>
            </a:r>
            <a:r>
              <a:rPr lang="fr-FR" sz="2000">
                <a:latin typeface="Eudoxus Sans Medium" pitchFamily="2" charset="0"/>
                <a:cs typeface="Eudoxus Sans Medium" pitchFamily="2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/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A12E76-860D-4FB1-ABDC-27950C1B4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3117" y="1751550"/>
                <a:ext cx="549509" cy="69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/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2802A7-8606-4483-B17D-0AA32F749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252" y="1175653"/>
                <a:ext cx="1457515" cy="6994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/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B2ED26-A64C-4750-BCC1-2F74E3511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83" y="2167499"/>
                <a:ext cx="2239331" cy="6994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/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0BC86-2FAE-4F9B-80B9-95F936C19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405" y="2167499"/>
                <a:ext cx="2247218" cy="699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/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E9D3F-3FD6-4607-857A-1C7C02956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63" y="3159345"/>
                <a:ext cx="568617" cy="6994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/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D63486-6AAE-45B5-96E7-B2F55FD8A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051" y="4151191"/>
                <a:ext cx="1944250" cy="6994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/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252FDC-0820-4309-994F-84D235CD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56" y="5143037"/>
                <a:ext cx="549253" cy="6994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/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D435F98-2C4C-4995-8FF5-78B87829E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287" y="5143037"/>
                <a:ext cx="878830" cy="6994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/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A0782-7F0F-4BFB-8FE6-7F3F893AF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92" y="6134883"/>
                <a:ext cx="585801" cy="6994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/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454073-732B-4BB5-8F3F-FF7D81DE1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02" y="6138180"/>
                <a:ext cx="559833" cy="69940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/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103869E-E005-458A-A9F7-2B0A66D78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259" y="3159345"/>
                <a:ext cx="1154547" cy="6994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/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12C7D8-AFEA-46D1-88A7-CDC6D1667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4151191"/>
                <a:ext cx="1937518" cy="6994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/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A9DA269-CE84-44D4-A999-5C23E517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39" y="5143037"/>
                <a:ext cx="861518" cy="69940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/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CC0B4E-2111-4B11-B21A-1B3D5A04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062" y="6134883"/>
                <a:ext cx="549253" cy="69940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/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8D3E22-2128-4B78-B613-5F2922AD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14" y="6138180"/>
                <a:ext cx="585801" cy="6994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/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C8454C-00DF-45BD-9ECF-75309A0FF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97" y="5143037"/>
                <a:ext cx="559833" cy="69940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/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noFill/>
            </p:spPr>
            <p:txBody>
              <a:bodyPr wrap="none" lIns="0" tIns="72000" rIns="0" bIns="7200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C104BB1-52FF-4BF8-927D-065A85A05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381" y="1175653"/>
                <a:ext cx="549509" cy="699404"/>
              </a:xfrm>
              <a:prstGeom prst="rect">
                <a:avLst/>
              </a:prstGeom>
              <a:blipFill>
                <a:blip r:embed="rId19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382370-1541-48DD-A628-E653BA4906EA}"/>
              </a:ext>
            </a:extLst>
          </p:cNvPr>
          <p:cNvCxnSpPr>
            <a:cxnSpLocks/>
            <a:endCxn id="47" idx="0"/>
          </p:cNvCxnSpPr>
          <p:nvPr/>
        </p:nvCxnSpPr>
        <p:spPr>
          <a:xfrm flipH="1">
            <a:off x="4484136" y="838200"/>
            <a:ext cx="81019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17F883B-4219-4C46-82B9-91AE2ABB8A75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294328" y="838200"/>
            <a:ext cx="977682" cy="337453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832BD6-B29A-4E93-85B8-0EEEC5C4919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513592" y="1875057"/>
            <a:ext cx="4758418" cy="42619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6A9C0F-2A3C-4531-9290-114069ED24D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272010" y="1875057"/>
            <a:ext cx="0" cy="46280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ECD7923-54B4-416B-ADAA-6B79FED99F68}"/>
              </a:ext>
            </a:extLst>
          </p:cNvPr>
          <p:cNvCxnSpPr>
            <a:cxnSpLocks/>
          </p:cNvCxnSpPr>
          <p:nvPr/>
        </p:nvCxnSpPr>
        <p:spPr>
          <a:xfrm flipH="1">
            <a:off x="1047827" y="3732664"/>
            <a:ext cx="1218271" cy="56674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C2912C9-B003-4660-9B2B-B18AAAF964B7}"/>
              </a:ext>
            </a:extLst>
          </p:cNvPr>
          <p:cNvCxnSpPr>
            <a:cxnSpLocks/>
          </p:cNvCxnSpPr>
          <p:nvPr/>
        </p:nvCxnSpPr>
        <p:spPr>
          <a:xfrm>
            <a:off x="2266098" y="3731308"/>
            <a:ext cx="1278528" cy="55970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87D477B-4AE9-4ECB-87D4-5201339AD202}"/>
              </a:ext>
            </a:extLst>
          </p:cNvPr>
          <p:cNvCxnSpPr>
            <a:cxnSpLocks/>
          </p:cNvCxnSpPr>
          <p:nvPr/>
        </p:nvCxnSpPr>
        <p:spPr>
          <a:xfrm flipH="1">
            <a:off x="1018193" y="2817766"/>
            <a:ext cx="585799" cy="467664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0F1276D-7FE4-4DBF-BFC5-35CF02217C53}"/>
              </a:ext>
            </a:extLst>
          </p:cNvPr>
          <p:cNvCxnSpPr>
            <a:cxnSpLocks/>
          </p:cNvCxnSpPr>
          <p:nvPr/>
        </p:nvCxnSpPr>
        <p:spPr>
          <a:xfrm>
            <a:off x="1603992" y="2817766"/>
            <a:ext cx="676715" cy="47203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2CF8F58-A35B-41A3-96BD-8DB7BFBEF5AD}"/>
              </a:ext>
            </a:extLst>
          </p:cNvPr>
          <p:cNvCxnSpPr>
            <a:cxnSpLocks/>
          </p:cNvCxnSpPr>
          <p:nvPr/>
        </p:nvCxnSpPr>
        <p:spPr>
          <a:xfrm>
            <a:off x="1066625" y="4782072"/>
            <a:ext cx="504217" cy="537130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078004F-43D2-4106-AAA7-B91902AF17D7}"/>
              </a:ext>
            </a:extLst>
          </p:cNvPr>
          <p:cNvCxnSpPr>
            <a:cxnSpLocks/>
          </p:cNvCxnSpPr>
          <p:nvPr/>
        </p:nvCxnSpPr>
        <p:spPr>
          <a:xfrm flipH="1">
            <a:off x="532255" y="4782072"/>
            <a:ext cx="534370" cy="494715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3E4DA4F-0C23-42E4-AEFD-94F91AAB077F}"/>
              </a:ext>
            </a:extLst>
          </p:cNvPr>
          <p:cNvCxnSpPr>
            <a:cxnSpLocks/>
          </p:cNvCxnSpPr>
          <p:nvPr/>
        </p:nvCxnSpPr>
        <p:spPr>
          <a:xfrm>
            <a:off x="3449432" y="4795519"/>
            <a:ext cx="618686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54F1FF-9AAA-4749-AA9E-714C028AF6E9}"/>
              </a:ext>
            </a:extLst>
          </p:cNvPr>
          <p:cNvCxnSpPr>
            <a:cxnSpLocks/>
          </p:cNvCxnSpPr>
          <p:nvPr/>
        </p:nvCxnSpPr>
        <p:spPr>
          <a:xfrm flipH="1">
            <a:off x="2905362" y="4795519"/>
            <a:ext cx="546424" cy="493289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/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  <m:r>
                            <a:rPr lang="fr-FR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30×10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10×30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(30×50)</m:t>
                      </m:r>
                    </m:oMath>
                  </m:oMathPara>
                </a14:m>
                <a:endParaRPr lang="fr-F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7A164BD5-CB6B-4C2F-BFE2-21D65B391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761" y="183256"/>
                <a:ext cx="1200457" cy="1231106"/>
              </a:xfrm>
              <a:prstGeom prst="rect">
                <a:avLst/>
              </a:prstGeom>
              <a:blipFill>
                <a:blip r:embed="rId20"/>
                <a:stretch>
                  <a:fillRect l="-5076" b="-5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F259ABD-C9CB-4095-8E03-10DCC9CE9182}"/>
              </a:ext>
            </a:extLst>
          </p:cNvPr>
          <p:cNvCxnSpPr>
            <a:cxnSpLocks/>
          </p:cNvCxnSpPr>
          <p:nvPr/>
        </p:nvCxnSpPr>
        <p:spPr>
          <a:xfrm>
            <a:off x="1521626" y="5708691"/>
            <a:ext cx="32918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B942F9C-15F0-4A49-9758-4FE50FCED2C7}"/>
              </a:ext>
            </a:extLst>
          </p:cNvPr>
          <p:cNvCxnSpPr>
            <a:cxnSpLocks/>
          </p:cNvCxnSpPr>
          <p:nvPr/>
        </p:nvCxnSpPr>
        <p:spPr>
          <a:xfrm flipH="1">
            <a:off x="1176074" y="5708691"/>
            <a:ext cx="345552" cy="559582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DD1BD15-BCC5-4CB8-BA83-112C9E07319A}"/>
              </a:ext>
            </a:extLst>
          </p:cNvPr>
          <p:cNvCxnSpPr>
            <a:cxnSpLocks/>
          </p:cNvCxnSpPr>
          <p:nvPr/>
        </p:nvCxnSpPr>
        <p:spPr>
          <a:xfrm>
            <a:off x="2834144" y="5699967"/>
            <a:ext cx="344430" cy="568306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295B3E1-1498-4C15-8CB4-82D288FEEB58}"/>
              </a:ext>
            </a:extLst>
          </p:cNvPr>
          <p:cNvCxnSpPr>
            <a:cxnSpLocks/>
          </p:cNvCxnSpPr>
          <p:nvPr/>
        </p:nvCxnSpPr>
        <p:spPr>
          <a:xfrm flipH="1">
            <a:off x="2554562" y="5708691"/>
            <a:ext cx="279583" cy="562798"/>
          </a:xfrm>
          <a:prstGeom prst="line">
            <a:avLst/>
          </a:prstGeom>
          <a:ln>
            <a:solidFill>
              <a:srgbClr val="00E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CF4BABF2-6CBD-4FAC-93C0-D7960620519F}"/>
              </a:ext>
            </a:extLst>
          </p:cNvPr>
          <p:cNvSpPr txBox="1"/>
          <p:nvPr/>
        </p:nvSpPr>
        <p:spPr>
          <a:xfrm>
            <a:off x="2915954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AB892154-CB6A-48FB-A789-B758C58D4E1B}"/>
              </a:ext>
            </a:extLst>
          </p:cNvPr>
          <p:cNvSpPr txBox="1"/>
          <p:nvPr/>
        </p:nvSpPr>
        <p:spPr>
          <a:xfrm>
            <a:off x="2584415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01124D84-2FA3-42FA-A12B-6D028FC5035C}"/>
              </a:ext>
            </a:extLst>
          </p:cNvPr>
          <p:cNvSpPr txBox="1"/>
          <p:nvPr/>
        </p:nvSpPr>
        <p:spPr>
          <a:xfrm>
            <a:off x="1576876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AA276C5-F527-4011-B5D8-0B2ADE8A2CBA}"/>
              </a:ext>
            </a:extLst>
          </p:cNvPr>
          <p:cNvSpPr txBox="1"/>
          <p:nvPr/>
        </p:nvSpPr>
        <p:spPr>
          <a:xfrm>
            <a:off x="1245337" y="5842441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F71A91DE-6635-488C-880C-44195C84082B}"/>
              </a:ext>
            </a:extLst>
          </p:cNvPr>
          <p:cNvSpPr txBox="1"/>
          <p:nvPr/>
        </p:nvSpPr>
        <p:spPr>
          <a:xfrm>
            <a:off x="672510" y="4886170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39CB63F8-A33E-4366-8C74-91B04B173528}"/>
              </a:ext>
            </a:extLst>
          </p:cNvPr>
          <p:cNvSpPr txBox="1"/>
          <p:nvPr/>
        </p:nvSpPr>
        <p:spPr>
          <a:xfrm>
            <a:off x="3644357" y="4896729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5AB113F5-DB2B-4ED3-AF80-C0854F13A231}"/>
              </a:ext>
            </a:extLst>
          </p:cNvPr>
          <p:cNvSpPr txBox="1"/>
          <p:nvPr/>
        </p:nvSpPr>
        <p:spPr>
          <a:xfrm>
            <a:off x="4784659" y="863072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6F7B36B-B92A-424F-9CC2-FBDC6240574E}"/>
              </a:ext>
            </a:extLst>
          </p:cNvPr>
          <p:cNvSpPr txBox="1"/>
          <p:nvPr/>
        </p:nvSpPr>
        <p:spPr>
          <a:xfrm>
            <a:off x="1205056" y="2890346"/>
            <a:ext cx="205675" cy="307777"/>
          </a:xfrm>
          <a:prstGeom prst="rect">
            <a:avLst/>
          </a:prstGeom>
          <a:solidFill>
            <a:srgbClr val="343D46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20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0</a:t>
            </a:r>
            <a:endParaRPr lang="fr-FR" sz="20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5C6B68D9-C861-4B1E-AEF0-182510F96DC4}"/>
              </a:ext>
            </a:extLst>
          </p:cNvPr>
          <p:cNvSpPr txBox="1"/>
          <p:nvPr/>
        </p:nvSpPr>
        <p:spPr>
          <a:xfrm>
            <a:off x="1013410" y="4935269"/>
            <a:ext cx="572273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15000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2122BA6-1665-415E-8785-2C2F1708D4B6}"/>
              </a:ext>
            </a:extLst>
          </p:cNvPr>
          <p:cNvSpPr txBox="1"/>
          <p:nvPr/>
        </p:nvSpPr>
        <p:spPr>
          <a:xfrm>
            <a:off x="2930624" y="4935269"/>
            <a:ext cx="50174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9000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554BD976-17C8-4F89-A5E0-2D8B9AE33E7F}"/>
              </a:ext>
            </a:extLst>
          </p:cNvPr>
          <p:cNvSpPr txBox="1"/>
          <p:nvPr/>
        </p:nvSpPr>
        <p:spPr>
          <a:xfrm>
            <a:off x="1377561" y="3900172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A21D14-2ED5-4628-9D0E-A9ADF26185A9}"/>
              </a:ext>
            </a:extLst>
          </p:cNvPr>
          <p:cNvSpPr txBox="1"/>
          <p:nvPr/>
        </p:nvSpPr>
        <p:spPr>
          <a:xfrm>
            <a:off x="2627814" y="3900172"/>
            <a:ext cx="618759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54000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1CB66608-6AC2-45E7-8D7C-BEB14173066B}"/>
              </a:ext>
            </a:extLst>
          </p:cNvPr>
          <p:cNvSpPr txBox="1"/>
          <p:nvPr/>
        </p:nvSpPr>
        <p:spPr>
          <a:xfrm>
            <a:off x="1650646" y="2928819"/>
            <a:ext cx="634790" cy="215444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 sz="1400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30000</a:t>
            </a:r>
            <a:endParaRPr lang="fr-FR" sz="1400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8D122EE3-CF9F-4156-A161-B060F0ED707C}"/>
              </a:ext>
            </a:extLst>
          </p:cNvPr>
          <p:cNvSpPr txBox="1"/>
          <p:nvPr/>
        </p:nvSpPr>
        <p:spPr>
          <a:xfrm>
            <a:off x="3359463" y="1975548"/>
            <a:ext cx="811120" cy="276999"/>
          </a:xfrm>
          <a:prstGeom prst="rect">
            <a:avLst/>
          </a:prstGeom>
          <a:solidFill>
            <a:srgbClr val="343D46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fr-FR">
                <a:solidFill>
                  <a:srgbClr val="8690FA"/>
                </a:solidFill>
                <a:latin typeface="Eudoxus Sans" pitchFamily="2" charset="0"/>
                <a:cs typeface="Eudoxus Sans" pitchFamily="2" charset="0"/>
              </a:rPr>
              <a:t>60000</a:t>
            </a:r>
            <a:endParaRPr lang="fr-FR" dirty="0">
              <a:solidFill>
                <a:srgbClr val="8690FA"/>
              </a:solidFill>
              <a:latin typeface="Eudoxus Sans" pitchFamily="2" charset="0"/>
              <a:cs typeface="Eudoxus Sans" pitchFamily="2" charset="0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2C1ADC4D-EB1B-4C5E-8EB3-FE444B84FCCD}"/>
              </a:ext>
            </a:extLst>
          </p:cNvPr>
          <p:cNvSpPr/>
          <p:nvPr/>
        </p:nvSpPr>
        <p:spPr bwMode="auto">
          <a:xfrm>
            <a:off x="6169680" y="2132248"/>
            <a:ext cx="137160" cy="137160"/>
          </a:xfrm>
          <a:prstGeom prst="ellipse">
            <a:avLst/>
          </a:prstGeom>
          <a:solidFill>
            <a:srgbClr val="33CCFF"/>
          </a:solidFill>
          <a:ln w="28575">
            <a:solidFill>
              <a:srgbClr val="33CCFF"/>
            </a:solidFill>
          </a:ln>
          <a:effectLst>
            <a:glow rad="139700">
              <a:srgbClr val="33CCFF">
                <a:alpha val="40000"/>
              </a:srgb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2400" dirty="0">
              <a:solidFill>
                <a:srgbClr val="F9AD57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27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inside code">
      <a:dk1>
        <a:srgbClr val="FFFFFF"/>
      </a:dk1>
      <a:lt1>
        <a:srgbClr val="343D46"/>
      </a:lt1>
      <a:dk2>
        <a:srgbClr val="44546A"/>
      </a:dk2>
      <a:lt2>
        <a:srgbClr val="E7E6E6"/>
      </a:lt2>
      <a:accent1>
        <a:srgbClr val="5EB4B4"/>
      </a:accent1>
      <a:accent2>
        <a:srgbClr val="D450D4"/>
      </a:accent2>
      <a:accent3>
        <a:srgbClr val="EC5E66"/>
      </a:accent3>
      <a:accent4>
        <a:srgbClr val="99C794"/>
      </a:accent4>
      <a:accent5>
        <a:srgbClr val="F97B57"/>
      </a:accent5>
      <a:accent6>
        <a:srgbClr val="F9AE57"/>
      </a:accent6>
      <a:hlink>
        <a:srgbClr val="A6ACB9"/>
      </a:hlink>
      <a:folHlink>
        <a:srgbClr val="954F72"/>
      </a:folHlink>
    </a:clrScheme>
    <a:fontScheme name="consolassss">
      <a:majorFont>
        <a:latin typeface="Consolas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343D46"/>
        </a:solidFill>
        <a:ln w="28575">
          <a:solidFill>
            <a:schemeClr val="tx1"/>
          </a:solidFill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2400" dirty="0">
            <a:solidFill>
              <a:srgbClr val="F9AD57"/>
            </a:solidFill>
            <a:latin typeface="Consolas" panose="020B0609020204030204" pitchFamily="49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ctr">
          <a:defRPr sz="3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17994</TotalTime>
  <Words>25071</Words>
  <Application>Microsoft Office PowerPoint</Application>
  <PresentationFormat>Widescreen</PresentationFormat>
  <Paragraphs>6323</Paragraphs>
  <Slides>265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265</vt:i4>
      </vt:variant>
    </vt:vector>
  </HeadingPairs>
  <TitlesOfParts>
    <vt:vector size="273" baseType="lpstr">
      <vt:lpstr>Arial</vt:lpstr>
      <vt:lpstr>Calibri</vt:lpstr>
      <vt:lpstr>Cambria Math</vt:lpstr>
      <vt:lpstr>Consolas</vt:lpstr>
      <vt:lpstr>Eudoxus Sans</vt:lpstr>
      <vt:lpstr>Eudoxus Sans Medium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Prac syphax</dc:creator>
  <cp:lastModifiedBy>Syphax Ait oubelli</cp:lastModifiedBy>
  <cp:revision>1254</cp:revision>
  <dcterms:created xsi:type="dcterms:W3CDTF">2019-12-20T21:59:05Z</dcterms:created>
  <dcterms:modified xsi:type="dcterms:W3CDTF">2021-10-11T18:26:44Z</dcterms:modified>
</cp:coreProperties>
</file>